
<file path=[Content_Types].xml><?xml version="1.0" encoding="utf-8"?>
<Types xmlns="http://schemas.openxmlformats.org/package/2006/content-types">
  <Default Extension="fntdata" ContentType="application/x-fontdata"/>
  <Default Extension="jpeg" ContentType="image/jpeg"/>
  <Default Extension="jpg" ContentType="image/jpeg"/>
  <Default Extension="mp3" ContentType="audio/m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85" r:id="rId1"/>
  </p:sldMasterIdLst>
  <p:notesMasterIdLst>
    <p:notesMasterId r:id="rId14"/>
  </p:notesMasterIdLst>
  <p:sldIdLst>
    <p:sldId id="256" r:id="rId2"/>
    <p:sldId id="327" r:id="rId3"/>
    <p:sldId id="330" r:id="rId4"/>
    <p:sldId id="331" r:id="rId5"/>
    <p:sldId id="332" r:id="rId6"/>
    <p:sldId id="333" r:id="rId7"/>
    <p:sldId id="334" r:id="rId8"/>
    <p:sldId id="335" r:id="rId9"/>
    <p:sldId id="336" r:id="rId10"/>
    <p:sldId id="337" r:id="rId11"/>
    <p:sldId id="338" r:id="rId12"/>
    <p:sldId id="329" r:id="rId13"/>
  </p:sldIdLst>
  <p:sldSz cx="9144000" cy="5143500" type="screen16x9"/>
  <p:notesSz cx="6858000" cy="9144000"/>
  <p:embeddedFontLst>
    <p:embeddedFont>
      <p:font typeface="Alegreya Sans" pitchFamily="2" charset="0"/>
      <p:regular r:id="rId15"/>
      <p:bold r:id="rId16"/>
      <p:italic r:id="rId17"/>
      <p:boldItalic r:id="rId18"/>
    </p:embeddedFont>
    <p:embeddedFont>
      <p:font typeface="Blinker SemiBold" panose="02000000000000000000" pitchFamily="2" charset="0"/>
      <p:regular r:id="rId19"/>
      <p:bold r:id="rId20"/>
    </p:embeddedFont>
    <p:embeddedFont>
      <p:font typeface="Rakkas" pitchFamily="2" charset="-78"/>
      <p:regular r:id="rId21"/>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D70B7C2F-17A2-4A1B-9345-62D3AEE609FF}">
  <a:tblStyle styleId="{D70B7C2F-17A2-4A1B-9345-62D3AEE609FF}"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9742"/>
    <p:restoredTop sz="94710"/>
  </p:normalViewPr>
  <p:slideViewPr>
    <p:cSldViewPr snapToGrid="0">
      <p:cViewPr>
        <p:scale>
          <a:sx n="97" d="100"/>
          <a:sy n="97" d="100"/>
        </p:scale>
        <p:origin x="3392" y="184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4.fntdata"/><Relationship Id="rId3" Type="http://schemas.openxmlformats.org/officeDocument/2006/relationships/slide" Target="slides/slide2.xml"/><Relationship Id="rId21" Type="http://schemas.openxmlformats.org/officeDocument/2006/relationships/font" Target="fonts/font7.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3.fntdata"/><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font" Target="fonts/font2.fntdata"/><Relationship Id="rId20" Type="http://schemas.openxmlformats.org/officeDocument/2006/relationships/font" Target="fonts/font6.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font" Target="fonts/font1.fntdata"/><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font" Target="fonts/font5.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 Id="rId22" Type="http://schemas.openxmlformats.org/officeDocument/2006/relationships/presProps" Target="presProps.xml"/></Relationships>
</file>

<file path=ppt/media/image1.jpg>
</file>

<file path=ppt/media/image2.png>
</file>

<file path=ppt/media/image3.png>
</file>

<file path=ppt/media/image4.jpeg>
</file>

<file path=ppt/media/image5.jpeg>
</file>

<file path=ppt/media/image6.jpeg>
</file>

<file path=ppt/media/image7.jpeg>
</file>

<file path=ppt/media/image8.jpeg>
</file>

<file path=ppt/media/image9.png>
</file>

<file path=ppt/media/media1.mp3>
</file>

<file path=ppt/media/media10.mp3>
</file>

<file path=ppt/media/media11.mp3>
</file>

<file path=ppt/media/media12.mp3>
</file>

<file path=ppt/media/media13.mp3>
</file>

<file path=ppt/media/media14.mp3>
</file>

<file path=ppt/media/media15.mp3>
</file>

<file path=ppt/media/media16.mp3>
</file>

<file path=ppt/media/media17.mp3>
</file>

<file path=ppt/media/media18.mp3>
</file>

<file path=ppt/media/media19.mp3>
</file>

<file path=ppt/media/media2.mp3>
</file>

<file path=ppt/media/media3.mp3>
</file>

<file path=ppt/media/media4.mp3>
</file>

<file path=ppt/media/media5.mp3>
</file>

<file path=ppt/media/media6.mp3>
</file>

<file path=ppt/media/media7.mp3>
</file>

<file path=ppt/media/media8.mp3>
</file>

<file path=ppt/media/media9.mp3>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1"/>
        <p:cNvGrpSpPr/>
        <p:nvPr/>
      </p:nvGrpSpPr>
      <p:grpSpPr>
        <a:xfrm>
          <a:off x="0" y="0"/>
          <a:ext cx="0" cy="0"/>
          <a:chOff x="0" y="0"/>
          <a:chExt cx="0" cy="0"/>
        </a:xfrm>
      </p:grpSpPr>
      <p:sp>
        <p:nvSpPr>
          <p:cNvPr id="372" name="Google Shape;372;gd4588e802c_1_18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3" name="Google Shape;373;gd4588e802c_1_18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0"/>
        <p:cNvGrpSpPr/>
        <p:nvPr/>
      </p:nvGrpSpPr>
      <p:grpSpPr>
        <a:xfrm>
          <a:off x="0" y="0"/>
          <a:ext cx="0" cy="0"/>
          <a:chOff x="0" y="0"/>
          <a:chExt cx="0" cy="0"/>
        </a:xfrm>
      </p:grpSpPr>
      <p:sp>
        <p:nvSpPr>
          <p:cNvPr id="701" name="Google Shape;701;gd470322b17_0_16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2" name="Google Shape;702;gd470322b17_0_16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77680830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0"/>
        <p:cNvGrpSpPr/>
        <p:nvPr/>
      </p:nvGrpSpPr>
      <p:grpSpPr>
        <a:xfrm>
          <a:off x="0" y="0"/>
          <a:ext cx="0" cy="0"/>
          <a:chOff x="0" y="0"/>
          <a:chExt cx="0" cy="0"/>
        </a:xfrm>
      </p:grpSpPr>
      <p:sp>
        <p:nvSpPr>
          <p:cNvPr id="701" name="Google Shape;701;gd470322b17_0_16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2" name="Google Shape;702;gd470322b17_0_16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15317892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87"/>
        <p:cNvGrpSpPr/>
        <p:nvPr/>
      </p:nvGrpSpPr>
      <p:grpSpPr>
        <a:xfrm>
          <a:off x="0" y="0"/>
          <a:ext cx="0" cy="0"/>
          <a:chOff x="0" y="0"/>
          <a:chExt cx="0" cy="0"/>
        </a:xfrm>
      </p:grpSpPr>
      <p:sp>
        <p:nvSpPr>
          <p:cNvPr id="3488" name="Google Shape;3488;gd44dd21629_0_179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89" name="Google Shape;3489;gd44dd21629_0_17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0296763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1"/>
        <p:cNvGrpSpPr/>
        <p:nvPr/>
      </p:nvGrpSpPr>
      <p:grpSpPr>
        <a:xfrm>
          <a:off x="0" y="0"/>
          <a:ext cx="0" cy="0"/>
          <a:chOff x="0" y="0"/>
          <a:chExt cx="0" cy="0"/>
        </a:xfrm>
      </p:grpSpPr>
      <p:sp>
        <p:nvSpPr>
          <p:cNvPr id="372" name="Google Shape;372;gd4588e802c_1_18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3" name="Google Shape;373;gd4588e802c_1_18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787073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9"/>
        <p:cNvGrpSpPr/>
        <p:nvPr/>
      </p:nvGrpSpPr>
      <p:grpSpPr>
        <a:xfrm>
          <a:off x="0" y="0"/>
          <a:ext cx="0" cy="0"/>
          <a:chOff x="0" y="0"/>
          <a:chExt cx="0" cy="0"/>
        </a:xfrm>
      </p:grpSpPr>
      <p:sp>
        <p:nvSpPr>
          <p:cNvPr id="560" name="Google Shape;560;gd4588e802c_1_144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61" name="Google Shape;561;gd4588e802c_1_14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92231250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9"/>
        <p:cNvGrpSpPr/>
        <p:nvPr/>
      </p:nvGrpSpPr>
      <p:grpSpPr>
        <a:xfrm>
          <a:off x="0" y="0"/>
          <a:ext cx="0" cy="0"/>
          <a:chOff x="0" y="0"/>
          <a:chExt cx="0" cy="0"/>
        </a:xfrm>
      </p:grpSpPr>
      <p:sp>
        <p:nvSpPr>
          <p:cNvPr id="560" name="Google Shape;560;gd4588e802c_1_144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61" name="Google Shape;561;gd4588e802c_1_14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51411329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9"/>
        <p:cNvGrpSpPr/>
        <p:nvPr/>
      </p:nvGrpSpPr>
      <p:grpSpPr>
        <a:xfrm>
          <a:off x="0" y="0"/>
          <a:ext cx="0" cy="0"/>
          <a:chOff x="0" y="0"/>
          <a:chExt cx="0" cy="0"/>
        </a:xfrm>
      </p:grpSpPr>
      <p:sp>
        <p:nvSpPr>
          <p:cNvPr id="560" name="Google Shape;560;gd4588e802c_1_144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61" name="Google Shape;561;gd4588e802c_1_14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0422206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9"/>
        <p:cNvGrpSpPr/>
        <p:nvPr/>
      </p:nvGrpSpPr>
      <p:grpSpPr>
        <a:xfrm>
          <a:off x="0" y="0"/>
          <a:ext cx="0" cy="0"/>
          <a:chOff x="0" y="0"/>
          <a:chExt cx="0" cy="0"/>
        </a:xfrm>
      </p:grpSpPr>
      <p:sp>
        <p:nvSpPr>
          <p:cNvPr id="560" name="Google Shape;560;gd4588e802c_1_144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61" name="Google Shape;561;gd4588e802c_1_14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64651725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9"/>
        <p:cNvGrpSpPr/>
        <p:nvPr/>
      </p:nvGrpSpPr>
      <p:grpSpPr>
        <a:xfrm>
          <a:off x="0" y="0"/>
          <a:ext cx="0" cy="0"/>
          <a:chOff x="0" y="0"/>
          <a:chExt cx="0" cy="0"/>
        </a:xfrm>
      </p:grpSpPr>
      <p:sp>
        <p:nvSpPr>
          <p:cNvPr id="560" name="Google Shape;560;gd4588e802c_1_144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61" name="Google Shape;561;gd4588e802c_1_14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37169933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9"/>
        <p:cNvGrpSpPr/>
        <p:nvPr/>
      </p:nvGrpSpPr>
      <p:grpSpPr>
        <a:xfrm>
          <a:off x="0" y="0"/>
          <a:ext cx="0" cy="0"/>
          <a:chOff x="0" y="0"/>
          <a:chExt cx="0" cy="0"/>
        </a:xfrm>
      </p:grpSpPr>
      <p:sp>
        <p:nvSpPr>
          <p:cNvPr id="560" name="Google Shape;560;gd4588e802c_1_144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61" name="Google Shape;561;gd4588e802c_1_14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45654107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32"/>
        <p:cNvGrpSpPr/>
        <p:nvPr/>
      </p:nvGrpSpPr>
      <p:grpSpPr>
        <a:xfrm>
          <a:off x="0" y="0"/>
          <a:ext cx="0" cy="0"/>
          <a:chOff x="0" y="0"/>
          <a:chExt cx="0" cy="0"/>
        </a:xfrm>
      </p:grpSpPr>
      <p:sp>
        <p:nvSpPr>
          <p:cNvPr id="933" name="Google Shape;933;gd470322b17_0_64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4" name="Google Shape;934;gd470322b17_0_6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509413768"/>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hyperlink" Target="http://bit.ly/2Tynxth" TargetMode="External"/><Relationship Id="rId2" Type="http://schemas.openxmlformats.org/officeDocument/2006/relationships/image" Target="../media/image1.jpg"/><Relationship Id="rId1" Type="http://schemas.openxmlformats.org/officeDocument/2006/relationships/slideMaster" Target="../slideMasters/slideMaster1.xml"/><Relationship Id="rId5" Type="http://schemas.openxmlformats.org/officeDocument/2006/relationships/hyperlink" Target="http://bit.ly/2TtBDfr" TargetMode="External"/><Relationship Id="rId4" Type="http://schemas.openxmlformats.org/officeDocument/2006/relationships/hyperlink" Target="http://bit.ly/2TyoMsr" TargetMode="Externa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pic>
        <p:nvPicPr>
          <p:cNvPr id="9" name="Google Shape;9;p2"/>
          <p:cNvPicPr preferRelativeResize="0"/>
          <p:nvPr/>
        </p:nvPicPr>
        <p:blipFill rotWithShape="1">
          <a:blip r:embed="rId2">
            <a:alphaModFix/>
          </a:blip>
          <a:srcRect/>
          <a:stretch/>
        </p:blipFill>
        <p:spPr>
          <a:xfrm>
            <a:off x="0" y="0"/>
            <a:ext cx="9144000" cy="5143500"/>
          </a:xfrm>
          <a:prstGeom prst="rect">
            <a:avLst/>
          </a:prstGeom>
          <a:noFill/>
          <a:ln>
            <a:noFill/>
          </a:ln>
        </p:spPr>
      </p:pic>
      <p:sp>
        <p:nvSpPr>
          <p:cNvPr id="10" name="Google Shape;10;p2"/>
          <p:cNvSpPr txBox="1">
            <a:spLocks noGrp="1"/>
          </p:cNvSpPr>
          <p:nvPr>
            <p:ph type="ctrTitle"/>
          </p:nvPr>
        </p:nvSpPr>
        <p:spPr>
          <a:xfrm>
            <a:off x="1694975" y="2738375"/>
            <a:ext cx="5677500" cy="1448100"/>
          </a:xfrm>
          <a:prstGeom prst="rect">
            <a:avLst/>
          </a:prstGeom>
        </p:spPr>
        <p:txBody>
          <a:bodyPr spcFirstLastPara="1" wrap="square" lIns="91425" tIns="91425" rIns="91425" bIns="91425" anchor="b" anchorCtr="0">
            <a:noAutofit/>
          </a:bodyPr>
          <a:lstStyle>
            <a:lvl1pPr lvl="0" algn="ctr">
              <a:lnSpc>
                <a:spcPct val="80000"/>
              </a:lnSpc>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1857063" y="4114175"/>
            <a:ext cx="5353200" cy="5865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800"/>
              <a:buNone/>
              <a:defRPr sz="20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p:nvPr/>
        </p:nvSpPr>
        <p:spPr>
          <a:xfrm>
            <a:off x="7004480" y="306620"/>
            <a:ext cx="1596217" cy="233380"/>
          </a:xfrm>
          <a:custGeom>
            <a:avLst/>
            <a:gdLst/>
            <a:ahLst/>
            <a:cxnLst/>
            <a:rect l="l" t="t" r="r" b="b"/>
            <a:pathLst>
              <a:path w="30990" h="4531" extrusionOk="0">
                <a:moveTo>
                  <a:pt x="23848" y="3571"/>
                </a:moveTo>
                <a:cubicBezTo>
                  <a:pt x="23768" y="3651"/>
                  <a:pt x="23675" y="3705"/>
                  <a:pt x="23582" y="3758"/>
                </a:cubicBezTo>
                <a:cubicBezTo>
                  <a:pt x="23262" y="3984"/>
                  <a:pt x="23262" y="3984"/>
                  <a:pt x="22836" y="3891"/>
                </a:cubicBezTo>
                <a:cubicBezTo>
                  <a:pt x="22796" y="3784"/>
                  <a:pt x="22876" y="3718"/>
                  <a:pt x="22942" y="3651"/>
                </a:cubicBezTo>
                <a:cubicBezTo>
                  <a:pt x="23102" y="3451"/>
                  <a:pt x="23342" y="3385"/>
                  <a:pt x="23568" y="3291"/>
                </a:cubicBezTo>
                <a:cubicBezTo>
                  <a:pt x="23715" y="3238"/>
                  <a:pt x="23862" y="3212"/>
                  <a:pt x="24075" y="3305"/>
                </a:cubicBezTo>
                <a:cubicBezTo>
                  <a:pt x="23981" y="3411"/>
                  <a:pt x="23928" y="3505"/>
                  <a:pt x="23848" y="3571"/>
                </a:cubicBezTo>
                <a:close/>
                <a:moveTo>
                  <a:pt x="13390" y="1027"/>
                </a:moveTo>
                <a:cubicBezTo>
                  <a:pt x="13270" y="1346"/>
                  <a:pt x="13137" y="1653"/>
                  <a:pt x="12950" y="1933"/>
                </a:cubicBezTo>
                <a:cubicBezTo>
                  <a:pt x="12843" y="1879"/>
                  <a:pt x="12830" y="1799"/>
                  <a:pt x="12857" y="1719"/>
                </a:cubicBezTo>
                <a:cubicBezTo>
                  <a:pt x="12963" y="1386"/>
                  <a:pt x="13083" y="1053"/>
                  <a:pt x="13376" y="747"/>
                </a:cubicBezTo>
                <a:cubicBezTo>
                  <a:pt x="13390" y="880"/>
                  <a:pt x="13416" y="960"/>
                  <a:pt x="13390" y="1027"/>
                </a:cubicBezTo>
                <a:close/>
                <a:moveTo>
                  <a:pt x="30856" y="1240"/>
                </a:moveTo>
                <a:cubicBezTo>
                  <a:pt x="30789" y="907"/>
                  <a:pt x="30656" y="600"/>
                  <a:pt x="30336" y="387"/>
                </a:cubicBezTo>
                <a:cubicBezTo>
                  <a:pt x="29950" y="147"/>
                  <a:pt x="29284" y="1"/>
                  <a:pt x="28871" y="494"/>
                </a:cubicBezTo>
                <a:cubicBezTo>
                  <a:pt x="28818" y="560"/>
                  <a:pt x="28751" y="627"/>
                  <a:pt x="28671" y="694"/>
                </a:cubicBezTo>
                <a:cubicBezTo>
                  <a:pt x="28405" y="960"/>
                  <a:pt x="28391" y="1280"/>
                  <a:pt x="28445" y="1613"/>
                </a:cubicBezTo>
                <a:cubicBezTo>
                  <a:pt x="28485" y="1799"/>
                  <a:pt x="28605" y="1906"/>
                  <a:pt x="28778" y="1946"/>
                </a:cubicBezTo>
                <a:cubicBezTo>
                  <a:pt x="28964" y="1986"/>
                  <a:pt x="29137" y="1973"/>
                  <a:pt x="29311" y="1919"/>
                </a:cubicBezTo>
                <a:cubicBezTo>
                  <a:pt x="29497" y="1866"/>
                  <a:pt x="29590" y="1759"/>
                  <a:pt x="29590" y="1560"/>
                </a:cubicBezTo>
                <a:cubicBezTo>
                  <a:pt x="29590" y="1466"/>
                  <a:pt x="29577" y="1373"/>
                  <a:pt x="29537" y="1280"/>
                </a:cubicBezTo>
                <a:cubicBezTo>
                  <a:pt x="29497" y="1200"/>
                  <a:pt x="29417" y="1147"/>
                  <a:pt x="29364" y="1080"/>
                </a:cubicBezTo>
                <a:cubicBezTo>
                  <a:pt x="29550" y="800"/>
                  <a:pt x="29590" y="787"/>
                  <a:pt x="29977" y="907"/>
                </a:cubicBezTo>
                <a:cubicBezTo>
                  <a:pt x="29963" y="1120"/>
                  <a:pt x="29963" y="1333"/>
                  <a:pt x="29923" y="1546"/>
                </a:cubicBezTo>
                <a:cubicBezTo>
                  <a:pt x="29870" y="2039"/>
                  <a:pt x="29670" y="2439"/>
                  <a:pt x="29244" y="2705"/>
                </a:cubicBezTo>
                <a:cubicBezTo>
                  <a:pt x="29111" y="2785"/>
                  <a:pt x="28978" y="2839"/>
                  <a:pt x="28844" y="2918"/>
                </a:cubicBezTo>
                <a:cubicBezTo>
                  <a:pt x="28644" y="3025"/>
                  <a:pt x="28418" y="3038"/>
                  <a:pt x="28218" y="3105"/>
                </a:cubicBezTo>
                <a:cubicBezTo>
                  <a:pt x="27992" y="3185"/>
                  <a:pt x="27765" y="3198"/>
                  <a:pt x="27525" y="3185"/>
                </a:cubicBezTo>
                <a:cubicBezTo>
                  <a:pt x="27206" y="3172"/>
                  <a:pt x="26899" y="3158"/>
                  <a:pt x="26579" y="3158"/>
                </a:cubicBezTo>
                <a:cubicBezTo>
                  <a:pt x="26166" y="3158"/>
                  <a:pt x="25753" y="3092"/>
                  <a:pt x="25354" y="3012"/>
                </a:cubicBezTo>
                <a:cubicBezTo>
                  <a:pt x="25247" y="2985"/>
                  <a:pt x="25154" y="2932"/>
                  <a:pt x="25047" y="2892"/>
                </a:cubicBezTo>
                <a:cubicBezTo>
                  <a:pt x="25047" y="2719"/>
                  <a:pt x="25047" y="2572"/>
                  <a:pt x="25034" y="2426"/>
                </a:cubicBezTo>
                <a:cubicBezTo>
                  <a:pt x="24994" y="2159"/>
                  <a:pt x="24967" y="1879"/>
                  <a:pt x="24754" y="1706"/>
                </a:cubicBezTo>
                <a:cubicBezTo>
                  <a:pt x="24448" y="1453"/>
                  <a:pt x="24155" y="1186"/>
                  <a:pt x="23742" y="1093"/>
                </a:cubicBezTo>
                <a:cubicBezTo>
                  <a:pt x="23648" y="1080"/>
                  <a:pt x="23555" y="1053"/>
                  <a:pt x="23462" y="1013"/>
                </a:cubicBezTo>
                <a:cubicBezTo>
                  <a:pt x="23049" y="867"/>
                  <a:pt x="22636" y="867"/>
                  <a:pt x="22210" y="987"/>
                </a:cubicBezTo>
                <a:cubicBezTo>
                  <a:pt x="22103" y="1013"/>
                  <a:pt x="21983" y="1053"/>
                  <a:pt x="21890" y="1027"/>
                </a:cubicBezTo>
                <a:cubicBezTo>
                  <a:pt x="21597" y="947"/>
                  <a:pt x="21330" y="1013"/>
                  <a:pt x="21050" y="1093"/>
                </a:cubicBezTo>
                <a:cubicBezTo>
                  <a:pt x="20851" y="1147"/>
                  <a:pt x="20651" y="1200"/>
                  <a:pt x="20451" y="1266"/>
                </a:cubicBezTo>
                <a:cubicBezTo>
                  <a:pt x="20224" y="1333"/>
                  <a:pt x="19985" y="1413"/>
                  <a:pt x="19758" y="1520"/>
                </a:cubicBezTo>
                <a:cubicBezTo>
                  <a:pt x="19012" y="1853"/>
                  <a:pt x="18266" y="2199"/>
                  <a:pt x="17480" y="2452"/>
                </a:cubicBezTo>
                <a:cubicBezTo>
                  <a:pt x="17200" y="2532"/>
                  <a:pt x="16920" y="2599"/>
                  <a:pt x="16641" y="2665"/>
                </a:cubicBezTo>
                <a:cubicBezTo>
                  <a:pt x="16361" y="2719"/>
                  <a:pt x="16081" y="2772"/>
                  <a:pt x="15788" y="2825"/>
                </a:cubicBezTo>
                <a:cubicBezTo>
                  <a:pt x="15628" y="2852"/>
                  <a:pt x="15468" y="2878"/>
                  <a:pt x="15308" y="2878"/>
                </a:cubicBezTo>
                <a:cubicBezTo>
                  <a:pt x="15082" y="2892"/>
                  <a:pt x="14869" y="2878"/>
                  <a:pt x="14642" y="2905"/>
                </a:cubicBezTo>
                <a:cubicBezTo>
                  <a:pt x="14429" y="2918"/>
                  <a:pt x="14216" y="2839"/>
                  <a:pt x="13989" y="2865"/>
                </a:cubicBezTo>
                <a:cubicBezTo>
                  <a:pt x="13803" y="2878"/>
                  <a:pt x="13603" y="2785"/>
                  <a:pt x="13483" y="2612"/>
                </a:cubicBezTo>
                <a:cubicBezTo>
                  <a:pt x="13510" y="2559"/>
                  <a:pt x="13523" y="2532"/>
                  <a:pt x="13536" y="2519"/>
                </a:cubicBezTo>
                <a:cubicBezTo>
                  <a:pt x="13869" y="2226"/>
                  <a:pt x="14096" y="1879"/>
                  <a:pt x="14176" y="1440"/>
                </a:cubicBezTo>
                <a:cubicBezTo>
                  <a:pt x="14189" y="1386"/>
                  <a:pt x="14216" y="1333"/>
                  <a:pt x="14242" y="1293"/>
                </a:cubicBezTo>
                <a:cubicBezTo>
                  <a:pt x="14282" y="1200"/>
                  <a:pt x="14269" y="1107"/>
                  <a:pt x="14242" y="1013"/>
                </a:cubicBezTo>
                <a:cubicBezTo>
                  <a:pt x="14162" y="680"/>
                  <a:pt x="14003" y="440"/>
                  <a:pt x="13670" y="307"/>
                </a:cubicBezTo>
                <a:cubicBezTo>
                  <a:pt x="13416" y="201"/>
                  <a:pt x="13350" y="187"/>
                  <a:pt x="13150" y="360"/>
                </a:cubicBezTo>
                <a:cubicBezTo>
                  <a:pt x="12830" y="640"/>
                  <a:pt x="12657" y="1000"/>
                  <a:pt x="12510" y="1386"/>
                </a:cubicBezTo>
                <a:cubicBezTo>
                  <a:pt x="12430" y="1599"/>
                  <a:pt x="12391" y="1813"/>
                  <a:pt x="12470" y="2039"/>
                </a:cubicBezTo>
                <a:cubicBezTo>
                  <a:pt x="12484" y="2106"/>
                  <a:pt x="12484" y="2186"/>
                  <a:pt x="12484" y="2252"/>
                </a:cubicBezTo>
                <a:cubicBezTo>
                  <a:pt x="12444" y="2292"/>
                  <a:pt x="12417" y="2306"/>
                  <a:pt x="12391" y="2319"/>
                </a:cubicBezTo>
                <a:cubicBezTo>
                  <a:pt x="11898" y="2505"/>
                  <a:pt x="11405" y="2705"/>
                  <a:pt x="10898" y="2878"/>
                </a:cubicBezTo>
                <a:cubicBezTo>
                  <a:pt x="10539" y="2998"/>
                  <a:pt x="10166" y="3105"/>
                  <a:pt x="9779" y="3118"/>
                </a:cubicBezTo>
                <a:cubicBezTo>
                  <a:pt x="9273" y="3118"/>
                  <a:pt x="8767" y="3132"/>
                  <a:pt x="8260" y="3145"/>
                </a:cubicBezTo>
                <a:cubicBezTo>
                  <a:pt x="8180" y="3145"/>
                  <a:pt x="8114" y="3132"/>
                  <a:pt x="8047" y="3118"/>
                </a:cubicBezTo>
                <a:cubicBezTo>
                  <a:pt x="7754" y="3038"/>
                  <a:pt x="7448" y="3038"/>
                  <a:pt x="7155" y="3038"/>
                </a:cubicBezTo>
                <a:cubicBezTo>
                  <a:pt x="7008" y="3038"/>
                  <a:pt x="6875" y="3038"/>
                  <a:pt x="6742" y="3012"/>
                </a:cubicBezTo>
                <a:cubicBezTo>
                  <a:pt x="6275" y="2892"/>
                  <a:pt x="5809" y="2785"/>
                  <a:pt x="5356" y="2612"/>
                </a:cubicBezTo>
                <a:cubicBezTo>
                  <a:pt x="5076" y="2492"/>
                  <a:pt x="4783" y="2399"/>
                  <a:pt x="4530" y="2252"/>
                </a:cubicBezTo>
                <a:cubicBezTo>
                  <a:pt x="4210" y="2066"/>
                  <a:pt x="3890" y="1866"/>
                  <a:pt x="3624" y="1613"/>
                </a:cubicBezTo>
                <a:cubicBezTo>
                  <a:pt x="3278" y="1320"/>
                  <a:pt x="2918" y="1053"/>
                  <a:pt x="2478" y="907"/>
                </a:cubicBezTo>
                <a:cubicBezTo>
                  <a:pt x="2318" y="840"/>
                  <a:pt x="2172" y="800"/>
                  <a:pt x="1999" y="800"/>
                </a:cubicBezTo>
                <a:cubicBezTo>
                  <a:pt x="1732" y="773"/>
                  <a:pt x="1492" y="867"/>
                  <a:pt x="1239" y="907"/>
                </a:cubicBezTo>
                <a:cubicBezTo>
                  <a:pt x="999" y="960"/>
                  <a:pt x="813" y="1067"/>
                  <a:pt x="613" y="1213"/>
                </a:cubicBezTo>
                <a:cubicBezTo>
                  <a:pt x="453" y="1333"/>
                  <a:pt x="387" y="1520"/>
                  <a:pt x="267" y="1653"/>
                </a:cubicBezTo>
                <a:cubicBezTo>
                  <a:pt x="14" y="1933"/>
                  <a:pt x="0" y="2252"/>
                  <a:pt x="40" y="2585"/>
                </a:cubicBezTo>
                <a:cubicBezTo>
                  <a:pt x="80" y="3012"/>
                  <a:pt x="413" y="3278"/>
                  <a:pt x="826" y="3265"/>
                </a:cubicBezTo>
                <a:cubicBezTo>
                  <a:pt x="999" y="3252"/>
                  <a:pt x="1173" y="3238"/>
                  <a:pt x="1359" y="3278"/>
                </a:cubicBezTo>
                <a:cubicBezTo>
                  <a:pt x="1506" y="3305"/>
                  <a:pt x="1652" y="3291"/>
                  <a:pt x="1812" y="3291"/>
                </a:cubicBezTo>
                <a:cubicBezTo>
                  <a:pt x="2159" y="3265"/>
                  <a:pt x="2398" y="3012"/>
                  <a:pt x="2385" y="2665"/>
                </a:cubicBezTo>
                <a:cubicBezTo>
                  <a:pt x="2385" y="2559"/>
                  <a:pt x="2372" y="2439"/>
                  <a:pt x="2332" y="2346"/>
                </a:cubicBezTo>
                <a:cubicBezTo>
                  <a:pt x="2292" y="2172"/>
                  <a:pt x="2198" y="2026"/>
                  <a:pt x="2025" y="1986"/>
                </a:cubicBezTo>
                <a:cubicBezTo>
                  <a:pt x="1892" y="1959"/>
                  <a:pt x="1759" y="1973"/>
                  <a:pt x="1612" y="1973"/>
                </a:cubicBezTo>
                <a:cubicBezTo>
                  <a:pt x="1506" y="1986"/>
                  <a:pt x="1452" y="2052"/>
                  <a:pt x="1426" y="2159"/>
                </a:cubicBezTo>
                <a:cubicBezTo>
                  <a:pt x="1399" y="2319"/>
                  <a:pt x="1426" y="2492"/>
                  <a:pt x="1346" y="2652"/>
                </a:cubicBezTo>
                <a:cubicBezTo>
                  <a:pt x="1226" y="2692"/>
                  <a:pt x="1106" y="2745"/>
                  <a:pt x="986" y="2799"/>
                </a:cubicBezTo>
                <a:cubicBezTo>
                  <a:pt x="933" y="2745"/>
                  <a:pt x="866" y="2705"/>
                  <a:pt x="840" y="2652"/>
                </a:cubicBezTo>
                <a:cubicBezTo>
                  <a:pt x="760" y="2492"/>
                  <a:pt x="693" y="2319"/>
                  <a:pt x="653" y="2159"/>
                </a:cubicBezTo>
                <a:cubicBezTo>
                  <a:pt x="626" y="2066"/>
                  <a:pt x="626" y="1959"/>
                  <a:pt x="640" y="1866"/>
                </a:cubicBezTo>
                <a:cubicBezTo>
                  <a:pt x="640" y="1813"/>
                  <a:pt x="666" y="1746"/>
                  <a:pt x="706" y="1733"/>
                </a:cubicBezTo>
                <a:cubicBezTo>
                  <a:pt x="893" y="1639"/>
                  <a:pt x="1079" y="1520"/>
                  <a:pt x="1266" y="1493"/>
                </a:cubicBezTo>
                <a:cubicBezTo>
                  <a:pt x="1506" y="1466"/>
                  <a:pt x="1759" y="1480"/>
                  <a:pt x="1985" y="1613"/>
                </a:cubicBezTo>
                <a:cubicBezTo>
                  <a:pt x="2159" y="1706"/>
                  <a:pt x="2345" y="1759"/>
                  <a:pt x="2518" y="1839"/>
                </a:cubicBezTo>
                <a:cubicBezTo>
                  <a:pt x="2891" y="2026"/>
                  <a:pt x="3291" y="2186"/>
                  <a:pt x="3637" y="2439"/>
                </a:cubicBezTo>
                <a:cubicBezTo>
                  <a:pt x="3904" y="2639"/>
                  <a:pt x="4184" y="2825"/>
                  <a:pt x="4477" y="2972"/>
                </a:cubicBezTo>
                <a:cubicBezTo>
                  <a:pt x="4890" y="3185"/>
                  <a:pt x="5303" y="3398"/>
                  <a:pt x="5769" y="3491"/>
                </a:cubicBezTo>
                <a:cubicBezTo>
                  <a:pt x="6129" y="3571"/>
                  <a:pt x="6502" y="3558"/>
                  <a:pt x="6848" y="3705"/>
                </a:cubicBezTo>
                <a:cubicBezTo>
                  <a:pt x="6968" y="3744"/>
                  <a:pt x="7088" y="3798"/>
                  <a:pt x="7208" y="3798"/>
                </a:cubicBezTo>
                <a:cubicBezTo>
                  <a:pt x="7474" y="3798"/>
                  <a:pt x="7714" y="3864"/>
                  <a:pt x="7981" y="3931"/>
                </a:cubicBezTo>
                <a:cubicBezTo>
                  <a:pt x="8074" y="3944"/>
                  <a:pt x="8167" y="3944"/>
                  <a:pt x="8260" y="3944"/>
                </a:cubicBezTo>
                <a:cubicBezTo>
                  <a:pt x="8847" y="3944"/>
                  <a:pt x="9446" y="3958"/>
                  <a:pt x="10032" y="3944"/>
                </a:cubicBezTo>
                <a:cubicBezTo>
                  <a:pt x="10325" y="3931"/>
                  <a:pt x="10605" y="3864"/>
                  <a:pt x="10885" y="3824"/>
                </a:cubicBezTo>
                <a:cubicBezTo>
                  <a:pt x="10952" y="3824"/>
                  <a:pt x="11018" y="3798"/>
                  <a:pt x="11085" y="3784"/>
                </a:cubicBezTo>
                <a:cubicBezTo>
                  <a:pt x="11498" y="3758"/>
                  <a:pt x="11871" y="3638"/>
                  <a:pt x="12217" y="3451"/>
                </a:cubicBezTo>
                <a:cubicBezTo>
                  <a:pt x="12271" y="3425"/>
                  <a:pt x="12324" y="3385"/>
                  <a:pt x="12364" y="3385"/>
                </a:cubicBezTo>
                <a:cubicBezTo>
                  <a:pt x="12550" y="3371"/>
                  <a:pt x="12684" y="3291"/>
                  <a:pt x="12817" y="3198"/>
                </a:cubicBezTo>
                <a:cubicBezTo>
                  <a:pt x="12910" y="3132"/>
                  <a:pt x="13017" y="3092"/>
                  <a:pt x="13097" y="3052"/>
                </a:cubicBezTo>
                <a:cubicBezTo>
                  <a:pt x="13376" y="3198"/>
                  <a:pt x="13643" y="3345"/>
                  <a:pt x="13909" y="3491"/>
                </a:cubicBezTo>
                <a:cubicBezTo>
                  <a:pt x="14003" y="3545"/>
                  <a:pt x="14109" y="3598"/>
                  <a:pt x="14216" y="3611"/>
                </a:cubicBezTo>
                <a:cubicBezTo>
                  <a:pt x="14762" y="3651"/>
                  <a:pt x="15308" y="3744"/>
                  <a:pt x="15854" y="3571"/>
                </a:cubicBezTo>
                <a:cubicBezTo>
                  <a:pt x="15908" y="3558"/>
                  <a:pt x="15988" y="3545"/>
                  <a:pt x="16054" y="3558"/>
                </a:cubicBezTo>
                <a:cubicBezTo>
                  <a:pt x="16281" y="3571"/>
                  <a:pt x="16481" y="3505"/>
                  <a:pt x="16694" y="3438"/>
                </a:cubicBezTo>
                <a:cubicBezTo>
                  <a:pt x="16934" y="3371"/>
                  <a:pt x="17160" y="3291"/>
                  <a:pt x="17400" y="3238"/>
                </a:cubicBezTo>
                <a:cubicBezTo>
                  <a:pt x="17653" y="3172"/>
                  <a:pt x="17880" y="3105"/>
                  <a:pt x="18079" y="2945"/>
                </a:cubicBezTo>
                <a:cubicBezTo>
                  <a:pt x="18133" y="2905"/>
                  <a:pt x="18199" y="2878"/>
                  <a:pt x="18266" y="2865"/>
                </a:cubicBezTo>
                <a:cubicBezTo>
                  <a:pt x="18532" y="2812"/>
                  <a:pt x="18759" y="2679"/>
                  <a:pt x="18985" y="2559"/>
                </a:cubicBezTo>
                <a:cubicBezTo>
                  <a:pt x="19385" y="2359"/>
                  <a:pt x="19811" y="2279"/>
                  <a:pt x="20251" y="2212"/>
                </a:cubicBezTo>
                <a:cubicBezTo>
                  <a:pt x="20451" y="2186"/>
                  <a:pt x="20651" y="2159"/>
                  <a:pt x="20851" y="2092"/>
                </a:cubicBezTo>
                <a:cubicBezTo>
                  <a:pt x="21130" y="1999"/>
                  <a:pt x="21410" y="1946"/>
                  <a:pt x="21703" y="1959"/>
                </a:cubicBezTo>
                <a:cubicBezTo>
                  <a:pt x="21916" y="1986"/>
                  <a:pt x="22130" y="1959"/>
                  <a:pt x="22343" y="1879"/>
                </a:cubicBezTo>
                <a:cubicBezTo>
                  <a:pt x="22569" y="1799"/>
                  <a:pt x="22809" y="1799"/>
                  <a:pt x="23036" y="1893"/>
                </a:cubicBezTo>
                <a:cubicBezTo>
                  <a:pt x="23195" y="1959"/>
                  <a:pt x="23369" y="2012"/>
                  <a:pt x="23515" y="2106"/>
                </a:cubicBezTo>
                <a:cubicBezTo>
                  <a:pt x="23768" y="2239"/>
                  <a:pt x="23968" y="2412"/>
                  <a:pt x="24115" y="2732"/>
                </a:cubicBezTo>
                <a:cubicBezTo>
                  <a:pt x="23968" y="2759"/>
                  <a:pt x="23888" y="2785"/>
                  <a:pt x="23795" y="2772"/>
                </a:cubicBezTo>
                <a:cubicBezTo>
                  <a:pt x="23262" y="2745"/>
                  <a:pt x="22836" y="2945"/>
                  <a:pt x="22449" y="3305"/>
                </a:cubicBezTo>
                <a:cubicBezTo>
                  <a:pt x="22289" y="3465"/>
                  <a:pt x="22210" y="3625"/>
                  <a:pt x="22223" y="3851"/>
                </a:cubicBezTo>
                <a:cubicBezTo>
                  <a:pt x="22236" y="4144"/>
                  <a:pt x="22396" y="4331"/>
                  <a:pt x="22702" y="4357"/>
                </a:cubicBezTo>
                <a:cubicBezTo>
                  <a:pt x="22889" y="4384"/>
                  <a:pt x="23075" y="4397"/>
                  <a:pt x="23275" y="4424"/>
                </a:cubicBezTo>
                <a:cubicBezTo>
                  <a:pt x="23888" y="4531"/>
                  <a:pt x="24368" y="4277"/>
                  <a:pt x="24741" y="3798"/>
                </a:cubicBezTo>
                <a:cubicBezTo>
                  <a:pt x="24768" y="3771"/>
                  <a:pt x="24781" y="3731"/>
                  <a:pt x="24807" y="3705"/>
                </a:cubicBezTo>
                <a:cubicBezTo>
                  <a:pt x="24861" y="3638"/>
                  <a:pt x="24914" y="3585"/>
                  <a:pt x="24981" y="3505"/>
                </a:cubicBezTo>
                <a:cubicBezTo>
                  <a:pt x="25234" y="3571"/>
                  <a:pt x="25500" y="3598"/>
                  <a:pt x="25740" y="3691"/>
                </a:cubicBezTo>
                <a:cubicBezTo>
                  <a:pt x="25900" y="3758"/>
                  <a:pt x="26047" y="3811"/>
                  <a:pt x="26206" y="3824"/>
                </a:cubicBezTo>
                <a:cubicBezTo>
                  <a:pt x="27032" y="3851"/>
                  <a:pt x="27858" y="3878"/>
                  <a:pt x="28684" y="3904"/>
                </a:cubicBezTo>
                <a:cubicBezTo>
                  <a:pt x="28791" y="3904"/>
                  <a:pt x="28898" y="3878"/>
                  <a:pt x="29004" y="3864"/>
                </a:cubicBezTo>
                <a:cubicBezTo>
                  <a:pt x="29404" y="3798"/>
                  <a:pt x="29764" y="3625"/>
                  <a:pt x="30110" y="3425"/>
                </a:cubicBezTo>
                <a:cubicBezTo>
                  <a:pt x="30430" y="3225"/>
                  <a:pt x="30656" y="2932"/>
                  <a:pt x="30843" y="2612"/>
                </a:cubicBezTo>
                <a:cubicBezTo>
                  <a:pt x="30909" y="2505"/>
                  <a:pt x="30923" y="2346"/>
                  <a:pt x="30936" y="2212"/>
                </a:cubicBezTo>
                <a:cubicBezTo>
                  <a:pt x="30989" y="1879"/>
                  <a:pt x="30909" y="1560"/>
                  <a:pt x="30856" y="1240"/>
                </a:cubicBezTo>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a:off x="8604002" y="539998"/>
            <a:ext cx="233380" cy="1596217"/>
          </a:xfrm>
          <a:custGeom>
            <a:avLst/>
            <a:gdLst/>
            <a:ahLst/>
            <a:cxnLst/>
            <a:rect l="l" t="t" r="r" b="b"/>
            <a:pathLst>
              <a:path w="4531" h="30990" extrusionOk="0">
                <a:moveTo>
                  <a:pt x="1226" y="6915"/>
                </a:moveTo>
                <a:cubicBezTo>
                  <a:pt x="1319" y="7128"/>
                  <a:pt x="1293" y="7275"/>
                  <a:pt x="1239" y="7421"/>
                </a:cubicBezTo>
                <a:cubicBezTo>
                  <a:pt x="1146" y="7648"/>
                  <a:pt x="1080" y="7888"/>
                  <a:pt x="880" y="8048"/>
                </a:cubicBezTo>
                <a:cubicBezTo>
                  <a:pt x="813" y="8114"/>
                  <a:pt x="746" y="8194"/>
                  <a:pt x="640" y="8154"/>
                </a:cubicBezTo>
                <a:cubicBezTo>
                  <a:pt x="547" y="7728"/>
                  <a:pt x="547" y="7728"/>
                  <a:pt x="773" y="7408"/>
                </a:cubicBezTo>
                <a:cubicBezTo>
                  <a:pt x="826" y="7315"/>
                  <a:pt x="880" y="7222"/>
                  <a:pt x="960" y="7142"/>
                </a:cubicBezTo>
                <a:cubicBezTo>
                  <a:pt x="1026" y="7062"/>
                  <a:pt x="1119" y="7008"/>
                  <a:pt x="1226" y="6915"/>
                </a:cubicBezTo>
                <a:close/>
                <a:moveTo>
                  <a:pt x="3784" y="17613"/>
                </a:moveTo>
                <a:cubicBezTo>
                  <a:pt x="3478" y="17907"/>
                  <a:pt x="3145" y="18026"/>
                  <a:pt x="2812" y="18133"/>
                </a:cubicBezTo>
                <a:cubicBezTo>
                  <a:pt x="2732" y="18160"/>
                  <a:pt x="2652" y="18146"/>
                  <a:pt x="2598" y="18040"/>
                </a:cubicBezTo>
                <a:cubicBezTo>
                  <a:pt x="2878" y="17853"/>
                  <a:pt x="3185" y="17720"/>
                  <a:pt x="3504" y="17600"/>
                </a:cubicBezTo>
                <a:cubicBezTo>
                  <a:pt x="3571" y="17573"/>
                  <a:pt x="3651" y="17600"/>
                  <a:pt x="3784" y="17613"/>
                </a:cubicBezTo>
                <a:close/>
                <a:moveTo>
                  <a:pt x="2319" y="54"/>
                </a:moveTo>
                <a:cubicBezTo>
                  <a:pt x="2185" y="67"/>
                  <a:pt x="2025" y="81"/>
                  <a:pt x="1919" y="147"/>
                </a:cubicBezTo>
                <a:cubicBezTo>
                  <a:pt x="1599" y="334"/>
                  <a:pt x="1306" y="560"/>
                  <a:pt x="1106" y="880"/>
                </a:cubicBezTo>
                <a:cubicBezTo>
                  <a:pt x="906" y="1226"/>
                  <a:pt x="733" y="1586"/>
                  <a:pt x="667" y="1986"/>
                </a:cubicBezTo>
                <a:cubicBezTo>
                  <a:pt x="653" y="2092"/>
                  <a:pt x="627" y="2199"/>
                  <a:pt x="627" y="2305"/>
                </a:cubicBezTo>
                <a:cubicBezTo>
                  <a:pt x="653" y="3131"/>
                  <a:pt x="680" y="3957"/>
                  <a:pt x="706" y="4784"/>
                </a:cubicBezTo>
                <a:cubicBezTo>
                  <a:pt x="720" y="4943"/>
                  <a:pt x="773" y="5090"/>
                  <a:pt x="840" y="5250"/>
                </a:cubicBezTo>
                <a:cubicBezTo>
                  <a:pt x="933" y="5490"/>
                  <a:pt x="960" y="5756"/>
                  <a:pt x="1026" y="6009"/>
                </a:cubicBezTo>
                <a:cubicBezTo>
                  <a:pt x="946" y="6076"/>
                  <a:pt x="893" y="6129"/>
                  <a:pt x="826" y="6182"/>
                </a:cubicBezTo>
                <a:cubicBezTo>
                  <a:pt x="800" y="6209"/>
                  <a:pt x="760" y="6222"/>
                  <a:pt x="733" y="6249"/>
                </a:cubicBezTo>
                <a:cubicBezTo>
                  <a:pt x="240" y="6622"/>
                  <a:pt x="0" y="7102"/>
                  <a:pt x="107" y="7715"/>
                </a:cubicBezTo>
                <a:cubicBezTo>
                  <a:pt x="134" y="7914"/>
                  <a:pt x="147" y="8101"/>
                  <a:pt x="174" y="8287"/>
                </a:cubicBezTo>
                <a:cubicBezTo>
                  <a:pt x="200" y="8594"/>
                  <a:pt x="387" y="8754"/>
                  <a:pt x="680" y="8767"/>
                </a:cubicBezTo>
                <a:cubicBezTo>
                  <a:pt x="906" y="8780"/>
                  <a:pt x="1066" y="8700"/>
                  <a:pt x="1226" y="8541"/>
                </a:cubicBezTo>
                <a:cubicBezTo>
                  <a:pt x="1586" y="8154"/>
                  <a:pt x="1786" y="7728"/>
                  <a:pt x="1759" y="7195"/>
                </a:cubicBezTo>
                <a:cubicBezTo>
                  <a:pt x="1746" y="7102"/>
                  <a:pt x="1772" y="7022"/>
                  <a:pt x="1799" y="6875"/>
                </a:cubicBezTo>
                <a:cubicBezTo>
                  <a:pt x="2119" y="7022"/>
                  <a:pt x="2292" y="7222"/>
                  <a:pt x="2425" y="7475"/>
                </a:cubicBezTo>
                <a:cubicBezTo>
                  <a:pt x="2518" y="7621"/>
                  <a:pt x="2572" y="7794"/>
                  <a:pt x="2638" y="7954"/>
                </a:cubicBezTo>
                <a:cubicBezTo>
                  <a:pt x="2732" y="8181"/>
                  <a:pt x="2732" y="8421"/>
                  <a:pt x="2652" y="8647"/>
                </a:cubicBezTo>
                <a:cubicBezTo>
                  <a:pt x="2572" y="8860"/>
                  <a:pt x="2545" y="9073"/>
                  <a:pt x="2572" y="9287"/>
                </a:cubicBezTo>
                <a:cubicBezTo>
                  <a:pt x="2585" y="9580"/>
                  <a:pt x="2532" y="9860"/>
                  <a:pt x="2438" y="10139"/>
                </a:cubicBezTo>
                <a:cubicBezTo>
                  <a:pt x="2372" y="10339"/>
                  <a:pt x="2345" y="10539"/>
                  <a:pt x="2319" y="10739"/>
                </a:cubicBezTo>
                <a:cubicBezTo>
                  <a:pt x="2252" y="11178"/>
                  <a:pt x="2172" y="11605"/>
                  <a:pt x="1972" y="12005"/>
                </a:cubicBezTo>
                <a:cubicBezTo>
                  <a:pt x="1852" y="12231"/>
                  <a:pt x="1719" y="12457"/>
                  <a:pt x="1666" y="12724"/>
                </a:cubicBezTo>
                <a:cubicBezTo>
                  <a:pt x="1652" y="12791"/>
                  <a:pt x="1626" y="12857"/>
                  <a:pt x="1586" y="12910"/>
                </a:cubicBezTo>
                <a:cubicBezTo>
                  <a:pt x="1426" y="13110"/>
                  <a:pt x="1359" y="13337"/>
                  <a:pt x="1293" y="13590"/>
                </a:cubicBezTo>
                <a:cubicBezTo>
                  <a:pt x="1239" y="13830"/>
                  <a:pt x="1159" y="14056"/>
                  <a:pt x="1093" y="14296"/>
                </a:cubicBezTo>
                <a:cubicBezTo>
                  <a:pt x="1026" y="14509"/>
                  <a:pt x="960" y="14709"/>
                  <a:pt x="973" y="14936"/>
                </a:cubicBezTo>
                <a:cubicBezTo>
                  <a:pt x="986" y="15002"/>
                  <a:pt x="973" y="15082"/>
                  <a:pt x="960" y="15135"/>
                </a:cubicBezTo>
                <a:cubicBezTo>
                  <a:pt x="786" y="15682"/>
                  <a:pt x="880" y="16228"/>
                  <a:pt x="920" y="16774"/>
                </a:cubicBezTo>
                <a:cubicBezTo>
                  <a:pt x="933" y="16881"/>
                  <a:pt x="986" y="16987"/>
                  <a:pt x="1040" y="17081"/>
                </a:cubicBezTo>
                <a:cubicBezTo>
                  <a:pt x="1186" y="17347"/>
                  <a:pt x="1333" y="17613"/>
                  <a:pt x="1479" y="17893"/>
                </a:cubicBezTo>
                <a:cubicBezTo>
                  <a:pt x="1439" y="17973"/>
                  <a:pt x="1399" y="18080"/>
                  <a:pt x="1333" y="18173"/>
                </a:cubicBezTo>
                <a:cubicBezTo>
                  <a:pt x="1239" y="18306"/>
                  <a:pt x="1159" y="18439"/>
                  <a:pt x="1146" y="18626"/>
                </a:cubicBezTo>
                <a:cubicBezTo>
                  <a:pt x="1146" y="18666"/>
                  <a:pt x="1106" y="18719"/>
                  <a:pt x="1080" y="18773"/>
                </a:cubicBezTo>
                <a:cubicBezTo>
                  <a:pt x="893" y="19119"/>
                  <a:pt x="773" y="19492"/>
                  <a:pt x="746" y="19905"/>
                </a:cubicBezTo>
                <a:cubicBezTo>
                  <a:pt x="733" y="19972"/>
                  <a:pt x="706" y="20038"/>
                  <a:pt x="706" y="20105"/>
                </a:cubicBezTo>
                <a:cubicBezTo>
                  <a:pt x="667" y="20385"/>
                  <a:pt x="600" y="20664"/>
                  <a:pt x="587" y="20957"/>
                </a:cubicBezTo>
                <a:cubicBezTo>
                  <a:pt x="573" y="21544"/>
                  <a:pt x="587" y="22143"/>
                  <a:pt x="587" y="22729"/>
                </a:cubicBezTo>
                <a:cubicBezTo>
                  <a:pt x="587" y="22823"/>
                  <a:pt x="587" y="22916"/>
                  <a:pt x="600" y="23009"/>
                </a:cubicBezTo>
                <a:cubicBezTo>
                  <a:pt x="667" y="23276"/>
                  <a:pt x="733" y="23515"/>
                  <a:pt x="733" y="23782"/>
                </a:cubicBezTo>
                <a:cubicBezTo>
                  <a:pt x="733" y="23902"/>
                  <a:pt x="786" y="24022"/>
                  <a:pt x="826" y="24142"/>
                </a:cubicBezTo>
                <a:cubicBezTo>
                  <a:pt x="973" y="24488"/>
                  <a:pt x="960" y="24861"/>
                  <a:pt x="1040" y="25221"/>
                </a:cubicBezTo>
                <a:cubicBezTo>
                  <a:pt x="1133" y="25687"/>
                  <a:pt x="1346" y="26100"/>
                  <a:pt x="1559" y="26513"/>
                </a:cubicBezTo>
                <a:cubicBezTo>
                  <a:pt x="1706" y="26806"/>
                  <a:pt x="1892" y="27086"/>
                  <a:pt x="2092" y="27352"/>
                </a:cubicBezTo>
                <a:cubicBezTo>
                  <a:pt x="2345" y="27699"/>
                  <a:pt x="2505" y="28099"/>
                  <a:pt x="2692" y="28472"/>
                </a:cubicBezTo>
                <a:cubicBezTo>
                  <a:pt x="2772" y="28645"/>
                  <a:pt x="2825" y="28831"/>
                  <a:pt x="2918" y="29005"/>
                </a:cubicBezTo>
                <a:cubicBezTo>
                  <a:pt x="3051" y="29231"/>
                  <a:pt x="3065" y="29484"/>
                  <a:pt x="3038" y="29724"/>
                </a:cubicBezTo>
                <a:cubicBezTo>
                  <a:pt x="3011" y="29910"/>
                  <a:pt x="2891" y="30097"/>
                  <a:pt x="2798" y="30284"/>
                </a:cubicBezTo>
                <a:cubicBezTo>
                  <a:pt x="2785" y="30323"/>
                  <a:pt x="2718" y="30350"/>
                  <a:pt x="2665" y="30350"/>
                </a:cubicBezTo>
                <a:cubicBezTo>
                  <a:pt x="2572" y="30363"/>
                  <a:pt x="2465" y="30363"/>
                  <a:pt x="2372" y="30337"/>
                </a:cubicBezTo>
                <a:cubicBezTo>
                  <a:pt x="2212" y="30297"/>
                  <a:pt x="2039" y="30230"/>
                  <a:pt x="1879" y="30150"/>
                </a:cubicBezTo>
                <a:cubicBezTo>
                  <a:pt x="1826" y="30124"/>
                  <a:pt x="1786" y="30057"/>
                  <a:pt x="1732" y="30004"/>
                </a:cubicBezTo>
                <a:cubicBezTo>
                  <a:pt x="1786" y="29884"/>
                  <a:pt x="1839" y="29764"/>
                  <a:pt x="1879" y="29644"/>
                </a:cubicBezTo>
                <a:cubicBezTo>
                  <a:pt x="2039" y="29564"/>
                  <a:pt x="2212" y="29591"/>
                  <a:pt x="2372" y="29564"/>
                </a:cubicBezTo>
                <a:cubicBezTo>
                  <a:pt x="2478" y="29537"/>
                  <a:pt x="2545" y="29484"/>
                  <a:pt x="2558" y="29378"/>
                </a:cubicBezTo>
                <a:cubicBezTo>
                  <a:pt x="2558" y="29231"/>
                  <a:pt x="2572" y="29098"/>
                  <a:pt x="2545" y="28965"/>
                </a:cubicBezTo>
                <a:cubicBezTo>
                  <a:pt x="2505" y="28791"/>
                  <a:pt x="2359" y="28698"/>
                  <a:pt x="2185" y="28658"/>
                </a:cubicBezTo>
                <a:cubicBezTo>
                  <a:pt x="2092" y="28618"/>
                  <a:pt x="1972" y="28605"/>
                  <a:pt x="1866" y="28605"/>
                </a:cubicBezTo>
                <a:cubicBezTo>
                  <a:pt x="1519" y="28592"/>
                  <a:pt x="1266" y="28831"/>
                  <a:pt x="1239" y="29178"/>
                </a:cubicBezTo>
                <a:cubicBezTo>
                  <a:pt x="1226" y="29338"/>
                  <a:pt x="1226" y="29484"/>
                  <a:pt x="1253" y="29631"/>
                </a:cubicBezTo>
                <a:cubicBezTo>
                  <a:pt x="1293" y="29817"/>
                  <a:pt x="1279" y="29990"/>
                  <a:pt x="1266" y="30164"/>
                </a:cubicBezTo>
                <a:cubicBezTo>
                  <a:pt x="1253" y="30577"/>
                  <a:pt x="1519" y="30910"/>
                  <a:pt x="1946" y="30950"/>
                </a:cubicBezTo>
                <a:cubicBezTo>
                  <a:pt x="2279" y="30990"/>
                  <a:pt x="2598" y="30976"/>
                  <a:pt x="2878" y="30723"/>
                </a:cubicBezTo>
                <a:cubicBezTo>
                  <a:pt x="3011" y="30603"/>
                  <a:pt x="3198" y="30537"/>
                  <a:pt x="3318" y="30377"/>
                </a:cubicBezTo>
                <a:cubicBezTo>
                  <a:pt x="3464" y="30177"/>
                  <a:pt x="3571" y="29990"/>
                  <a:pt x="3624" y="29751"/>
                </a:cubicBezTo>
                <a:cubicBezTo>
                  <a:pt x="3664" y="29497"/>
                  <a:pt x="3757" y="29244"/>
                  <a:pt x="3731" y="28991"/>
                </a:cubicBezTo>
                <a:cubicBezTo>
                  <a:pt x="3731" y="28818"/>
                  <a:pt x="3691" y="28671"/>
                  <a:pt x="3638" y="28512"/>
                </a:cubicBezTo>
                <a:cubicBezTo>
                  <a:pt x="3478" y="28072"/>
                  <a:pt x="3211" y="27712"/>
                  <a:pt x="2918" y="27366"/>
                </a:cubicBezTo>
                <a:cubicBezTo>
                  <a:pt x="2665" y="27099"/>
                  <a:pt x="2465" y="26780"/>
                  <a:pt x="2279" y="26460"/>
                </a:cubicBezTo>
                <a:cubicBezTo>
                  <a:pt x="2132" y="26207"/>
                  <a:pt x="2039" y="25914"/>
                  <a:pt x="1919" y="25634"/>
                </a:cubicBezTo>
                <a:cubicBezTo>
                  <a:pt x="1746" y="25181"/>
                  <a:pt x="1639" y="24715"/>
                  <a:pt x="1519" y="24248"/>
                </a:cubicBezTo>
                <a:cubicBezTo>
                  <a:pt x="1493" y="24115"/>
                  <a:pt x="1493" y="23982"/>
                  <a:pt x="1493" y="23835"/>
                </a:cubicBezTo>
                <a:cubicBezTo>
                  <a:pt x="1493" y="23542"/>
                  <a:pt x="1493" y="23236"/>
                  <a:pt x="1413" y="22943"/>
                </a:cubicBezTo>
                <a:cubicBezTo>
                  <a:pt x="1399" y="22876"/>
                  <a:pt x="1386" y="22809"/>
                  <a:pt x="1386" y="22729"/>
                </a:cubicBezTo>
                <a:cubicBezTo>
                  <a:pt x="1399" y="22223"/>
                  <a:pt x="1413" y="21717"/>
                  <a:pt x="1413" y="21211"/>
                </a:cubicBezTo>
                <a:cubicBezTo>
                  <a:pt x="1426" y="20824"/>
                  <a:pt x="1533" y="20451"/>
                  <a:pt x="1652" y="20091"/>
                </a:cubicBezTo>
                <a:cubicBezTo>
                  <a:pt x="1826" y="19585"/>
                  <a:pt x="2025" y="19092"/>
                  <a:pt x="2212" y="18599"/>
                </a:cubicBezTo>
                <a:cubicBezTo>
                  <a:pt x="2225" y="18573"/>
                  <a:pt x="2239" y="18546"/>
                  <a:pt x="2279" y="18506"/>
                </a:cubicBezTo>
                <a:cubicBezTo>
                  <a:pt x="2345" y="18506"/>
                  <a:pt x="2425" y="18506"/>
                  <a:pt x="2492" y="18519"/>
                </a:cubicBezTo>
                <a:cubicBezTo>
                  <a:pt x="2718" y="18586"/>
                  <a:pt x="2931" y="18559"/>
                  <a:pt x="3145" y="18479"/>
                </a:cubicBezTo>
                <a:cubicBezTo>
                  <a:pt x="3531" y="18333"/>
                  <a:pt x="3891" y="18160"/>
                  <a:pt x="4170" y="17840"/>
                </a:cubicBezTo>
                <a:cubicBezTo>
                  <a:pt x="4344" y="17640"/>
                  <a:pt x="4330" y="17573"/>
                  <a:pt x="4224" y="17320"/>
                </a:cubicBezTo>
                <a:cubicBezTo>
                  <a:pt x="4091" y="16987"/>
                  <a:pt x="3851" y="16827"/>
                  <a:pt x="3518" y="16747"/>
                </a:cubicBezTo>
                <a:cubicBezTo>
                  <a:pt x="3424" y="16721"/>
                  <a:pt x="3331" y="16707"/>
                  <a:pt x="3238" y="16747"/>
                </a:cubicBezTo>
                <a:cubicBezTo>
                  <a:pt x="3198" y="16774"/>
                  <a:pt x="3145" y="16801"/>
                  <a:pt x="3091" y="16814"/>
                </a:cubicBezTo>
                <a:cubicBezTo>
                  <a:pt x="2652" y="16894"/>
                  <a:pt x="2305" y="17120"/>
                  <a:pt x="2012" y="17454"/>
                </a:cubicBezTo>
                <a:cubicBezTo>
                  <a:pt x="1999" y="17467"/>
                  <a:pt x="1972" y="17480"/>
                  <a:pt x="1919" y="17507"/>
                </a:cubicBezTo>
                <a:cubicBezTo>
                  <a:pt x="1746" y="17387"/>
                  <a:pt x="1652" y="17187"/>
                  <a:pt x="1666" y="17001"/>
                </a:cubicBezTo>
                <a:cubicBezTo>
                  <a:pt x="1692" y="16774"/>
                  <a:pt x="1612" y="16561"/>
                  <a:pt x="1626" y="16348"/>
                </a:cubicBezTo>
                <a:cubicBezTo>
                  <a:pt x="1652" y="16121"/>
                  <a:pt x="1639" y="15908"/>
                  <a:pt x="1639" y="15682"/>
                </a:cubicBezTo>
                <a:cubicBezTo>
                  <a:pt x="1652" y="15522"/>
                  <a:pt x="1679" y="15362"/>
                  <a:pt x="1706" y="15202"/>
                </a:cubicBezTo>
                <a:cubicBezTo>
                  <a:pt x="1759" y="14909"/>
                  <a:pt x="1812" y="14629"/>
                  <a:pt x="1866" y="14349"/>
                </a:cubicBezTo>
                <a:cubicBezTo>
                  <a:pt x="1932" y="14070"/>
                  <a:pt x="1999" y="13790"/>
                  <a:pt x="2079" y="13510"/>
                </a:cubicBezTo>
                <a:cubicBezTo>
                  <a:pt x="2332" y="12724"/>
                  <a:pt x="2678" y="11978"/>
                  <a:pt x="3011" y="11232"/>
                </a:cubicBezTo>
                <a:cubicBezTo>
                  <a:pt x="3118" y="11005"/>
                  <a:pt x="3198" y="10765"/>
                  <a:pt x="3264" y="10539"/>
                </a:cubicBezTo>
                <a:cubicBezTo>
                  <a:pt x="3331" y="10339"/>
                  <a:pt x="3384" y="10139"/>
                  <a:pt x="3438" y="9939"/>
                </a:cubicBezTo>
                <a:cubicBezTo>
                  <a:pt x="3518" y="9660"/>
                  <a:pt x="3584" y="9393"/>
                  <a:pt x="3504" y="9100"/>
                </a:cubicBezTo>
                <a:cubicBezTo>
                  <a:pt x="3478" y="9007"/>
                  <a:pt x="3518" y="8887"/>
                  <a:pt x="3544" y="8780"/>
                </a:cubicBezTo>
                <a:cubicBezTo>
                  <a:pt x="3664" y="8354"/>
                  <a:pt x="3664" y="7941"/>
                  <a:pt x="3518" y="7528"/>
                </a:cubicBezTo>
                <a:cubicBezTo>
                  <a:pt x="3478" y="7435"/>
                  <a:pt x="3451" y="7341"/>
                  <a:pt x="3438" y="7248"/>
                </a:cubicBezTo>
                <a:cubicBezTo>
                  <a:pt x="3344" y="6835"/>
                  <a:pt x="3078" y="6542"/>
                  <a:pt x="2825" y="6236"/>
                </a:cubicBezTo>
                <a:cubicBezTo>
                  <a:pt x="2652" y="6023"/>
                  <a:pt x="2372" y="5996"/>
                  <a:pt x="2105" y="5956"/>
                </a:cubicBezTo>
                <a:cubicBezTo>
                  <a:pt x="1959" y="5943"/>
                  <a:pt x="1812" y="5943"/>
                  <a:pt x="1639" y="5943"/>
                </a:cubicBezTo>
                <a:cubicBezTo>
                  <a:pt x="1599" y="5836"/>
                  <a:pt x="1546" y="5743"/>
                  <a:pt x="1519" y="5636"/>
                </a:cubicBezTo>
                <a:cubicBezTo>
                  <a:pt x="1439" y="5236"/>
                  <a:pt x="1373" y="4823"/>
                  <a:pt x="1373" y="4410"/>
                </a:cubicBezTo>
                <a:cubicBezTo>
                  <a:pt x="1373" y="4091"/>
                  <a:pt x="1359" y="3784"/>
                  <a:pt x="1346" y="3465"/>
                </a:cubicBezTo>
                <a:cubicBezTo>
                  <a:pt x="1333" y="3225"/>
                  <a:pt x="1346" y="2998"/>
                  <a:pt x="1426" y="2772"/>
                </a:cubicBezTo>
                <a:cubicBezTo>
                  <a:pt x="1493" y="2572"/>
                  <a:pt x="1506" y="2345"/>
                  <a:pt x="1612" y="2146"/>
                </a:cubicBezTo>
                <a:cubicBezTo>
                  <a:pt x="1692" y="2012"/>
                  <a:pt x="1746" y="1879"/>
                  <a:pt x="1826" y="1746"/>
                </a:cubicBezTo>
                <a:cubicBezTo>
                  <a:pt x="2079" y="1320"/>
                  <a:pt x="2492" y="1120"/>
                  <a:pt x="2985" y="1066"/>
                </a:cubicBezTo>
                <a:cubicBezTo>
                  <a:pt x="3198" y="1026"/>
                  <a:pt x="3411" y="1026"/>
                  <a:pt x="3624" y="1013"/>
                </a:cubicBezTo>
                <a:cubicBezTo>
                  <a:pt x="3744" y="1399"/>
                  <a:pt x="3731" y="1439"/>
                  <a:pt x="3451" y="1626"/>
                </a:cubicBezTo>
                <a:cubicBezTo>
                  <a:pt x="3384" y="1573"/>
                  <a:pt x="3331" y="1493"/>
                  <a:pt x="3251" y="1453"/>
                </a:cubicBezTo>
                <a:cubicBezTo>
                  <a:pt x="3158" y="1413"/>
                  <a:pt x="3065" y="1399"/>
                  <a:pt x="2971" y="1399"/>
                </a:cubicBezTo>
                <a:cubicBezTo>
                  <a:pt x="2772" y="1399"/>
                  <a:pt x="2665" y="1493"/>
                  <a:pt x="2612" y="1679"/>
                </a:cubicBezTo>
                <a:cubicBezTo>
                  <a:pt x="2558" y="1852"/>
                  <a:pt x="2545" y="2026"/>
                  <a:pt x="2585" y="2212"/>
                </a:cubicBezTo>
                <a:cubicBezTo>
                  <a:pt x="2625" y="2385"/>
                  <a:pt x="2732" y="2505"/>
                  <a:pt x="2918" y="2545"/>
                </a:cubicBezTo>
                <a:cubicBezTo>
                  <a:pt x="3251" y="2599"/>
                  <a:pt x="3571" y="2585"/>
                  <a:pt x="3837" y="2319"/>
                </a:cubicBezTo>
                <a:cubicBezTo>
                  <a:pt x="3904" y="2239"/>
                  <a:pt x="3971" y="2172"/>
                  <a:pt x="4037" y="2106"/>
                </a:cubicBezTo>
                <a:cubicBezTo>
                  <a:pt x="4530" y="1706"/>
                  <a:pt x="4384" y="1040"/>
                  <a:pt x="4144" y="653"/>
                </a:cubicBezTo>
                <a:cubicBezTo>
                  <a:pt x="3931" y="334"/>
                  <a:pt x="3624" y="200"/>
                  <a:pt x="3291" y="134"/>
                </a:cubicBezTo>
                <a:cubicBezTo>
                  <a:pt x="2971" y="81"/>
                  <a:pt x="2652" y="1"/>
                  <a:pt x="2319" y="54"/>
                </a:cubicBezTo>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rot="-5400000">
            <a:off x="-374809" y="1221420"/>
            <a:ext cx="1596217" cy="233380"/>
          </a:xfrm>
          <a:custGeom>
            <a:avLst/>
            <a:gdLst/>
            <a:ahLst/>
            <a:cxnLst/>
            <a:rect l="l" t="t" r="r" b="b"/>
            <a:pathLst>
              <a:path w="30990" h="4531" extrusionOk="0">
                <a:moveTo>
                  <a:pt x="23848" y="3571"/>
                </a:moveTo>
                <a:cubicBezTo>
                  <a:pt x="23768" y="3651"/>
                  <a:pt x="23675" y="3705"/>
                  <a:pt x="23582" y="3758"/>
                </a:cubicBezTo>
                <a:cubicBezTo>
                  <a:pt x="23262" y="3984"/>
                  <a:pt x="23262" y="3984"/>
                  <a:pt x="22836" y="3891"/>
                </a:cubicBezTo>
                <a:cubicBezTo>
                  <a:pt x="22796" y="3784"/>
                  <a:pt x="22876" y="3718"/>
                  <a:pt x="22942" y="3651"/>
                </a:cubicBezTo>
                <a:cubicBezTo>
                  <a:pt x="23102" y="3451"/>
                  <a:pt x="23342" y="3385"/>
                  <a:pt x="23568" y="3291"/>
                </a:cubicBezTo>
                <a:cubicBezTo>
                  <a:pt x="23715" y="3238"/>
                  <a:pt x="23862" y="3212"/>
                  <a:pt x="24075" y="3305"/>
                </a:cubicBezTo>
                <a:cubicBezTo>
                  <a:pt x="23981" y="3411"/>
                  <a:pt x="23928" y="3505"/>
                  <a:pt x="23848" y="3571"/>
                </a:cubicBezTo>
                <a:close/>
                <a:moveTo>
                  <a:pt x="13390" y="1027"/>
                </a:moveTo>
                <a:cubicBezTo>
                  <a:pt x="13270" y="1346"/>
                  <a:pt x="13137" y="1653"/>
                  <a:pt x="12950" y="1933"/>
                </a:cubicBezTo>
                <a:cubicBezTo>
                  <a:pt x="12843" y="1879"/>
                  <a:pt x="12830" y="1799"/>
                  <a:pt x="12857" y="1719"/>
                </a:cubicBezTo>
                <a:cubicBezTo>
                  <a:pt x="12963" y="1386"/>
                  <a:pt x="13083" y="1053"/>
                  <a:pt x="13376" y="747"/>
                </a:cubicBezTo>
                <a:cubicBezTo>
                  <a:pt x="13390" y="880"/>
                  <a:pt x="13416" y="960"/>
                  <a:pt x="13390" y="1027"/>
                </a:cubicBezTo>
                <a:close/>
                <a:moveTo>
                  <a:pt x="30856" y="1240"/>
                </a:moveTo>
                <a:cubicBezTo>
                  <a:pt x="30789" y="907"/>
                  <a:pt x="30656" y="600"/>
                  <a:pt x="30336" y="387"/>
                </a:cubicBezTo>
                <a:cubicBezTo>
                  <a:pt x="29950" y="147"/>
                  <a:pt x="29284" y="1"/>
                  <a:pt x="28871" y="494"/>
                </a:cubicBezTo>
                <a:cubicBezTo>
                  <a:pt x="28818" y="560"/>
                  <a:pt x="28751" y="627"/>
                  <a:pt x="28671" y="694"/>
                </a:cubicBezTo>
                <a:cubicBezTo>
                  <a:pt x="28405" y="960"/>
                  <a:pt x="28391" y="1280"/>
                  <a:pt x="28445" y="1613"/>
                </a:cubicBezTo>
                <a:cubicBezTo>
                  <a:pt x="28485" y="1799"/>
                  <a:pt x="28605" y="1906"/>
                  <a:pt x="28778" y="1946"/>
                </a:cubicBezTo>
                <a:cubicBezTo>
                  <a:pt x="28964" y="1986"/>
                  <a:pt x="29137" y="1973"/>
                  <a:pt x="29311" y="1919"/>
                </a:cubicBezTo>
                <a:cubicBezTo>
                  <a:pt x="29497" y="1866"/>
                  <a:pt x="29590" y="1759"/>
                  <a:pt x="29590" y="1560"/>
                </a:cubicBezTo>
                <a:cubicBezTo>
                  <a:pt x="29590" y="1466"/>
                  <a:pt x="29577" y="1373"/>
                  <a:pt x="29537" y="1280"/>
                </a:cubicBezTo>
                <a:cubicBezTo>
                  <a:pt x="29497" y="1200"/>
                  <a:pt x="29417" y="1147"/>
                  <a:pt x="29364" y="1080"/>
                </a:cubicBezTo>
                <a:cubicBezTo>
                  <a:pt x="29550" y="800"/>
                  <a:pt x="29590" y="787"/>
                  <a:pt x="29977" y="907"/>
                </a:cubicBezTo>
                <a:cubicBezTo>
                  <a:pt x="29963" y="1120"/>
                  <a:pt x="29963" y="1333"/>
                  <a:pt x="29923" y="1546"/>
                </a:cubicBezTo>
                <a:cubicBezTo>
                  <a:pt x="29870" y="2039"/>
                  <a:pt x="29670" y="2439"/>
                  <a:pt x="29244" y="2705"/>
                </a:cubicBezTo>
                <a:cubicBezTo>
                  <a:pt x="29111" y="2785"/>
                  <a:pt x="28978" y="2839"/>
                  <a:pt x="28844" y="2918"/>
                </a:cubicBezTo>
                <a:cubicBezTo>
                  <a:pt x="28644" y="3025"/>
                  <a:pt x="28418" y="3038"/>
                  <a:pt x="28218" y="3105"/>
                </a:cubicBezTo>
                <a:cubicBezTo>
                  <a:pt x="27992" y="3185"/>
                  <a:pt x="27765" y="3198"/>
                  <a:pt x="27525" y="3185"/>
                </a:cubicBezTo>
                <a:cubicBezTo>
                  <a:pt x="27206" y="3172"/>
                  <a:pt x="26899" y="3158"/>
                  <a:pt x="26579" y="3158"/>
                </a:cubicBezTo>
                <a:cubicBezTo>
                  <a:pt x="26166" y="3158"/>
                  <a:pt x="25753" y="3092"/>
                  <a:pt x="25354" y="3012"/>
                </a:cubicBezTo>
                <a:cubicBezTo>
                  <a:pt x="25247" y="2985"/>
                  <a:pt x="25154" y="2932"/>
                  <a:pt x="25047" y="2892"/>
                </a:cubicBezTo>
                <a:cubicBezTo>
                  <a:pt x="25047" y="2719"/>
                  <a:pt x="25047" y="2572"/>
                  <a:pt x="25034" y="2426"/>
                </a:cubicBezTo>
                <a:cubicBezTo>
                  <a:pt x="24994" y="2159"/>
                  <a:pt x="24967" y="1879"/>
                  <a:pt x="24754" y="1706"/>
                </a:cubicBezTo>
                <a:cubicBezTo>
                  <a:pt x="24448" y="1453"/>
                  <a:pt x="24155" y="1186"/>
                  <a:pt x="23742" y="1093"/>
                </a:cubicBezTo>
                <a:cubicBezTo>
                  <a:pt x="23648" y="1080"/>
                  <a:pt x="23555" y="1053"/>
                  <a:pt x="23462" y="1013"/>
                </a:cubicBezTo>
                <a:cubicBezTo>
                  <a:pt x="23049" y="867"/>
                  <a:pt x="22636" y="867"/>
                  <a:pt x="22210" y="987"/>
                </a:cubicBezTo>
                <a:cubicBezTo>
                  <a:pt x="22103" y="1013"/>
                  <a:pt x="21983" y="1053"/>
                  <a:pt x="21890" y="1027"/>
                </a:cubicBezTo>
                <a:cubicBezTo>
                  <a:pt x="21597" y="947"/>
                  <a:pt x="21330" y="1013"/>
                  <a:pt x="21050" y="1093"/>
                </a:cubicBezTo>
                <a:cubicBezTo>
                  <a:pt x="20851" y="1147"/>
                  <a:pt x="20651" y="1200"/>
                  <a:pt x="20451" y="1266"/>
                </a:cubicBezTo>
                <a:cubicBezTo>
                  <a:pt x="20224" y="1333"/>
                  <a:pt x="19985" y="1413"/>
                  <a:pt x="19758" y="1520"/>
                </a:cubicBezTo>
                <a:cubicBezTo>
                  <a:pt x="19012" y="1853"/>
                  <a:pt x="18266" y="2199"/>
                  <a:pt x="17480" y="2452"/>
                </a:cubicBezTo>
                <a:cubicBezTo>
                  <a:pt x="17200" y="2532"/>
                  <a:pt x="16920" y="2599"/>
                  <a:pt x="16641" y="2665"/>
                </a:cubicBezTo>
                <a:cubicBezTo>
                  <a:pt x="16361" y="2719"/>
                  <a:pt x="16081" y="2772"/>
                  <a:pt x="15788" y="2825"/>
                </a:cubicBezTo>
                <a:cubicBezTo>
                  <a:pt x="15628" y="2852"/>
                  <a:pt x="15468" y="2878"/>
                  <a:pt x="15308" y="2878"/>
                </a:cubicBezTo>
                <a:cubicBezTo>
                  <a:pt x="15082" y="2892"/>
                  <a:pt x="14869" y="2878"/>
                  <a:pt x="14642" y="2905"/>
                </a:cubicBezTo>
                <a:cubicBezTo>
                  <a:pt x="14429" y="2918"/>
                  <a:pt x="14216" y="2839"/>
                  <a:pt x="13989" y="2865"/>
                </a:cubicBezTo>
                <a:cubicBezTo>
                  <a:pt x="13803" y="2878"/>
                  <a:pt x="13603" y="2785"/>
                  <a:pt x="13483" y="2612"/>
                </a:cubicBezTo>
                <a:cubicBezTo>
                  <a:pt x="13510" y="2559"/>
                  <a:pt x="13523" y="2532"/>
                  <a:pt x="13536" y="2519"/>
                </a:cubicBezTo>
                <a:cubicBezTo>
                  <a:pt x="13869" y="2226"/>
                  <a:pt x="14096" y="1879"/>
                  <a:pt x="14176" y="1440"/>
                </a:cubicBezTo>
                <a:cubicBezTo>
                  <a:pt x="14189" y="1386"/>
                  <a:pt x="14216" y="1333"/>
                  <a:pt x="14242" y="1293"/>
                </a:cubicBezTo>
                <a:cubicBezTo>
                  <a:pt x="14282" y="1200"/>
                  <a:pt x="14269" y="1107"/>
                  <a:pt x="14242" y="1013"/>
                </a:cubicBezTo>
                <a:cubicBezTo>
                  <a:pt x="14162" y="680"/>
                  <a:pt x="14003" y="440"/>
                  <a:pt x="13670" y="307"/>
                </a:cubicBezTo>
                <a:cubicBezTo>
                  <a:pt x="13416" y="201"/>
                  <a:pt x="13350" y="187"/>
                  <a:pt x="13150" y="360"/>
                </a:cubicBezTo>
                <a:cubicBezTo>
                  <a:pt x="12830" y="640"/>
                  <a:pt x="12657" y="1000"/>
                  <a:pt x="12510" y="1386"/>
                </a:cubicBezTo>
                <a:cubicBezTo>
                  <a:pt x="12430" y="1599"/>
                  <a:pt x="12391" y="1813"/>
                  <a:pt x="12470" y="2039"/>
                </a:cubicBezTo>
                <a:cubicBezTo>
                  <a:pt x="12484" y="2106"/>
                  <a:pt x="12484" y="2186"/>
                  <a:pt x="12484" y="2252"/>
                </a:cubicBezTo>
                <a:cubicBezTo>
                  <a:pt x="12444" y="2292"/>
                  <a:pt x="12417" y="2306"/>
                  <a:pt x="12391" y="2319"/>
                </a:cubicBezTo>
                <a:cubicBezTo>
                  <a:pt x="11898" y="2505"/>
                  <a:pt x="11405" y="2705"/>
                  <a:pt x="10898" y="2878"/>
                </a:cubicBezTo>
                <a:cubicBezTo>
                  <a:pt x="10539" y="2998"/>
                  <a:pt x="10166" y="3105"/>
                  <a:pt x="9779" y="3118"/>
                </a:cubicBezTo>
                <a:cubicBezTo>
                  <a:pt x="9273" y="3118"/>
                  <a:pt x="8767" y="3132"/>
                  <a:pt x="8260" y="3145"/>
                </a:cubicBezTo>
                <a:cubicBezTo>
                  <a:pt x="8180" y="3145"/>
                  <a:pt x="8114" y="3132"/>
                  <a:pt x="8047" y="3118"/>
                </a:cubicBezTo>
                <a:cubicBezTo>
                  <a:pt x="7754" y="3038"/>
                  <a:pt x="7448" y="3038"/>
                  <a:pt x="7155" y="3038"/>
                </a:cubicBezTo>
                <a:cubicBezTo>
                  <a:pt x="7008" y="3038"/>
                  <a:pt x="6875" y="3038"/>
                  <a:pt x="6742" y="3012"/>
                </a:cubicBezTo>
                <a:cubicBezTo>
                  <a:pt x="6275" y="2892"/>
                  <a:pt x="5809" y="2785"/>
                  <a:pt x="5356" y="2612"/>
                </a:cubicBezTo>
                <a:cubicBezTo>
                  <a:pt x="5076" y="2492"/>
                  <a:pt x="4783" y="2399"/>
                  <a:pt x="4530" y="2252"/>
                </a:cubicBezTo>
                <a:cubicBezTo>
                  <a:pt x="4210" y="2066"/>
                  <a:pt x="3890" y="1866"/>
                  <a:pt x="3624" y="1613"/>
                </a:cubicBezTo>
                <a:cubicBezTo>
                  <a:pt x="3278" y="1320"/>
                  <a:pt x="2918" y="1053"/>
                  <a:pt x="2478" y="907"/>
                </a:cubicBezTo>
                <a:cubicBezTo>
                  <a:pt x="2318" y="840"/>
                  <a:pt x="2172" y="800"/>
                  <a:pt x="1999" y="800"/>
                </a:cubicBezTo>
                <a:cubicBezTo>
                  <a:pt x="1732" y="773"/>
                  <a:pt x="1492" y="867"/>
                  <a:pt x="1239" y="907"/>
                </a:cubicBezTo>
                <a:cubicBezTo>
                  <a:pt x="999" y="960"/>
                  <a:pt x="813" y="1067"/>
                  <a:pt x="613" y="1213"/>
                </a:cubicBezTo>
                <a:cubicBezTo>
                  <a:pt x="453" y="1333"/>
                  <a:pt x="387" y="1520"/>
                  <a:pt x="267" y="1653"/>
                </a:cubicBezTo>
                <a:cubicBezTo>
                  <a:pt x="14" y="1933"/>
                  <a:pt x="0" y="2252"/>
                  <a:pt x="40" y="2585"/>
                </a:cubicBezTo>
                <a:cubicBezTo>
                  <a:pt x="80" y="3012"/>
                  <a:pt x="413" y="3278"/>
                  <a:pt x="826" y="3265"/>
                </a:cubicBezTo>
                <a:cubicBezTo>
                  <a:pt x="999" y="3252"/>
                  <a:pt x="1173" y="3238"/>
                  <a:pt x="1359" y="3278"/>
                </a:cubicBezTo>
                <a:cubicBezTo>
                  <a:pt x="1506" y="3305"/>
                  <a:pt x="1652" y="3291"/>
                  <a:pt x="1812" y="3291"/>
                </a:cubicBezTo>
                <a:cubicBezTo>
                  <a:pt x="2159" y="3265"/>
                  <a:pt x="2398" y="3012"/>
                  <a:pt x="2385" y="2665"/>
                </a:cubicBezTo>
                <a:cubicBezTo>
                  <a:pt x="2385" y="2559"/>
                  <a:pt x="2372" y="2439"/>
                  <a:pt x="2332" y="2346"/>
                </a:cubicBezTo>
                <a:cubicBezTo>
                  <a:pt x="2292" y="2172"/>
                  <a:pt x="2198" y="2026"/>
                  <a:pt x="2025" y="1986"/>
                </a:cubicBezTo>
                <a:cubicBezTo>
                  <a:pt x="1892" y="1959"/>
                  <a:pt x="1759" y="1973"/>
                  <a:pt x="1612" y="1973"/>
                </a:cubicBezTo>
                <a:cubicBezTo>
                  <a:pt x="1506" y="1986"/>
                  <a:pt x="1452" y="2052"/>
                  <a:pt x="1426" y="2159"/>
                </a:cubicBezTo>
                <a:cubicBezTo>
                  <a:pt x="1399" y="2319"/>
                  <a:pt x="1426" y="2492"/>
                  <a:pt x="1346" y="2652"/>
                </a:cubicBezTo>
                <a:cubicBezTo>
                  <a:pt x="1226" y="2692"/>
                  <a:pt x="1106" y="2745"/>
                  <a:pt x="986" y="2799"/>
                </a:cubicBezTo>
                <a:cubicBezTo>
                  <a:pt x="933" y="2745"/>
                  <a:pt x="866" y="2705"/>
                  <a:pt x="840" y="2652"/>
                </a:cubicBezTo>
                <a:cubicBezTo>
                  <a:pt x="760" y="2492"/>
                  <a:pt x="693" y="2319"/>
                  <a:pt x="653" y="2159"/>
                </a:cubicBezTo>
                <a:cubicBezTo>
                  <a:pt x="626" y="2066"/>
                  <a:pt x="626" y="1959"/>
                  <a:pt x="640" y="1866"/>
                </a:cubicBezTo>
                <a:cubicBezTo>
                  <a:pt x="640" y="1813"/>
                  <a:pt x="666" y="1746"/>
                  <a:pt x="706" y="1733"/>
                </a:cubicBezTo>
                <a:cubicBezTo>
                  <a:pt x="893" y="1639"/>
                  <a:pt x="1079" y="1520"/>
                  <a:pt x="1266" y="1493"/>
                </a:cubicBezTo>
                <a:cubicBezTo>
                  <a:pt x="1506" y="1466"/>
                  <a:pt x="1759" y="1480"/>
                  <a:pt x="1985" y="1613"/>
                </a:cubicBezTo>
                <a:cubicBezTo>
                  <a:pt x="2159" y="1706"/>
                  <a:pt x="2345" y="1759"/>
                  <a:pt x="2518" y="1839"/>
                </a:cubicBezTo>
                <a:cubicBezTo>
                  <a:pt x="2891" y="2026"/>
                  <a:pt x="3291" y="2186"/>
                  <a:pt x="3637" y="2439"/>
                </a:cubicBezTo>
                <a:cubicBezTo>
                  <a:pt x="3904" y="2639"/>
                  <a:pt x="4184" y="2825"/>
                  <a:pt x="4477" y="2972"/>
                </a:cubicBezTo>
                <a:cubicBezTo>
                  <a:pt x="4890" y="3185"/>
                  <a:pt x="5303" y="3398"/>
                  <a:pt x="5769" y="3491"/>
                </a:cubicBezTo>
                <a:cubicBezTo>
                  <a:pt x="6129" y="3571"/>
                  <a:pt x="6502" y="3558"/>
                  <a:pt x="6848" y="3705"/>
                </a:cubicBezTo>
                <a:cubicBezTo>
                  <a:pt x="6968" y="3744"/>
                  <a:pt x="7088" y="3798"/>
                  <a:pt x="7208" y="3798"/>
                </a:cubicBezTo>
                <a:cubicBezTo>
                  <a:pt x="7474" y="3798"/>
                  <a:pt x="7714" y="3864"/>
                  <a:pt x="7981" y="3931"/>
                </a:cubicBezTo>
                <a:cubicBezTo>
                  <a:pt x="8074" y="3944"/>
                  <a:pt x="8167" y="3944"/>
                  <a:pt x="8260" y="3944"/>
                </a:cubicBezTo>
                <a:cubicBezTo>
                  <a:pt x="8847" y="3944"/>
                  <a:pt x="9446" y="3958"/>
                  <a:pt x="10032" y="3944"/>
                </a:cubicBezTo>
                <a:cubicBezTo>
                  <a:pt x="10325" y="3931"/>
                  <a:pt x="10605" y="3864"/>
                  <a:pt x="10885" y="3824"/>
                </a:cubicBezTo>
                <a:cubicBezTo>
                  <a:pt x="10952" y="3824"/>
                  <a:pt x="11018" y="3798"/>
                  <a:pt x="11085" y="3784"/>
                </a:cubicBezTo>
                <a:cubicBezTo>
                  <a:pt x="11498" y="3758"/>
                  <a:pt x="11871" y="3638"/>
                  <a:pt x="12217" y="3451"/>
                </a:cubicBezTo>
                <a:cubicBezTo>
                  <a:pt x="12271" y="3425"/>
                  <a:pt x="12324" y="3385"/>
                  <a:pt x="12364" y="3385"/>
                </a:cubicBezTo>
                <a:cubicBezTo>
                  <a:pt x="12550" y="3371"/>
                  <a:pt x="12684" y="3291"/>
                  <a:pt x="12817" y="3198"/>
                </a:cubicBezTo>
                <a:cubicBezTo>
                  <a:pt x="12910" y="3132"/>
                  <a:pt x="13017" y="3092"/>
                  <a:pt x="13097" y="3052"/>
                </a:cubicBezTo>
                <a:cubicBezTo>
                  <a:pt x="13376" y="3198"/>
                  <a:pt x="13643" y="3345"/>
                  <a:pt x="13909" y="3491"/>
                </a:cubicBezTo>
                <a:cubicBezTo>
                  <a:pt x="14003" y="3545"/>
                  <a:pt x="14109" y="3598"/>
                  <a:pt x="14216" y="3611"/>
                </a:cubicBezTo>
                <a:cubicBezTo>
                  <a:pt x="14762" y="3651"/>
                  <a:pt x="15308" y="3744"/>
                  <a:pt x="15854" y="3571"/>
                </a:cubicBezTo>
                <a:cubicBezTo>
                  <a:pt x="15908" y="3558"/>
                  <a:pt x="15988" y="3545"/>
                  <a:pt x="16054" y="3558"/>
                </a:cubicBezTo>
                <a:cubicBezTo>
                  <a:pt x="16281" y="3571"/>
                  <a:pt x="16481" y="3505"/>
                  <a:pt x="16694" y="3438"/>
                </a:cubicBezTo>
                <a:cubicBezTo>
                  <a:pt x="16934" y="3371"/>
                  <a:pt x="17160" y="3291"/>
                  <a:pt x="17400" y="3238"/>
                </a:cubicBezTo>
                <a:cubicBezTo>
                  <a:pt x="17653" y="3172"/>
                  <a:pt x="17880" y="3105"/>
                  <a:pt x="18079" y="2945"/>
                </a:cubicBezTo>
                <a:cubicBezTo>
                  <a:pt x="18133" y="2905"/>
                  <a:pt x="18199" y="2878"/>
                  <a:pt x="18266" y="2865"/>
                </a:cubicBezTo>
                <a:cubicBezTo>
                  <a:pt x="18532" y="2812"/>
                  <a:pt x="18759" y="2679"/>
                  <a:pt x="18985" y="2559"/>
                </a:cubicBezTo>
                <a:cubicBezTo>
                  <a:pt x="19385" y="2359"/>
                  <a:pt x="19811" y="2279"/>
                  <a:pt x="20251" y="2212"/>
                </a:cubicBezTo>
                <a:cubicBezTo>
                  <a:pt x="20451" y="2186"/>
                  <a:pt x="20651" y="2159"/>
                  <a:pt x="20851" y="2092"/>
                </a:cubicBezTo>
                <a:cubicBezTo>
                  <a:pt x="21130" y="1999"/>
                  <a:pt x="21410" y="1946"/>
                  <a:pt x="21703" y="1959"/>
                </a:cubicBezTo>
                <a:cubicBezTo>
                  <a:pt x="21916" y="1986"/>
                  <a:pt x="22130" y="1959"/>
                  <a:pt x="22343" y="1879"/>
                </a:cubicBezTo>
                <a:cubicBezTo>
                  <a:pt x="22569" y="1799"/>
                  <a:pt x="22809" y="1799"/>
                  <a:pt x="23036" y="1893"/>
                </a:cubicBezTo>
                <a:cubicBezTo>
                  <a:pt x="23195" y="1959"/>
                  <a:pt x="23369" y="2012"/>
                  <a:pt x="23515" y="2106"/>
                </a:cubicBezTo>
                <a:cubicBezTo>
                  <a:pt x="23768" y="2239"/>
                  <a:pt x="23968" y="2412"/>
                  <a:pt x="24115" y="2732"/>
                </a:cubicBezTo>
                <a:cubicBezTo>
                  <a:pt x="23968" y="2759"/>
                  <a:pt x="23888" y="2785"/>
                  <a:pt x="23795" y="2772"/>
                </a:cubicBezTo>
                <a:cubicBezTo>
                  <a:pt x="23262" y="2745"/>
                  <a:pt x="22836" y="2945"/>
                  <a:pt x="22449" y="3305"/>
                </a:cubicBezTo>
                <a:cubicBezTo>
                  <a:pt x="22289" y="3465"/>
                  <a:pt x="22210" y="3625"/>
                  <a:pt x="22223" y="3851"/>
                </a:cubicBezTo>
                <a:cubicBezTo>
                  <a:pt x="22236" y="4144"/>
                  <a:pt x="22396" y="4331"/>
                  <a:pt x="22702" y="4357"/>
                </a:cubicBezTo>
                <a:cubicBezTo>
                  <a:pt x="22889" y="4384"/>
                  <a:pt x="23075" y="4397"/>
                  <a:pt x="23275" y="4424"/>
                </a:cubicBezTo>
                <a:cubicBezTo>
                  <a:pt x="23888" y="4531"/>
                  <a:pt x="24368" y="4277"/>
                  <a:pt x="24741" y="3798"/>
                </a:cubicBezTo>
                <a:cubicBezTo>
                  <a:pt x="24768" y="3771"/>
                  <a:pt x="24781" y="3731"/>
                  <a:pt x="24807" y="3705"/>
                </a:cubicBezTo>
                <a:cubicBezTo>
                  <a:pt x="24861" y="3638"/>
                  <a:pt x="24914" y="3585"/>
                  <a:pt x="24981" y="3505"/>
                </a:cubicBezTo>
                <a:cubicBezTo>
                  <a:pt x="25234" y="3571"/>
                  <a:pt x="25500" y="3598"/>
                  <a:pt x="25740" y="3691"/>
                </a:cubicBezTo>
                <a:cubicBezTo>
                  <a:pt x="25900" y="3758"/>
                  <a:pt x="26047" y="3811"/>
                  <a:pt x="26206" y="3824"/>
                </a:cubicBezTo>
                <a:cubicBezTo>
                  <a:pt x="27032" y="3851"/>
                  <a:pt x="27858" y="3878"/>
                  <a:pt x="28684" y="3904"/>
                </a:cubicBezTo>
                <a:cubicBezTo>
                  <a:pt x="28791" y="3904"/>
                  <a:pt x="28898" y="3878"/>
                  <a:pt x="29004" y="3864"/>
                </a:cubicBezTo>
                <a:cubicBezTo>
                  <a:pt x="29404" y="3798"/>
                  <a:pt x="29764" y="3625"/>
                  <a:pt x="30110" y="3425"/>
                </a:cubicBezTo>
                <a:cubicBezTo>
                  <a:pt x="30430" y="3225"/>
                  <a:pt x="30656" y="2932"/>
                  <a:pt x="30843" y="2612"/>
                </a:cubicBezTo>
                <a:cubicBezTo>
                  <a:pt x="30909" y="2505"/>
                  <a:pt x="30923" y="2346"/>
                  <a:pt x="30936" y="2212"/>
                </a:cubicBezTo>
                <a:cubicBezTo>
                  <a:pt x="30989" y="1879"/>
                  <a:pt x="30909" y="1560"/>
                  <a:pt x="30856" y="1240"/>
                </a:cubicBezTo>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rot="-5400000">
            <a:off x="1221430" y="-374803"/>
            <a:ext cx="233380" cy="1596217"/>
          </a:xfrm>
          <a:custGeom>
            <a:avLst/>
            <a:gdLst/>
            <a:ahLst/>
            <a:cxnLst/>
            <a:rect l="l" t="t" r="r" b="b"/>
            <a:pathLst>
              <a:path w="4531" h="30990" extrusionOk="0">
                <a:moveTo>
                  <a:pt x="1226" y="6915"/>
                </a:moveTo>
                <a:cubicBezTo>
                  <a:pt x="1319" y="7128"/>
                  <a:pt x="1293" y="7275"/>
                  <a:pt x="1239" y="7421"/>
                </a:cubicBezTo>
                <a:cubicBezTo>
                  <a:pt x="1146" y="7648"/>
                  <a:pt x="1080" y="7888"/>
                  <a:pt x="880" y="8048"/>
                </a:cubicBezTo>
                <a:cubicBezTo>
                  <a:pt x="813" y="8114"/>
                  <a:pt x="746" y="8194"/>
                  <a:pt x="640" y="8154"/>
                </a:cubicBezTo>
                <a:cubicBezTo>
                  <a:pt x="547" y="7728"/>
                  <a:pt x="547" y="7728"/>
                  <a:pt x="773" y="7408"/>
                </a:cubicBezTo>
                <a:cubicBezTo>
                  <a:pt x="826" y="7315"/>
                  <a:pt x="880" y="7222"/>
                  <a:pt x="960" y="7142"/>
                </a:cubicBezTo>
                <a:cubicBezTo>
                  <a:pt x="1026" y="7062"/>
                  <a:pt x="1119" y="7008"/>
                  <a:pt x="1226" y="6915"/>
                </a:cubicBezTo>
                <a:close/>
                <a:moveTo>
                  <a:pt x="3784" y="17613"/>
                </a:moveTo>
                <a:cubicBezTo>
                  <a:pt x="3478" y="17907"/>
                  <a:pt x="3145" y="18026"/>
                  <a:pt x="2812" y="18133"/>
                </a:cubicBezTo>
                <a:cubicBezTo>
                  <a:pt x="2732" y="18160"/>
                  <a:pt x="2652" y="18146"/>
                  <a:pt x="2598" y="18040"/>
                </a:cubicBezTo>
                <a:cubicBezTo>
                  <a:pt x="2878" y="17853"/>
                  <a:pt x="3185" y="17720"/>
                  <a:pt x="3504" y="17600"/>
                </a:cubicBezTo>
                <a:cubicBezTo>
                  <a:pt x="3571" y="17573"/>
                  <a:pt x="3651" y="17600"/>
                  <a:pt x="3784" y="17613"/>
                </a:cubicBezTo>
                <a:close/>
                <a:moveTo>
                  <a:pt x="2319" y="54"/>
                </a:moveTo>
                <a:cubicBezTo>
                  <a:pt x="2185" y="67"/>
                  <a:pt x="2025" y="81"/>
                  <a:pt x="1919" y="147"/>
                </a:cubicBezTo>
                <a:cubicBezTo>
                  <a:pt x="1599" y="334"/>
                  <a:pt x="1306" y="560"/>
                  <a:pt x="1106" y="880"/>
                </a:cubicBezTo>
                <a:cubicBezTo>
                  <a:pt x="906" y="1226"/>
                  <a:pt x="733" y="1586"/>
                  <a:pt x="667" y="1986"/>
                </a:cubicBezTo>
                <a:cubicBezTo>
                  <a:pt x="653" y="2092"/>
                  <a:pt x="627" y="2199"/>
                  <a:pt x="627" y="2305"/>
                </a:cubicBezTo>
                <a:cubicBezTo>
                  <a:pt x="653" y="3131"/>
                  <a:pt x="680" y="3957"/>
                  <a:pt x="706" y="4784"/>
                </a:cubicBezTo>
                <a:cubicBezTo>
                  <a:pt x="720" y="4943"/>
                  <a:pt x="773" y="5090"/>
                  <a:pt x="840" y="5250"/>
                </a:cubicBezTo>
                <a:cubicBezTo>
                  <a:pt x="933" y="5490"/>
                  <a:pt x="960" y="5756"/>
                  <a:pt x="1026" y="6009"/>
                </a:cubicBezTo>
                <a:cubicBezTo>
                  <a:pt x="946" y="6076"/>
                  <a:pt x="893" y="6129"/>
                  <a:pt x="826" y="6182"/>
                </a:cubicBezTo>
                <a:cubicBezTo>
                  <a:pt x="800" y="6209"/>
                  <a:pt x="760" y="6222"/>
                  <a:pt x="733" y="6249"/>
                </a:cubicBezTo>
                <a:cubicBezTo>
                  <a:pt x="240" y="6622"/>
                  <a:pt x="0" y="7102"/>
                  <a:pt x="107" y="7715"/>
                </a:cubicBezTo>
                <a:cubicBezTo>
                  <a:pt x="134" y="7914"/>
                  <a:pt x="147" y="8101"/>
                  <a:pt x="174" y="8287"/>
                </a:cubicBezTo>
                <a:cubicBezTo>
                  <a:pt x="200" y="8594"/>
                  <a:pt x="387" y="8754"/>
                  <a:pt x="680" y="8767"/>
                </a:cubicBezTo>
                <a:cubicBezTo>
                  <a:pt x="906" y="8780"/>
                  <a:pt x="1066" y="8700"/>
                  <a:pt x="1226" y="8541"/>
                </a:cubicBezTo>
                <a:cubicBezTo>
                  <a:pt x="1586" y="8154"/>
                  <a:pt x="1786" y="7728"/>
                  <a:pt x="1759" y="7195"/>
                </a:cubicBezTo>
                <a:cubicBezTo>
                  <a:pt x="1746" y="7102"/>
                  <a:pt x="1772" y="7022"/>
                  <a:pt x="1799" y="6875"/>
                </a:cubicBezTo>
                <a:cubicBezTo>
                  <a:pt x="2119" y="7022"/>
                  <a:pt x="2292" y="7222"/>
                  <a:pt x="2425" y="7475"/>
                </a:cubicBezTo>
                <a:cubicBezTo>
                  <a:pt x="2518" y="7621"/>
                  <a:pt x="2572" y="7794"/>
                  <a:pt x="2638" y="7954"/>
                </a:cubicBezTo>
                <a:cubicBezTo>
                  <a:pt x="2732" y="8181"/>
                  <a:pt x="2732" y="8421"/>
                  <a:pt x="2652" y="8647"/>
                </a:cubicBezTo>
                <a:cubicBezTo>
                  <a:pt x="2572" y="8860"/>
                  <a:pt x="2545" y="9073"/>
                  <a:pt x="2572" y="9287"/>
                </a:cubicBezTo>
                <a:cubicBezTo>
                  <a:pt x="2585" y="9580"/>
                  <a:pt x="2532" y="9860"/>
                  <a:pt x="2438" y="10139"/>
                </a:cubicBezTo>
                <a:cubicBezTo>
                  <a:pt x="2372" y="10339"/>
                  <a:pt x="2345" y="10539"/>
                  <a:pt x="2319" y="10739"/>
                </a:cubicBezTo>
                <a:cubicBezTo>
                  <a:pt x="2252" y="11178"/>
                  <a:pt x="2172" y="11605"/>
                  <a:pt x="1972" y="12005"/>
                </a:cubicBezTo>
                <a:cubicBezTo>
                  <a:pt x="1852" y="12231"/>
                  <a:pt x="1719" y="12457"/>
                  <a:pt x="1666" y="12724"/>
                </a:cubicBezTo>
                <a:cubicBezTo>
                  <a:pt x="1652" y="12791"/>
                  <a:pt x="1626" y="12857"/>
                  <a:pt x="1586" y="12910"/>
                </a:cubicBezTo>
                <a:cubicBezTo>
                  <a:pt x="1426" y="13110"/>
                  <a:pt x="1359" y="13337"/>
                  <a:pt x="1293" y="13590"/>
                </a:cubicBezTo>
                <a:cubicBezTo>
                  <a:pt x="1239" y="13830"/>
                  <a:pt x="1159" y="14056"/>
                  <a:pt x="1093" y="14296"/>
                </a:cubicBezTo>
                <a:cubicBezTo>
                  <a:pt x="1026" y="14509"/>
                  <a:pt x="960" y="14709"/>
                  <a:pt x="973" y="14936"/>
                </a:cubicBezTo>
                <a:cubicBezTo>
                  <a:pt x="986" y="15002"/>
                  <a:pt x="973" y="15082"/>
                  <a:pt x="960" y="15135"/>
                </a:cubicBezTo>
                <a:cubicBezTo>
                  <a:pt x="786" y="15682"/>
                  <a:pt x="880" y="16228"/>
                  <a:pt x="920" y="16774"/>
                </a:cubicBezTo>
                <a:cubicBezTo>
                  <a:pt x="933" y="16881"/>
                  <a:pt x="986" y="16987"/>
                  <a:pt x="1040" y="17081"/>
                </a:cubicBezTo>
                <a:cubicBezTo>
                  <a:pt x="1186" y="17347"/>
                  <a:pt x="1333" y="17613"/>
                  <a:pt x="1479" y="17893"/>
                </a:cubicBezTo>
                <a:cubicBezTo>
                  <a:pt x="1439" y="17973"/>
                  <a:pt x="1399" y="18080"/>
                  <a:pt x="1333" y="18173"/>
                </a:cubicBezTo>
                <a:cubicBezTo>
                  <a:pt x="1239" y="18306"/>
                  <a:pt x="1159" y="18439"/>
                  <a:pt x="1146" y="18626"/>
                </a:cubicBezTo>
                <a:cubicBezTo>
                  <a:pt x="1146" y="18666"/>
                  <a:pt x="1106" y="18719"/>
                  <a:pt x="1080" y="18773"/>
                </a:cubicBezTo>
                <a:cubicBezTo>
                  <a:pt x="893" y="19119"/>
                  <a:pt x="773" y="19492"/>
                  <a:pt x="746" y="19905"/>
                </a:cubicBezTo>
                <a:cubicBezTo>
                  <a:pt x="733" y="19972"/>
                  <a:pt x="706" y="20038"/>
                  <a:pt x="706" y="20105"/>
                </a:cubicBezTo>
                <a:cubicBezTo>
                  <a:pt x="667" y="20385"/>
                  <a:pt x="600" y="20664"/>
                  <a:pt x="587" y="20957"/>
                </a:cubicBezTo>
                <a:cubicBezTo>
                  <a:pt x="573" y="21544"/>
                  <a:pt x="587" y="22143"/>
                  <a:pt x="587" y="22729"/>
                </a:cubicBezTo>
                <a:cubicBezTo>
                  <a:pt x="587" y="22823"/>
                  <a:pt x="587" y="22916"/>
                  <a:pt x="600" y="23009"/>
                </a:cubicBezTo>
                <a:cubicBezTo>
                  <a:pt x="667" y="23276"/>
                  <a:pt x="733" y="23515"/>
                  <a:pt x="733" y="23782"/>
                </a:cubicBezTo>
                <a:cubicBezTo>
                  <a:pt x="733" y="23902"/>
                  <a:pt x="786" y="24022"/>
                  <a:pt x="826" y="24142"/>
                </a:cubicBezTo>
                <a:cubicBezTo>
                  <a:pt x="973" y="24488"/>
                  <a:pt x="960" y="24861"/>
                  <a:pt x="1040" y="25221"/>
                </a:cubicBezTo>
                <a:cubicBezTo>
                  <a:pt x="1133" y="25687"/>
                  <a:pt x="1346" y="26100"/>
                  <a:pt x="1559" y="26513"/>
                </a:cubicBezTo>
                <a:cubicBezTo>
                  <a:pt x="1706" y="26806"/>
                  <a:pt x="1892" y="27086"/>
                  <a:pt x="2092" y="27352"/>
                </a:cubicBezTo>
                <a:cubicBezTo>
                  <a:pt x="2345" y="27699"/>
                  <a:pt x="2505" y="28099"/>
                  <a:pt x="2692" y="28472"/>
                </a:cubicBezTo>
                <a:cubicBezTo>
                  <a:pt x="2772" y="28645"/>
                  <a:pt x="2825" y="28831"/>
                  <a:pt x="2918" y="29005"/>
                </a:cubicBezTo>
                <a:cubicBezTo>
                  <a:pt x="3051" y="29231"/>
                  <a:pt x="3065" y="29484"/>
                  <a:pt x="3038" y="29724"/>
                </a:cubicBezTo>
                <a:cubicBezTo>
                  <a:pt x="3011" y="29910"/>
                  <a:pt x="2891" y="30097"/>
                  <a:pt x="2798" y="30284"/>
                </a:cubicBezTo>
                <a:cubicBezTo>
                  <a:pt x="2785" y="30323"/>
                  <a:pt x="2718" y="30350"/>
                  <a:pt x="2665" y="30350"/>
                </a:cubicBezTo>
                <a:cubicBezTo>
                  <a:pt x="2572" y="30363"/>
                  <a:pt x="2465" y="30363"/>
                  <a:pt x="2372" y="30337"/>
                </a:cubicBezTo>
                <a:cubicBezTo>
                  <a:pt x="2212" y="30297"/>
                  <a:pt x="2039" y="30230"/>
                  <a:pt x="1879" y="30150"/>
                </a:cubicBezTo>
                <a:cubicBezTo>
                  <a:pt x="1826" y="30124"/>
                  <a:pt x="1786" y="30057"/>
                  <a:pt x="1732" y="30004"/>
                </a:cubicBezTo>
                <a:cubicBezTo>
                  <a:pt x="1786" y="29884"/>
                  <a:pt x="1839" y="29764"/>
                  <a:pt x="1879" y="29644"/>
                </a:cubicBezTo>
                <a:cubicBezTo>
                  <a:pt x="2039" y="29564"/>
                  <a:pt x="2212" y="29591"/>
                  <a:pt x="2372" y="29564"/>
                </a:cubicBezTo>
                <a:cubicBezTo>
                  <a:pt x="2478" y="29537"/>
                  <a:pt x="2545" y="29484"/>
                  <a:pt x="2558" y="29378"/>
                </a:cubicBezTo>
                <a:cubicBezTo>
                  <a:pt x="2558" y="29231"/>
                  <a:pt x="2572" y="29098"/>
                  <a:pt x="2545" y="28965"/>
                </a:cubicBezTo>
                <a:cubicBezTo>
                  <a:pt x="2505" y="28791"/>
                  <a:pt x="2359" y="28698"/>
                  <a:pt x="2185" y="28658"/>
                </a:cubicBezTo>
                <a:cubicBezTo>
                  <a:pt x="2092" y="28618"/>
                  <a:pt x="1972" y="28605"/>
                  <a:pt x="1866" y="28605"/>
                </a:cubicBezTo>
                <a:cubicBezTo>
                  <a:pt x="1519" y="28592"/>
                  <a:pt x="1266" y="28831"/>
                  <a:pt x="1239" y="29178"/>
                </a:cubicBezTo>
                <a:cubicBezTo>
                  <a:pt x="1226" y="29338"/>
                  <a:pt x="1226" y="29484"/>
                  <a:pt x="1253" y="29631"/>
                </a:cubicBezTo>
                <a:cubicBezTo>
                  <a:pt x="1293" y="29817"/>
                  <a:pt x="1279" y="29990"/>
                  <a:pt x="1266" y="30164"/>
                </a:cubicBezTo>
                <a:cubicBezTo>
                  <a:pt x="1253" y="30577"/>
                  <a:pt x="1519" y="30910"/>
                  <a:pt x="1946" y="30950"/>
                </a:cubicBezTo>
                <a:cubicBezTo>
                  <a:pt x="2279" y="30990"/>
                  <a:pt x="2598" y="30976"/>
                  <a:pt x="2878" y="30723"/>
                </a:cubicBezTo>
                <a:cubicBezTo>
                  <a:pt x="3011" y="30603"/>
                  <a:pt x="3198" y="30537"/>
                  <a:pt x="3318" y="30377"/>
                </a:cubicBezTo>
                <a:cubicBezTo>
                  <a:pt x="3464" y="30177"/>
                  <a:pt x="3571" y="29990"/>
                  <a:pt x="3624" y="29751"/>
                </a:cubicBezTo>
                <a:cubicBezTo>
                  <a:pt x="3664" y="29497"/>
                  <a:pt x="3757" y="29244"/>
                  <a:pt x="3731" y="28991"/>
                </a:cubicBezTo>
                <a:cubicBezTo>
                  <a:pt x="3731" y="28818"/>
                  <a:pt x="3691" y="28671"/>
                  <a:pt x="3638" y="28512"/>
                </a:cubicBezTo>
                <a:cubicBezTo>
                  <a:pt x="3478" y="28072"/>
                  <a:pt x="3211" y="27712"/>
                  <a:pt x="2918" y="27366"/>
                </a:cubicBezTo>
                <a:cubicBezTo>
                  <a:pt x="2665" y="27099"/>
                  <a:pt x="2465" y="26780"/>
                  <a:pt x="2279" y="26460"/>
                </a:cubicBezTo>
                <a:cubicBezTo>
                  <a:pt x="2132" y="26207"/>
                  <a:pt x="2039" y="25914"/>
                  <a:pt x="1919" y="25634"/>
                </a:cubicBezTo>
                <a:cubicBezTo>
                  <a:pt x="1746" y="25181"/>
                  <a:pt x="1639" y="24715"/>
                  <a:pt x="1519" y="24248"/>
                </a:cubicBezTo>
                <a:cubicBezTo>
                  <a:pt x="1493" y="24115"/>
                  <a:pt x="1493" y="23982"/>
                  <a:pt x="1493" y="23835"/>
                </a:cubicBezTo>
                <a:cubicBezTo>
                  <a:pt x="1493" y="23542"/>
                  <a:pt x="1493" y="23236"/>
                  <a:pt x="1413" y="22943"/>
                </a:cubicBezTo>
                <a:cubicBezTo>
                  <a:pt x="1399" y="22876"/>
                  <a:pt x="1386" y="22809"/>
                  <a:pt x="1386" y="22729"/>
                </a:cubicBezTo>
                <a:cubicBezTo>
                  <a:pt x="1399" y="22223"/>
                  <a:pt x="1413" y="21717"/>
                  <a:pt x="1413" y="21211"/>
                </a:cubicBezTo>
                <a:cubicBezTo>
                  <a:pt x="1426" y="20824"/>
                  <a:pt x="1533" y="20451"/>
                  <a:pt x="1652" y="20091"/>
                </a:cubicBezTo>
                <a:cubicBezTo>
                  <a:pt x="1826" y="19585"/>
                  <a:pt x="2025" y="19092"/>
                  <a:pt x="2212" y="18599"/>
                </a:cubicBezTo>
                <a:cubicBezTo>
                  <a:pt x="2225" y="18573"/>
                  <a:pt x="2239" y="18546"/>
                  <a:pt x="2279" y="18506"/>
                </a:cubicBezTo>
                <a:cubicBezTo>
                  <a:pt x="2345" y="18506"/>
                  <a:pt x="2425" y="18506"/>
                  <a:pt x="2492" y="18519"/>
                </a:cubicBezTo>
                <a:cubicBezTo>
                  <a:pt x="2718" y="18586"/>
                  <a:pt x="2931" y="18559"/>
                  <a:pt x="3145" y="18479"/>
                </a:cubicBezTo>
                <a:cubicBezTo>
                  <a:pt x="3531" y="18333"/>
                  <a:pt x="3891" y="18160"/>
                  <a:pt x="4170" y="17840"/>
                </a:cubicBezTo>
                <a:cubicBezTo>
                  <a:pt x="4344" y="17640"/>
                  <a:pt x="4330" y="17573"/>
                  <a:pt x="4224" y="17320"/>
                </a:cubicBezTo>
                <a:cubicBezTo>
                  <a:pt x="4091" y="16987"/>
                  <a:pt x="3851" y="16827"/>
                  <a:pt x="3518" y="16747"/>
                </a:cubicBezTo>
                <a:cubicBezTo>
                  <a:pt x="3424" y="16721"/>
                  <a:pt x="3331" y="16707"/>
                  <a:pt x="3238" y="16747"/>
                </a:cubicBezTo>
                <a:cubicBezTo>
                  <a:pt x="3198" y="16774"/>
                  <a:pt x="3145" y="16801"/>
                  <a:pt x="3091" y="16814"/>
                </a:cubicBezTo>
                <a:cubicBezTo>
                  <a:pt x="2652" y="16894"/>
                  <a:pt x="2305" y="17120"/>
                  <a:pt x="2012" y="17454"/>
                </a:cubicBezTo>
                <a:cubicBezTo>
                  <a:pt x="1999" y="17467"/>
                  <a:pt x="1972" y="17480"/>
                  <a:pt x="1919" y="17507"/>
                </a:cubicBezTo>
                <a:cubicBezTo>
                  <a:pt x="1746" y="17387"/>
                  <a:pt x="1652" y="17187"/>
                  <a:pt x="1666" y="17001"/>
                </a:cubicBezTo>
                <a:cubicBezTo>
                  <a:pt x="1692" y="16774"/>
                  <a:pt x="1612" y="16561"/>
                  <a:pt x="1626" y="16348"/>
                </a:cubicBezTo>
                <a:cubicBezTo>
                  <a:pt x="1652" y="16121"/>
                  <a:pt x="1639" y="15908"/>
                  <a:pt x="1639" y="15682"/>
                </a:cubicBezTo>
                <a:cubicBezTo>
                  <a:pt x="1652" y="15522"/>
                  <a:pt x="1679" y="15362"/>
                  <a:pt x="1706" y="15202"/>
                </a:cubicBezTo>
                <a:cubicBezTo>
                  <a:pt x="1759" y="14909"/>
                  <a:pt x="1812" y="14629"/>
                  <a:pt x="1866" y="14349"/>
                </a:cubicBezTo>
                <a:cubicBezTo>
                  <a:pt x="1932" y="14070"/>
                  <a:pt x="1999" y="13790"/>
                  <a:pt x="2079" y="13510"/>
                </a:cubicBezTo>
                <a:cubicBezTo>
                  <a:pt x="2332" y="12724"/>
                  <a:pt x="2678" y="11978"/>
                  <a:pt x="3011" y="11232"/>
                </a:cubicBezTo>
                <a:cubicBezTo>
                  <a:pt x="3118" y="11005"/>
                  <a:pt x="3198" y="10765"/>
                  <a:pt x="3264" y="10539"/>
                </a:cubicBezTo>
                <a:cubicBezTo>
                  <a:pt x="3331" y="10339"/>
                  <a:pt x="3384" y="10139"/>
                  <a:pt x="3438" y="9939"/>
                </a:cubicBezTo>
                <a:cubicBezTo>
                  <a:pt x="3518" y="9660"/>
                  <a:pt x="3584" y="9393"/>
                  <a:pt x="3504" y="9100"/>
                </a:cubicBezTo>
                <a:cubicBezTo>
                  <a:pt x="3478" y="9007"/>
                  <a:pt x="3518" y="8887"/>
                  <a:pt x="3544" y="8780"/>
                </a:cubicBezTo>
                <a:cubicBezTo>
                  <a:pt x="3664" y="8354"/>
                  <a:pt x="3664" y="7941"/>
                  <a:pt x="3518" y="7528"/>
                </a:cubicBezTo>
                <a:cubicBezTo>
                  <a:pt x="3478" y="7435"/>
                  <a:pt x="3451" y="7341"/>
                  <a:pt x="3438" y="7248"/>
                </a:cubicBezTo>
                <a:cubicBezTo>
                  <a:pt x="3344" y="6835"/>
                  <a:pt x="3078" y="6542"/>
                  <a:pt x="2825" y="6236"/>
                </a:cubicBezTo>
                <a:cubicBezTo>
                  <a:pt x="2652" y="6023"/>
                  <a:pt x="2372" y="5996"/>
                  <a:pt x="2105" y="5956"/>
                </a:cubicBezTo>
                <a:cubicBezTo>
                  <a:pt x="1959" y="5943"/>
                  <a:pt x="1812" y="5943"/>
                  <a:pt x="1639" y="5943"/>
                </a:cubicBezTo>
                <a:cubicBezTo>
                  <a:pt x="1599" y="5836"/>
                  <a:pt x="1546" y="5743"/>
                  <a:pt x="1519" y="5636"/>
                </a:cubicBezTo>
                <a:cubicBezTo>
                  <a:pt x="1439" y="5236"/>
                  <a:pt x="1373" y="4823"/>
                  <a:pt x="1373" y="4410"/>
                </a:cubicBezTo>
                <a:cubicBezTo>
                  <a:pt x="1373" y="4091"/>
                  <a:pt x="1359" y="3784"/>
                  <a:pt x="1346" y="3465"/>
                </a:cubicBezTo>
                <a:cubicBezTo>
                  <a:pt x="1333" y="3225"/>
                  <a:pt x="1346" y="2998"/>
                  <a:pt x="1426" y="2772"/>
                </a:cubicBezTo>
                <a:cubicBezTo>
                  <a:pt x="1493" y="2572"/>
                  <a:pt x="1506" y="2345"/>
                  <a:pt x="1612" y="2146"/>
                </a:cubicBezTo>
                <a:cubicBezTo>
                  <a:pt x="1692" y="2012"/>
                  <a:pt x="1746" y="1879"/>
                  <a:pt x="1826" y="1746"/>
                </a:cubicBezTo>
                <a:cubicBezTo>
                  <a:pt x="2079" y="1320"/>
                  <a:pt x="2492" y="1120"/>
                  <a:pt x="2985" y="1066"/>
                </a:cubicBezTo>
                <a:cubicBezTo>
                  <a:pt x="3198" y="1026"/>
                  <a:pt x="3411" y="1026"/>
                  <a:pt x="3624" y="1013"/>
                </a:cubicBezTo>
                <a:cubicBezTo>
                  <a:pt x="3744" y="1399"/>
                  <a:pt x="3731" y="1439"/>
                  <a:pt x="3451" y="1626"/>
                </a:cubicBezTo>
                <a:cubicBezTo>
                  <a:pt x="3384" y="1573"/>
                  <a:pt x="3331" y="1493"/>
                  <a:pt x="3251" y="1453"/>
                </a:cubicBezTo>
                <a:cubicBezTo>
                  <a:pt x="3158" y="1413"/>
                  <a:pt x="3065" y="1399"/>
                  <a:pt x="2971" y="1399"/>
                </a:cubicBezTo>
                <a:cubicBezTo>
                  <a:pt x="2772" y="1399"/>
                  <a:pt x="2665" y="1493"/>
                  <a:pt x="2612" y="1679"/>
                </a:cubicBezTo>
                <a:cubicBezTo>
                  <a:pt x="2558" y="1852"/>
                  <a:pt x="2545" y="2026"/>
                  <a:pt x="2585" y="2212"/>
                </a:cubicBezTo>
                <a:cubicBezTo>
                  <a:pt x="2625" y="2385"/>
                  <a:pt x="2732" y="2505"/>
                  <a:pt x="2918" y="2545"/>
                </a:cubicBezTo>
                <a:cubicBezTo>
                  <a:pt x="3251" y="2599"/>
                  <a:pt x="3571" y="2585"/>
                  <a:pt x="3837" y="2319"/>
                </a:cubicBezTo>
                <a:cubicBezTo>
                  <a:pt x="3904" y="2239"/>
                  <a:pt x="3971" y="2172"/>
                  <a:pt x="4037" y="2106"/>
                </a:cubicBezTo>
                <a:cubicBezTo>
                  <a:pt x="4530" y="1706"/>
                  <a:pt x="4384" y="1040"/>
                  <a:pt x="4144" y="653"/>
                </a:cubicBezTo>
                <a:cubicBezTo>
                  <a:pt x="3931" y="334"/>
                  <a:pt x="3624" y="200"/>
                  <a:pt x="3291" y="134"/>
                </a:cubicBezTo>
                <a:cubicBezTo>
                  <a:pt x="2971" y="81"/>
                  <a:pt x="2652" y="1"/>
                  <a:pt x="2319" y="54"/>
                </a:cubicBezTo>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48"/>
        <p:cNvGrpSpPr/>
        <p:nvPr/>
      </p:nvGrpSpPr>
      <p:grpSpPr>
        <a:xfrm>
          <a:off x="0" y="0"/>
          <a:ext cx="0" cy="0"/>
          <a:chOff x="0" y="0"/>
          <a:chExt cx="0" cy="0"/>
        </a:xfrm>
      </p:grpSpPr>
      <p:pic>
        <p:nvPicPr>
          <p:cNvPr id="49" name="Google Shape;49;p7"/>
          <p:cNvPicPr preferRelativeResize="0"/>
          <p:nvPr/>
        </p:nvPicPr>
        <p:blipFill rotWithShape="1">
          <a:blip r:embed="rId2">
            <a:alphaModFix/>
          </a:blip>
          <a:srcRect/>
          <a:stretch/>
        </p:blipFill>
        <p:spPr>
          <a:xfrm>
            <a:off x="0" y="0"/>
            <a:ext cx="9144000" cy="5143500"/>
          </a:xfrm>
          <a:prstGeom prst="rect">
            <a:avLst/>
          </a:prstGeom>
          <a:noFill/>
          <a:ln>
            <a:noFill/>
          </a:ln>
        </p:spPr>
      </p:pic>
      <p:sp>
        <p:nvSpPr>
          <p:cNvPr id="50" name="Google Shape;50;p7"/>
          <p:cNvSpPr txBox="1">
            <a:spLocks noGrp="1"/>
          </p:cNvSpPr>
          <p:nvPr>
            <p:ph type="title"/>
          </p:nvPr>
        </p:nvSpPr>
        <p:spPr>
          <a:xfrm>
            <a:off x="718500" y="456095"/>
            <a:ext cx="3619800" cy="1086000"/>
          </a:xfrm>
          <a:prstGeom prst="rect">
            <a:avLst/>
          </a:prstGeom>
        </p:spPr>
        <p:txBody>
          <a:bodyPr spcFirstLastPara="1" wrap="square" lIns="91425" tIns="91425" rIns="91425" bIns="91425" anchor="b" anchorCtr="0">
            <a:noAutofit/>
          </a:bodyPr>
          <a:lstStyle>
            <a:lvl1pPr lvl="0">
              <a:spcBef>
                <a:spcPts val="0"/>
              </a:spcBef>
              <a:spcAft>
                <a:spcPts val="0"/>
              </a:spcAft>
              <a:buSzPts val="2400"/>
              <a:buNone/>
              <a:defRPr/>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51" name="Google Shape;51;p7"/>
          <p:cNvSpPr txBox="1">
            <a:spLocks noGrp="1"/>
          </p:cNvSpPr>
          <p:nvPr>
            <p:ph type="subTitle" idx="1"/>
          </p:nvPr>
        </p:nvSpPr>
        <p:spPr>
          <a:xfrm>
            <a:off x="718500" y="1587945"/>
            <a:ext cx="3769800" cy="23793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Clr>
                <a:schemeClr val="dk1"/>
              </a:buClr>
              <a:buSzPts val="1600"/>
              <a:buChar char="✣"/>
              <a:defRPr sz="1600"/>
            </a:lvl1pPr>
            <a:lvl2pPr lvl="1">
              <a:spcBef>
                <a:spcPts val="0"/>
              </a:spcBef>
              <a:spcAft>
                <a:spcPts val="0"/>
              </a:spcAft>
              <a:buSzPts val="1400"/>
              <a:buChar char="➢"/>
              <a:defRPr/>
            </a:lvl2pPr>
            <a:lvl3pPr lvl="2">
              <a:spcBef>
                <a:spcPts val="0"/>
              </a:spcBef>
              <a:spcAft>
                <a:spcPts val="0"/>
              </a:spcAft>
              <a:buSzPts val="1400"/>
              <a:buChar char="■"/>
              <a:defRPr/>
            </a:lvl3pPr>
            <a:lvl4pPr lvl="3">
              <a:spcBef>
                <a:spcPts val="0"/>
              </a:spcBef>
              <a:spcAft>
                <a:spcPts val="0"/>
              </a:spcAft>
              <a:buSzPts val="1400"/>
              <a:buChar char="●"/>
              <a:defRPr/>
            </a:lvl4pPr>
            <a:lvl5pPr lvl="4">
              <a:spcBef>
                <a:spcPts val="0"/>
              </a:spcBef>
              <a:spcAft>
                <a:spcPts val="0"/>
              </a:spcAft>
              <a:buSzPts val="1400"/>
              <a:buChar char="◆"/>
              <a:defRPr/>
            </a:lvl5pPr>
            <a:lvl6pPr lvl="5">
              <a:spcBef>
                <a:spcPts val="0"/>
              </a:spcBef>
              <a:spcAft>
                <a:spcPts val="0"/>
              </a:spcAft>
              <a:buSzPts val="1400"/>
              <a:buChar char="➢"/>
              <a:defRPr/>
            </a:lvl6pPr>
            <a:lvl7pPr lvl="6">
              <a:spcBef>
                <a:spcPts val="0"/>
              </a:spcBef>
              <a:spcAft>
                <a:spcPts val="0"/>
              </a:spcAft>
              <a:buSzPts val="1400"/>
              <a:buChar char="■"/>
              <a:defRPr/>
            </a:lvl7pPr>
            <a:lvl8pPr lvl="7">
              <a:spcBef>
                <a:spcPts val="0"/>
              </a:spcBef>
              <a:spcAft>
                <a:spcPts val="0"/>
              </a:spcAft>
              <a:buSzPts val="1400"/>
              <a:buChar char="●"/>
              <a:defRPr/>
            </a:lvl8pPr>
            <a:lvl9pPr lvl="8">
              <a:spcBef>
                <a:spcPts val="0"/>
              </a:spcBef>
              <a:spcAft>
                <a:spcPts val="0"/>
              </a:spcAft>
              <a:buSzPts val="1400"/>
              <a:buChar char="◆"/>
              <a:defRPr/>
            </a:lvl9pPr>
          </a:lstStyle>
          <a:p>
            <a:endParaRPr/>
          </a:p>
        </p:txBody>
      </p:sp>
      <p:sp>
        <p:nvSpPr>
          <p:cNvPr id="52" name="Google Shape;52;p7"/>
          <p:cNvSpPr/>
          <p:nvPr/>
        </p:nvSpPr>
        <p:spPr>
          <a:xfrm rot="10800000">
            <a:off x="540002" y="4603491"/>
            <a:ext cx="1596217" cy="233380"/>
          </a:xfrm>
          <a:custGeom>
            <a:avLst/>
            <a:gdLst/>
            <a:ahLst/>
            <a:cxnLst/>
            <a:rect l="l" t="t" r="r" b="b"/>
            <a:pathLst>
              <a:path w="30990" h="4531" extrusionOk="0">
                <a:moveTo>
                  <a:pt x="23848" y="3571"/>
                </a:moveTo>
                <a:cubicBezTo>
                  <a:pt x="23768" y="3651"/>
                  <a:pt x="23675" y="3705"/>
                  <a:pt x="23582" y="3758"/>
                </a:cubicBezTo>
                <a:cubicBezTo>
                  <a:pt x="23262" y="3984"/>
                  <a:pt x="23262" y="3984"/>
                  <a:pt x="22836" y="3891"/>
                </a:cubicBezTo>
                <a:cubicBezTo>
                  <a:pt x="22796" y="3784"/>
                  <a:pt x="22876" y="3718"/>
                  <a:pt x="22942" y="3651"/>
                </a:cubicBezTo>
                <a:cubicBezTo>
                  <a:pt x="23102" y="3451"/>
                  <a:pt x="23342" y="3385"/>
                  <a:pt x="23568" y="3291"/>
                </a:cubicBezTo>
                <a:cubicBezTo>
                  <a:pt x="23715" y="3238"/>
                  <a:pt x="23862" y="3212"/>
                  <a:pt x="24075" y="3305"/>
                </a:cubicBezTo>
                <a:cubicBezTo>
                  <a:pt x="23981" y="3411"/>
                  <a:pt x="23928" y="3505"/>
                  <a:pt x="23848" y="3571"/>
                </a:cubicBezTo>
                <a:close/>
                <a:moveTo>
                  <a:pt x="13390" y="1027"/>
                </a:moveTo>
                <a:cubicBezTo>
                  <a:pt x="13270" y="1346"/>
                  <a:pt x="13137" y="1653"/>
                  <a:pt x="12950" y="1933"/>
                </a:cubicBezTo>
                <a:cubicBezTo>
                  <a:pt x="12843" y="1879"/>
                  <a:pt x="12830" y="1799"/>
                  <a:pt x="12857" y="1719"/>
                </a:cubicBezTo>
                <a:cubicBezTo>
                  <a:pt x="12963" y="1386"/>
                  <a:pt x="13083" y="1053"/>
                  <a:pt x="13376" y="747"/>
                </a:cubicBezTo>
                <a:cubicBezTo>
                  <a:pt x="13390" y="880"/>
                  <a:pt x="13416" y="960"/>
                  <a:pt x="13390" y="1027"/>
                </a:cubicBezTo>
                <a:close/>
                <a:moveTo>
                  <a:pt x="30856" y="1240"/>
                </a:moveTo>
                <a:cubicBezTo>
                  <a:pt x="30789" y="907"/>
                  <a:pt x="30656" y="600"/>
                  <a:pt x="30336" y="387"/>
                </a:cubicBezTo>
                <a:cubicBezTo>
                  <a:pt x="29950" y="147"/>
                  <a:pt x="29284" y="1"/>
                  <a:pt x="28871" y="494"/>
                </a:cubicBezTo>
                <a:cubicBezTo>
                  <a:pt x="28818" y="560"/>
                  <a:pt x="28751" y="627"/>
                  <a:pt x="28671" y="694"/>
                </a:cubicBezTo>
                <a:cubicBezTo>
                  <a:pt x="28405" y="960"/>
                  <a:pt x="28391" y="1280"/>
                  <a:pt x="28445" y="1613"/>
                </a:cubicBezTo>
                <a:cubicBezTo>
                  <a:pt x="28485" y="1799"/>
                  <a:pt x="28605" y="1906"/>
                  <a:pt x="28778" y="1946"/>
                </a:cubicBezTo>
                <a:cubicBezTo>
                  <a:pt x="28964" y="1986"/>
                  <a:pt x="29137" y="1973"/>
                  <a:pt x="29311" y="1919"/>
                </a:cubicBezTo>
                <a:cubicBezTo>
                  <a:pt x="29497" y="1866"/>
                  <a:pt x="29590" y="1759"/>
                  <a:pt x="29590" y="1560"/>
                </a:cubicBezTo>
                <a:cubicBezTo>
                  <a:pt x="29590" y="1466"/>
                  <a:pt x="29577" y="1373"/>
                  <a:pt x="29537" y="1280"/>
                </a:cubicBezTo>
                <a:cubicBezTo>
                  <a:pt x="29497" y="1200"/>
                  <a:pt x="29417" y="1147"/>
                  <a:pt x="29364" y="1080"/>
                </a:cubicBezTo>
                <a:cubicBezTo>
                  <a:pt x="29550" y="800"/>
                  <a:pt x="29590" y="787"/>
                  <a:pt x="29977" y="907"/>
                </a:cubicBezTo>
                <a:cubicBezTo>
                  <a:pt x="29963" y="1120"/>
                  <a:pt x="29963" y="1333"/>
                  <a:pt x="29923" y="1546"/>
                </a:cubicBezTo>
                <a:cubicBezTo>
                  <a:pt x="29870" y="2039"/>
                  <a:pt x="29670" y="2439"/>
                  <a:pt x="29244" y="2705"/>
                </a:cubicBezTo>
                <a:cubicBezTo>
                  <a:pt x="29111" y="2785"/>
                  <a:pt x="28978" y="2839"/>
                  <a:pt x="28844" y="2918"/>
                </a:cubicBezTo>
                <a:cubicBezTo>
                  <a:pt x="28644" y="3025"/>
                  <a:pt x="28418" y="3038"/>
                  <a:pt x="28218" y="3105"/>
                </a:cubicBezTo>
                <a:cubicBezTo>
                  <a:pt x="27992" y="3185"/>
                  <a:pt x="27765" y="3198"/>
                  <a:pt x="27525" y="3185"/>
                </a:cubicBezTo>
                <a:cubicBezTo>
                  <a:pt x="27206" y="3172"/>
                  <a:pt x="26899" y="3158"/>
                  <a:pt x="26579" y="3158"/>
                </a:cubicBezTo>
                <a:cubicBezTo>
                  <a:pt x="26166" y="3158"/>
                  <a:pt x="25753" y="3092"/>
                  <a:pt x="25354" y="3012"/>
                </a:cubicBezTo>
                <a:cubicBezTo>
                  <a:pt x="25247" y="2985"/>
                  <a:pt x="25154" y="2932"/>
                  <a:pt x="25047" y="2892"/>
                </a:cubicBezTo>
                <a:cubicBezTo>
                  <a:pt x="25047" y="2719"/>
                  <a:pt x="25047" y="2572"/>
                  <a:pt x="25034" y="2426"/>
                </a:cubicBezTo>
                <a:cubicBezTo>
                  <a:pt x="24994" y="2159"/>
                  <a:pt x="24967" y="1879"/>
                  <a:pt x="24754" y="1706"/>
                </a:cubicBezTo>
                <a:cubicBezTo>
                  <a:pt x="24448" y="1453"/>
                  <a:pt x="24155" y="1186"/>
                  <a:pt x="23742" y="1093"/>
                </a:cubicBezTo>
                <a:cubicBezTo>
                  <a:pt x="23648" y="1080"/>
                  <a:pt x="23555" y="1053"/>
                  <a:pt x="23462" y="1013"/>
                </a:cubicBezTo>
                <a:cubicBezTo>
                  <a:pt x="23049" y="867"/>
                  <a:pt x="22636" y="867"/>
                  <a:pt x="22210" y="987"/>
                </a:cubicBezTo>
                <a:cubicBezTo>
                  <a:pt x="22103" y="1013"/>
                  <a:pt x="21983" y="1053"/>
                  <a:pt x="21890" y="1027"/>
                </a:cubicBezTo>
                <a:cubicBezTo>
                  <a:pt x="21597" y="947"/>
                  <a:pt x="21330" y="1013"/>
                  <a:pt x="21050" y="1093"/>
                </a:cubicBezTo>
                <a:cubicBezTo>
                  <a:pt x="20851" y="1147"/>
                  <a:pt x="20651" y="1200"/>
                  <a:pt x="20451" y="1266"/>
                </a:cubicBezTo>
                <a:cubicBezTo>
                  <a:pt x="20224" y="1333"/>
                  <a:pt x="19985" y="1413"/>
                  <a:pt x="19758" y="1520"/>
                </a:cubicBezTo>
                <a:cubicBezTo>
                  <a:pt x="19012" y="1853"/>
                  <a:pt x="18266" y="2199"/>
                  <a:pt x="17480" y="2452"/>
                </a:cubicBezTo>
                <a:cubicBezTo>
                  <a:pt x="17200" y="2532"/>
                  <a:pt x="16920" y="2599"/>
                  <a:pt x="16641" y="2665"/>
                </a:cubicBezTo>
                <a:cubicBezTo>
                  <a:pt x="16361" y="2719"/>
                  <a:pt x="16081" y="2772"/>
                  <a:pt x="15788" y="2825"/>
                </a:cubicBezTo>
                <a:cubicBezTo>
                  <a:pt x="15628" y="2852"/>
                  <a:pt x="15468" y="2878"/>
                  <a:pt x="15308" y="2878"/>
                </a:cubicBezTo>
                <a:cubicBezTo>
                  <a:pt x="15082" y="2892"/>
                  <a:pt x="14869" y="2878"/>
                  <a:pt x="14642" y="2905"/>
                </a:cubicBezTo>
                <a:cubicBezTo>
                  <a:pt x="14429" y="2918"/>
                  <a:pt x="14216" y="2839"/>
                  <a:pt x="13989" y="2865"/>
                </a:cubicBezTo>
                <a:cubicBezTo>
                  <a:pt x="13803" y="2878"/>
                  <a:pt x="13603" y="2785"/>
                  <a:pt x="13483" y="2612"/>
                </a:cubicBezTo>
                <a:cubicBezTo>
                  <a:pt x="13510" y="2559"/>
                  <a:pt x="13523" y="2532"/>
                  <a:pt x="13536" y="2519"/>
                </a:cubicBezTo>
                <a:cubicBezTo>
                  <a:pt x="13869" y="2226"/>
                  <a:pt x="14096" y="1879"/>
                  <a:pt x="14176" y="1440"/>
                </a:cubicBezTo>
                <a:cubicBezTo>
                  <a:pt x="14189" y="1386"/>
                  <a:pt x="14216" y="1333"/>
                  <a:pt x="14242" y="1293"/>
                </a:cubicBezTo>
                <a:cubicBezTo>
                  <a:pt x="14282" y="1200"/>
                  <a:pt x="14269" y="1107"/>
                  <a:pt x="14242" y="1013"/>
                </a:cubicBezTo>
                <a:cubicBezTo>
                  <a:pt x="14162" y="680"/>
                  <a:pt x="14003" y="440"/>
                  <a:pt x="13670" y="307"/>
                </a:cubicBezTo>
                <a:cubicBezTo>
                  <a:pt x="13416" y="201"/>
                  <a:pt x="13350" y="187"/>
                  <a:pt x="13150" y="360"/>
                </a:cubicBezTo>
                <a:cubicBezTo>
                  <a:pt x="12830" y="640"/>
                  <a:pt x="12657" y="1000"/>
                  <a:pt x="12510" y="1386"/>
                </a:cubicBezTo>
                <a:cubicBezTo>
                  <a:pt x="12430" y="1599"/>
                  <a:pt x="12391" y="1813"/>
                  <a:pt x="12470" y="2039"/>
                </a:cubicBezTo>
                <a:cubicBezTo>
                  <a:pt x="12484" y="2106"/>
                  <a:pt x="12484" y="2186"/>
                  <a:pt x="12484" y="2252"/>
                </a:cubicBezTo>
                <a:cubicBezTo>
                  <a:pt x="12444" y="2292"/>
                  <a:pt x="12417" y="2306"/>
                  <a:pt x="12391" y="2319"/>
                </a:cubicBezTo>
                <a:cubicBezTo>
                  <a:pt x="11898" y="2505"/>
                  <a:pt x="11405" y="2705"/>
                  <a:pt x="10898" y="2878"/>
                </a:cubicBezTo>
                <a:cubicBezTo>
                  <a:pt x="10539" y="2998"/>
                  <a:pt x="10166" y="3105"/>
                  <a:pt x="9779" y="3118"/>
                </a:cubicBezTo>
                <a:cubicBezTo>
                  <a:pt x="9273" y="3118"/>
                  <a:pt x="8767" y="3132"/>
                  <a:pt x="8260" y="3145"/>
                </a:cubicBezTo>
                <a:cubicBezTo>
                  <a:pt x="8180" y="3145"/>
                  <a:pt x="8114" y="3132"/>
                  <a:pt x="8047" y="3118"/>
                </a:cubicBezTo>
                <a:cubicBezTo>
                  <a:pt x="7754" y="3038"/>
                  <a:pt x="7448" y="3038"/>
                  <a:pt x="7155" y="3038"/>
                </a:cubicBezTo>
                <a:cubicBezTo>
                  <a:pt x="7008" y="3038"/>
                  <a:pt x="6875" y="3038"/>
                  <a:pt x="6742" y="3012"/>
                </a:cubicBezTo>
                <a:cubicBezTo>
                  <a:pt x="6275" y="2892"/>
                  <a:pt x="5809" y="2785"/>
                  <a:pt x="5356" y="2612"/>
                </a:cubicBezTo>
                <a:cubicBezTo>
                  <a:pt x="5076" y="2492"/>
                  <a:pt x="4783" y="2399"/>
                  <a:pt x="4530" y="2252"/>
                </a:cubicBezTo>
                <a:cubicBezTo>
                  <a:pt x="4210" y="2066"/>
                  <a:pt x="3890" y="1866"/>
                  <a:pt x="3624" y="1613"/>
                </a:cubicBezTo>
                <a:cubicBezTo>
                  <a:pt x="3278" y="1320"/>
                  <a:pt x="2918" y="1053"/>
                  <a:pt x="2478" y="907"/>
                </a:cubicBezTo>
                <a:cubicBezTo>
                  <a:pt x="2318" y="840"/>
                  <a:pt x="2172" y="800"/>
                  <a:pt x="1999" y="800"/>
                </a:cubicBezTo>
                <a:cubicBezTo>
                  <a:pt x="1732" y="773"/>
                  <a:pt x="1492" y="867"/>
                  <a:pt x="1239" y="907"/>
                </a:cubicBezTo>
                <a:cubicBezTo>
                  <a:pt x="999" y="960"/>
                  <a:pt x="813" y="1067"/>
                  <a:pt x="613" y="1213"/>
                </a:cubicBezTo>
                <a:cubicBezTo>
                  <a:pt x="453" y="1333"/>
                  <a:pt x="387" y="1520"/>
                  <a:pt x="267" y="1653"/>
                </a:cubicBezTo>
                <a:cubicBezTo>
                  <a:pt x="14" y="1933"/>
                  <a:pt x="0" y="2252"/>
                  <a:pt x="40" y="2585"/>
                </a:cubicBezTo>
                <a:cubicBezTo>
                  <a:pt x="80" y="3012"/>
                  <a:pt x="413" y="3278"/>
                  <a:pt x="826" y="3265"/>
                </a:cubicBezTo>
                <a:cubicBezTo>
                  <a:pt x="999" y="3252"/>
                  <a:pt x="1173" y="3238"/>
                  <a:pt x="1359" y="3278"/>
                </a:cubicBezTo>
                <a:cubicBezTo>
                  <a:pt x="1506" y="3305"/>
                  <a:pt x="1652" y="3291"/>
                  <a:pt x="1812" y="3291"/>
                </a:cubicBezTo>
                <a:cubicBezTo>
                  <a:pt x="2159" y="3265"/>
                  <a:pt x="2398" y="3012"/>
                  <a:pt x="2385" y="2665"/>
                </a:cubicBezTo>
                <a:cubicBezTo>
                  <a:pt x="2385" y="2559"/>
                  <a:pt x="2372" y="2439"/>
                  <a:pt x="2332" y="2346"/>
                </a:cubicBezTo>
                <a:cubicBezTo>
                  <a:pt x="2292" y="2172"/>
                  <a:pt x="2198" y="2026"/>
                  <a:pt x="2025" y="1986"/>
                </a:cubicBezTo>
                <a:cubicBezTo>
                  <a:pt x="1892" y="1959"/>
                  <a:pt x="1759" y="1973"/>
                  <a:pt x="1612" y="1973"/>
                </a:cubicBezTo>
                <a:cubicBezTo>
                  <a:pt x="1506" y="1986"/>
                  <a:pt x="1452" y="2052"/>
                  <a:pt x="1426" y="2159"/>
                </a:cubicBezTo>
                <a:cubicBezTo>
                  <a:pt x="1399" y="2319"/>
                  <a:pt x="1426" y="2492"/>
                  <a:pt x="1346" y="2652"/>
                </a:cubicBezTo>
                <a:cubicBezTo>
                  <a:pt x="1226" y="2692"/>
                  <a:pt x="1106" y="2745"/>
                  <a:pt x="986" y="2799"/>
                </a:cubicBezTo>
                <a:cubicBezTo>
                  <a:pt x="933" y="2745"/>
                  <a:pt x="866" y="2705"/>
                  <a:pt x="840" y="2652"/>
                </a:cubicBezTo>
                <a:cubicBezTo>
                  <a:pt x="760" y="2492"/>
                  <a:pt x="693" y="2319"/>
                  <a:pt x="653" y="2159"/>
                </a:cubicBezTo>
                <a:cubicBezTo>
                  <a:pt x="626" y="2066"/>
                  <a:pt x="626" y="1959"/>
                  <a:pt x="640" y="1866"/>
                </a:cubicBezTo>
                <a:cubicBezTo>
                  <a:pt x="640" y="1813"/>
                  <a:pt x="666" y="1746"/>
                  <a:pt x="706" y="1733"/>
                </a:cubicBezTo>
                <a:cubicBezTo>
                  <a:pt x="893" y="1639"/>
                  <a:pt x="1079" y="1520"/>
                  <a:pt x="1266" y="1493"/>
                </a:cubicBezTo>
                <a:cubicBezTo>
                  <a:pt x="1506" y="1466"/>
                  <a:pt x="1759" y="1480"/>
                  <a:pt x="1985" y="1613"/>
                </a:cubicBezTo>
                <a:cubicBezTo>
                  <a:pt x="2159" y="1706"/>
                  <a:pt x="2345" y="1759"/>
                  <a:pt x="2518" y="1839"/>
                </a:cubicBezTo>
                <a:cubicBezTo>
                  <a:pt x="2891" y="2026"/>
                  <a:pt x="3291" y="2186"/>
                  <a:pt x="3637" y="2439"/>
                </a:cubicBezTo>
                <a:cubicBezTo>
                  <a:pt x="3904" y="2639"/>
                  <a:pt x="4184" y="2825"/>
                  <a:pt x="4477" y="2972"/>
                </a:cubicBezTo>
                <a:cubicBezTo>
                  <a:pt x="4890" y="3185"/>
                  <a:pt x="5303" y="3398"/>
                  <a:pt x="5769" y="3491"/>
                </a:cubicBezTo>
                <a:cubicBezTo>
                  <a:pt x="6129" y="3571"/>
                  <a:pt x="6502" y="3558"/>
                  <a:pt x="6848" y="3705"/>
                </a:cubicBezTo>
                <a:cubicBezTo>
                  <a:pt x="6968" y="3744"/>
                  <a:pt x="7088" y="3798"/>
                  <a:pt x="7208" y="3798"/>
                </a:cubicBezTo>
                <a:cubicBezTo>
                  <a:pt x="7474" y="3798"/>
                  <a:pt x="7714" y="3864"/>
                  <a:pt x="7981" y="3931"/>
                </a:cubicBezTo>
                <a:cubicBezTo>
                  <a:pt x="8074" y="3944"/>
                  <a:pt x="8167" y="3944"/>
                  <a:pt x="8260" y="3944"/>
                </a:cubicBezTo>
                <a:cubicBezTo>
                  <a:pt x="8847" y="3944"/>
                  <a:pt x="9446" y="3958"/>
                  <a:pt x="10032" y="3944"/>
                </a:cubicBezTo>
                <a:cubicBezTo>
                  <a:pt x="10325" y="3931"/>
                  <a:pt x="10605" y="3864"/>
                  <a:pt x="10885" y="3824"/>
                </a:cubicBezTo>
                <a:cubicBezTo>
                  <a:pt x="10952" y="3824"/>
                  <a:pt x="11018" y="3798"/>
                  <a:pt x="11085" y="3784"/>
                </a:cubicBezTo>
                <a:cubicBezTo>
                  <a:pt x="11498" y="3758"/>
                  <a:pt x="11871" y="3638"/>
                  <a:pt x="12217" y="3451"/>
                </a:cubicBezTo>
                <a:cubicBezTo>
                  <a:pt x="12271" y="3425"/>
                  <a:pt x="12324" y="3385"/>
                  <a:pt x="12364" y="3385"/>
                </a:cubicBezTo>
                <a:cubicBezTo>
                  <a:pt x="12550" y="3371"/>
                  <a:pt x="12684" y="3291"/>
                  <a:pt x="12817" y="3198"/>
                </a:cubicBezTo>
                <a:cubicBezTo>
                  <a:pt x="12910" y="3132"/>
                  <a:pt x="13017" y="3092"/>
                  <a:pt x="13097" y="3052"/>
                </a:cubicBezTo>
                <a:cubicBezTo>
                  <a:pt x="13376" y="3198"/>
                  <a:pt x="13643" y="3345"/>
                  <a:pt x="13909" y="3491"/>
                </a:cubicBezTo>
                <a:cubicBezTo>
                  <a:pt x="14003" y="3545"/>
                  <a:pt x="14109" y="3598"/>
                  <a:pt x="14216" y="3611"/>
                </a:cubicBezTo>
                <a:cubicBezTo>
                  <a:pt x="14762" y="3651"/>
                  <a:pt x="15308" y="3744"/>
                  <a:pt x="15854" y="3571"/>
                </a:cubicBezTo>
                <a:cubicBezTo>
                  <a:pt x="15908" y="3558"/>
                  <a:pt x="15988" y="3545"/>
                  <a:pt x="16054" y="3558"/>
                </a:cubicBezTo>
                <a:cubicBezTo>
                  <a:pt x="16281" y="3571"/>
                  <a:pt x="16481" y="3505"/>
                  <a:pt x="16694" y="3438"/>
                </a:cubicBezTo>
                <a:cubicBezTo>
                  <a:pt x="16934" y="3371"/>
                  <a:pt x="17160" y="3291"/>
                  <a:pt x="17400" y="3238"/>
                </a:cubicBezTo>
                <a:cubicBezTo>
                  <a:pt x="17653" y="3172"/>
                  <a:pt x="17880" y="3105"/>
                  <a:pt x="18079" y="2945"/>
                </a:cubicBezTo>
                <a:cubicBezTo>
                  <a:pt x="18133" y="2905"/>
                  <a:pt x="18199" y="2878"/>
                  <a:pt x="18266" y="2865"/>
                </a:cubicBezTo>
                <a:cubicBezTo>
                  <a:pt x="18532" y="2812"/>
                  <a:pt x="18759" y="2679"/>
                  <a:pt x="18985" y="2559"/>
                </a:cubicBezTo>
                <a:cubicBezTo>
                  <a:pt x="19385" y="2359"/>
                  <a:pt x="19811" y="2279"/>
                  <a:pt x="20251" y="2212"/>
                </a:cubicBezTo>
                <a:cubicBezTo>
                  <a:pt x="20451" y="2186"/>
                  <a:pt x="20651" y="2159"/>
                  <a:pt x="20851" y="2092"/>
                </a:cubicBezTo>
                <a:cubicBezTo>
                  <a:pt x="21130" y="1999"/>
                  <a:pt x="21410" y="1946"/>
                  <a:pt x="21703" y="1959"/>
                </a:cubicBezTo>
                <a:cubicBezTo>
                  <a:pt x="21916" y="1986"/>
                  <a:pt x="22130" y="1959"/>
                  <a:pt x="22343" y="1879"/>
                </a:cubicBezTo>
                <a:cubicBezTo>
                  <a:pt x="22569" y="1799"/>
                  <a:pt x="22809" y="1799"/>
                  <a:pt x="23036" y="1893"/>
                </a:cubicBezTo>
                <a:cubicBezTo>
                  <a:pt x="23195" y="1959"/>
                  <a:pt x="23369" y="2012"/>
                  <a:pt x="23515" y="2106"/>
                </a:cubicBezTo>
                <a:cubicBezTo>
                  <a:pt x="23768" y="2239"/>
                  <a:pt x="23968" y="2412"/>
                  <a:pt x="24115" y="2732"/>
                </a:cubicBezTo>
                <a:cubicBezTo>
                  <a:pt x="23968" y="2759"/>
                  <a:pt x="23888" y="2785"/>
                  <a:pt x="23795" y="2772"/>
                </a:cubicBezTo>
                <a:cubicBezTo>
                  <a:pt x="23262" y="2745"/>
                  <a:pt x="22836" y="2945"/>
                  <a:pt x="22449" y="3305"/>
                </a:cubicBezTo>
                <a:cubicBezTo>
                  <a:pt x="22289" y="3465"/>
                  <a:pt x="22210" y="3625"/>
                  <a:pt x="22223" y="3851"/>
                </a:cubicBezTo>
                <a:cubicBezTo>
                  <a:pt x="22236" y="4144"/>
                  <a:pt x="22396" y="4331"/>
                  <a:pt x="22702" y="4357"/>
                </a:cubicBezTo>
                <a:cubicBezTo>
                  <a:pt x="22889" y="4384"/>
                  <a:pt x="23075" y="4397"/>
                  <a:pt x="23275" y="4424"/>
                </a:cubicBezTo>
                <a:cubicBezTo>
                  <a:pt x="23888" y="4531"/>
                  <a:pt x="24368" y="4277"/>
                  <a:pt x="24741" y="3798"/>
                </a:cubicBezTo>
                <a:cubicBezTo>
                  <a:pt x="24768" y="3771"/>
                  <a:pt x="24781" y="3731"/>
                  <a:pt x="24807" y="3705"/>
                </a:cubicBezTo>
                <a:cubicBezTo>
                  <a:pt x="24861" y="3638"/>
                  <a:pt x="24914" y="3585"/>
                  <a:pt x="24981" y="3505"/>
                </a:cubicBezTo>
                <a:cubicBezTo>
                  <a:pt x="25234" y="3571"/>
                  <a:pt x="25500" y="3598"/>
                  <a:pt x="25740" y="3691"/>
                </a:cubicBezTo>
                <a:cubicBezTo>
                  <a:pt x="25900" y="3758"/>
                  <a:pt x="26047" y="3811"/>
                  <a:pt x="26206" y="3824"/>
                </a:cubicBezTo>
                <a:cubicBezTo>
                  <a:pt x="27032" y="3851"/>
                  <a:pt x="27858" y="3878"/>
                  <a:pt x="28684" y="3904"/>
                </a:cubicBezTo>
                <a:cubicBezTo>
                  <a:pt x="28791" y="3904"/>
                  <a:pt x="28898" y="3878"/>
                  <a:pt x="29004" y="3864"/>
                </a:cubicBezTo>
                <a:cubicBezTo>
                  <a:pt x="29404" y="3798"/>
                  <a:pt x="29764" y="3625"/>
                  <a:pt x="30110" y="3425"/>
                </a:cubicBezTo>
                <a:cubicBezTo>
                  <a:pt x="30430" y="3225"/>
                  <a:pt x="30656" y="2932"/>
                  <a:pt x="30843" y="2612"/>
                </a:cubicBezTo>
                <a:cubicBezTo>
                  <a:pt x="30909" y="2505"/>
                  <a:pt x="30923" y="2346"/>
                  <a:pt x="30936" y="2212"/>
                </a:cubicBezTo>
                <a:cubicBezTo>
                  <a:pt x="30989" y="1879"/>
                  <a:pt x="30909" y="1560"/>
                  <a:pt x="30856" y="1240"/>
                </a:cubicBezTo>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7"/>
          <p:cNvSpPr/>
          <p:nvPr/>
        </p:nvSpPr>
        <p:spPr>
          <a:xfrm rot="10800000">
            <a:off x="307567" y="3007276"/>
            <a:ext cx="233380" cy="1596217"/>
          </a:xfrm>
          <a:custGeom>
            <a:avLst/>
            <a:gdLst/>
            <a:ahLst/>
            <a:cxnLst/>
            <a:rect l="l" t="t" r="r" b="b"/>
            <a:pathLst>
              <a:path w="4531" h="30990" extrusionOk="0">
                <a:moveTo>
                  <a:pt x="1226" y="6915"/>
                </a:moveTo>
                <a:cubicBezTo>
                  <a:pt x="1319" y="7128"/>
                  <a:pt x="1293" y="7275"/>
                  <a:pt x="1239" y="7421"/>
                </a:cubicBezTo>
                <a:cubicBezTo>
                  <a:pt x="1146" y="7648"/>
                  <a:pt x="1080" y="7888"/>
                  <a:pt x="880" y="8048"/>
                </a:cubicBezTo>
                <a:cubicBezTo>
                  <a:pt x="813" y="8114"/>
                  <a:pt x="746" y="8194"/>
                  <a:pt x="640" y="8154"/>
                </a:cubicBezTo>
                <a:cubicBezTo>
                  <a:pt x="547" y="7728"/>
                  <a:pt x="547" y="7728"/>
                  <a:pt x="773" y="7408"/>
                </a:cubicBezTo>
                <a:cubicBezTo>
                  <a:pt x="826" y="7315"/>
                  <a:pt x="880" y="7222"/>
                  <a:pt x="960" y="7142"/>
                </a:cubicBezTo>
                <a:cubicBezTo>
                  <a:pt x="1026" y="7062"/>
                  <a:pt x="1119" y="7008"/>
                  <a:pt x="1226" y="6915"/>
                </a:cubicBezTo>
                <a:close/>
                <a:moveTo>
                  <a:pt x="3784" y="17613"/>
                </a:moveTo>
                <a:cubicBezTo>
                  <a:pt x="3478" y="17907"/>
                  <a:pt x="3145" y="18026"/>
                  <a:pt x="2812" y="18133"/>
                </a:cubicBezTo>
                <a:cubicBezTo>
                  <a:pt x="2732" y="18160"/>
                  <a:pt x="2652" y="18146"/>
                  <a:pt x="2598" y="18040"/>
                </a:cubicBezTo>
                <a:cubicBezTo>
                  <a:pt x="2878" y="17853"/>
                  <a:pt x="3185" y="17720"/>
                  <a:pt x="3504" y="17600"/>
                </a:cubicBezTo>
                <a:cubicBezTo>
                  <a:pt x="3571" y="17573"/>
                  <a:pt x="3651" y="17600"/>
                  <a:pt x="3784" y="17613"/>
                </a:cubicBezTo>
                <a:close/>
                <a:moveTo>
                  <a:pt x="2319" y="54"/>
                </a:moveTo>
                <a:cubicBezTo>
                  <a:pt x="2185" y="67"/>
                  <a:pt x="2025" y="81"/>
                  <a:pt x="1919" y="147"/>
                </a:cubicBezTo>
                <a:cubicBezTo>
                  <a:pt x="1599" y="334"/>
                  <a:pt x="1306" y="560"/>
                  <a:pt x="1106" y="880"/>
                </a:cubicBezTo>
                <a:cubicBezTo>
                  <a:pt x="906" y="1226"/>
                  <a:pt x="733" y="1586"/>
                  <a:pt x="667" y="1986"/>
                </a:cubicBezTo>
                <a:cubicBezTo>
                  <a:pt x="653" y="2092"/>
                  <a:pt x="627" y="2199"/>
                  <a:pt x="627" y="2305"/>
                </a:cubicBezTo>
                <a:cubicBezTo>
                  <a:pt x="653" y="3131"/>
                  <a:pt x="680" y="3957"/>
                  <a:pt x="706" y="4784"/>
                </a:cubicBezTo>
                <a:cubicBezTo>
                  <a:pt x="720" y="4943"/>
                  <a:pt x="773" y="5090"/>
                  <a:pt x="840" y="5250"/>
                </a:cubicBezTo>
                <a:cubicBezTo>
                  <a:pt x="933" y="5490"/>
                  <a:pt x="960" y="5756"/>
                  <a:pt x="1026" y="6009"/>
                </a:cubicBezTo>
                <a:cubicBezTo>
                  <a:pt x="946" y="6076"/>
                  <a:pt x="893" y="6129"/>
                  <a:pt x="826" y="6182"/>
                </a:cubicBezTo>
                <a:cubicBezTo>
                  <a:pt x="800" y="6209"/>
                  <a:pt x="760" y="6222"/>
                  <a:pt x="733" y="6249"/>
                </a:cubicBezTo>
                <a:cubicBezTo>
                  <a:pt x="240" y="6622"/>
                  <a:pt x="0" y="7102"/>
                  <a:pt x="107" y="7715"/>
                </a:cubicBezTo>
                <a:cubicBezTo>
                  <a:pt x="134" y="7914"/>
                  <a:pt x="147" y="8101"/>
                  <a:pt x="174" y="8287"/>
                </a:cubicBezTo>
                <a:cubicBezTo>
                  <a:pt x="200" y="8594"/>
                  <a:pt x="387" y="8754"/>
                  <a:pt x="680" y="8767"/>
                </a:cubicBezTo>
                <a:cubicBezTo>
                  <a:pt x="906" y="8780"/>
                  <a:pt x="1066" y="8700"/>
                  <a:pt x="1226" y="8541"/>
                </a:cubicBezTo>
                <a:cubicBezTo>
                  <a:pt x="1586" y="8154"/>
                  <a:pt x="1786" y="7728"/>
                  <a:pt x="1759" y="7195"/>
                </a:cubicBezTo>
                <a:cubicBezTo>
                  <a:pt x="1746" y="7102"/>
                  <a:pt x="1772" y="7022"/>
                  <a:pt x="1799" y="6875"/>
                </a:cubicBezTo>
                <a:cubicBezTo>
                  <a:pt x="2119" y="7022"/>
                  <a:pt x="2292" y="7222"/>
                  <a:pt x="2425" y="7475"/>
                </a:cubicBezTo>
                <a:cubicBezTo>
                  <a:pt x="2518" y="7621"/>
                  <a:pt x="2572" y="7794"/>
                  <a:pt x="2638" y="7954"/>
                </a:cubicBezTo>
                <a:cubicBezTo>
                  <a:pt x="2732" y="8181"/>
                  <a:pt x="2732" y="8421"/>
                  <a:pt x="2652" y="8647"/>
                </a:cubicBezTo>
                <a:cubicBezTo>
                  <a:pt x="2572" y="8860"/>
                  <a:pt x="2545" y="9073"/>
                  <a:pt x="2572" y="9287"/>
                </a:cubicBezTo>
                <a:cubicBezTo>
                  <a:pt x="2585" y="9580"/>
                  <a:pt x="2532" y="9860"/>
                  <a:pt x="2438" y="10139"/>
                </a:cubicBezTo>
                <a:cubicBezTo>
                  <a:pt x="2372" y="10339"/>
                  <a:pt x="2345" y="10539"/>
                  <a:pt x="2319" y="10739"/>
                </a:cubicBezTo>
                <a:cubicBezTo>
                  <a:pt x="2252" y="11178"/>
                  <a:pt x="2172" y="11605"/>
                  <a:pt x="1972" y="12005"/>
                </a:cubicBezTo>
                <a:cubicBezTo>
                  <a:pt x="1852" y="12231"/>
                  <a:pt x="1719" y="12457"/>
                  <a:pt x="1666" y="12724"/>
                </a:cubicBezTo>
                <a:cubicBezTo>
                  <a:pt x="1652" y="12791"/>
                  <a:pt x="1626" y="12857"/>
                  <a:pt x="1586" y="12910"/>
                </a:cubicBezTo>
                <a:cubicBezTo>
                  <a:pt x="1426" y="13110"/>
                  <a:pt x="1359" y="13337"/>
                  <a:pt x="1293" y="13590"/>
                </a:cubicBezTo>
                <a:cubicBezTo>
                  <a:pt x="1239" y="13830"/>
                  <a:pt x="1159" y="14056"/>
                  <a:pt x="1093" y="14296"/>
                </a:cubicBezTo>
                <a:cubicBezTo>
                  <a:pt x="1026" y="14509"/>
                  <a:pt x="960" y="14709"/>
                  <a:pt x="973" y="14936"/>
                </a:cubicBezTo>
                <a:cubicBezTo>
                  <a:pt x="986" y="15002"/>
                  <a:pt x="973" y="15082"/>
                  <a:pt x="960" y="15135"/>
                </a:cubicBezTo>
                <a:cubicBezTo>
                  <a:pt x="786" y="15682"/>
                  <a:pt x="880" y="16228"/>
                  <a:pt x="920" y="16774"/>
                </a:cubicBezTo>
                <a:cubicBezTo>
                  <a:pt x="933" y="16881"/>
                  <a:pt x="986" y="16987"/>
                  <a:pt x="1040" y="17081"/>
                </a:cubicBezTo>
                <a:cubicBezTo>
                  <a:pt x="1186" y="17347"/>
                  <a:pt x="1333" y="17613"/>
                  <a:pt x="1479" y="17893"/>
                </a:cubicBezTo>
                <a:cubicBezTo>
                  <a:pt x="1439" y="17973"/>
                  <a:pt x="1399" y="18080"/>
                  <a:pt x="1333" y="18173"/>
                </a:cubicBezTo>
                <a:cubicBezTo>
                  <a:pt x="1239" y="18306"/>
                  <a:pt x="1159" y="18439"/>
                  <a:pt x="1146" y="18626"/>
                </a:cubicBezTo>
                <a:cubicBezTo>
                  <a:pt x="1146" y="18666"/>
                  <a:pt x="1106" y="18719"/>
                  <a:pt x="1080" y="18773"/>
                </a:cubicBezTo>
                <a:cubicBezTo>
                  <a:pt x="893" y="19119"/>
                  <a:pt x="773" y="19492"/>
                  <a:pt x="746" y="19905"/>
                </a:cubicBezTo>
                <a:cubicBezTo>
                  <a:pt x="733" y="19972"/>
                  <a:pt x="706" y="20038"/>
                  <a:pt x="706" y="20105"/>
                </a:cubicBezTo>
                <a:cubicBezTo>
                  <a:pt x="667" y="20385"/>
                  <a:pt x="600" y="20664"/>
                  <a:pt x="587" y="20957"/>
                </a:cubicBezTo>
                <a:cubicBezTo>
                  <a:pt x="573" y="21544"/>
                  <a:pt x="587" y="22143"/>
                  <a:pt x="587" y="22729"/>
                </a:cubicBezTo>
                <a:cubicBezTo>
                  <a:pt x="587" y="22823"/>
                  <a:pt x="587" y="22916"/>
                  <a:pt x="600" y="23009"/>
                </a:cubicBezTo>
                <a:cubicBezTo>
                  <a:pt x="667" y="23276"/>
                  <a:pt x="733" y="23515"/>
                  <a:pt x="733" y="23782"/>
                </a:cubicBezTo>
                <a:cubicBezTo>
                  <a:pt x="733" y="23902"/>
                  <a:pt x="786" y="24022"/>
                  <a:pt x="826" y="24142"/>
                </a:cubicBezTo>
                <a:cubicBezTo>
                  <a:pt x="973" y="24488"/>
                  <a:pt x="960" y="24861"/>
                  <a:pt x="1040" y="25221"/>
                </a:cubicBezTo>
                <a:cubicBezTo>
                  <a:pt x="1133" y="25687"/>
                  <a:pt x="1346" y="26100"/>
                  <a:pt x="1559" y="26513"/>
                </a:cubicBezTo>
                <a:cubicBezTo>
                  <a:pt x="1706" y="26806"/>
                  <a:pt x="1892" y="27086"/>
                  <a:pt x="2092" y="27352"/>
                </a:cubicBezTo>
                <a:cubicBezTo>
                  <a:pt x="2345" y="27699"/>
                  <a:pt x="2505" y="28099"/>
                  <a:pt x="2692" y="28472"/>
                </a:cubicBezTo>
                <a:cubicBezTo>
                  <a:pt x="2772" y="28645"/>
                  <a:pt x="2825" y="28831"/>
                  <a:pt x="2918" y="29005"/>
                </a:cubicBezTo>
                <a:cubicBezTo>
                  <a:pt x="3051" y="29231"/>
                  <a:pt x="3065" y="29484"/>
                  <a:pt x="3038" y="29724"/>
                </a:cubicBezTo>
                <a:cubicBezTo>
                  <a:pt x="3011" y="29910"/>
                  <a:pt x="2891" y="30097"/>
                  <a:pt x="2798" y="30284"/>
                </a:cubicBezTo>
                <a:cubicBezTo>
                  <a:pt x="2785" y="30323"/>
                  <a:pt x="2718" y="30350"/>
                  <a:pt x="2665" y="30350"/>
                </a:cubicBezTo>
                <a:cubicBezTo>
                  <a:pt x="2572" y="30363"/>
                  <a:pt x="2465" y="30363"/>
                  <a:pt x="2372" y="30337"/>
                </a:cubicBezTo>
                <a:cubicBezTo>
                  <a:pt x="2212" y="30297"/>
                  <a:pt x="2039" y="30230"/>
                  <a:pt x="1879" y="30150"/>
                </a:cubicBezTo>
                <a:cubicBezTo>
                  <a:pt x="1826" y="30124"/>
                  <a:pt x="1786" y="30057"/>
                  <a:pt x="1732" y="30004"/>
                </a:cubicBezTo>
                <a:cubicBezTo>
                  <a:pt x="1786" y="29884"/>
                  <a:pt x="1839" y="29764"/>
                  <a:pt x="1879" y="29644"/>
                </a:cubicBezTo>
                <a:cubicBezTo>
                  <a:pt x="2039" y="29564"/>
                  <a:pt x="2212" y="29591"/>
                  <a:pt x="2372" y="29564"/>
                </a:cubicBezTo>
                <a:cubicBezTo>
                  <a:pt x="2478" y="29537"/>
                  <a:pt x="2545" y="29484"/>
                  <a:pt x="2558" y="29378"/>
                </a:cubicBezTo>
                <a:cubicBezTo>
                  <a:pt x="2558" y="29231"/>
                  <a:pt x="2572" y="29098"/>
                  <a:pt x="2545" y="28965"/>
                </a:cubicBezTo>
                <a:cubicBezTo>
                  <a:pt x="2505" y="28791"/>
                  <a:pt x="2359" y="28698"/>
                  <a:pt x="2185" y="28658"/>
                </a:cubicBezTo>
                <a:cubicBezTo>
                  <a:pt x="2092" y="28618"/>
                  <a:pt x="1972" y="28605"/>
                  <a:pt x="1866" y="28605"/>
                </a:cubicBezTo>
                <a:cubicBezTo>
                  <a:pt x="1519" y="28592"/>
                  <a:pt x="1266" y="28831"/>
                  <a:pt x="1239" y="29178"/>
                </a:cubicBezTo>
                <a:cubicBezTo>
                  <a:pt x="1226" y="29338"/>
                  <a:pt x="1226" y="29484"/>
                  <a:pt x="1253" y="29631"/>
                </a:cubicBezTo>
                <a:cubicBezTo>
                  <a:pt x="1293" y="29817"/>
                  <a:pt x="1279" y="29990"/>
                  <a:pt x="1266" y="30164"/>
                </a:cubicBezTo>
                <a:cubicBezTo>
                  <a:pt x="1253" y="30577"/>
                  <a:pt x="1519" y="30910"/>
                  <a:pt x="1946" y="30950"/>
                </a:cubicBezTo>
                <a:cubicBezTo>
                  <a:pt x="2279" y="30990"/>
                  <a:pt x="2598" y="30976"/>
                  <a:pt x="2878" y="30723"/>
                </a:cubicBezTo>
                <a:cubicBezTo>
                  <a:pt x="3011" y="30603"/>
                  <a:pt x="3198" y="30537"/>
                  <a:pt x="3318" y="30377"/>
                </a:cubicBezTo>
                <a:cubicBezTo>
                  <a:pt x="3464" y="30177"/>
                  <a:pt x="3571" y="29990"/>
                  <a:pt x="3624" y="29751"/>
                </a:cubicBezTo>
                <a:cubicBezTo>
                  <a:pt x="3664" y="29497"/>
                  <a:pt x="3757" y="29244"/>
                  <a:pt x="3731" y="28991"/>
                </a:cubicBezTo>
                <a:cubicBezTo>
                  <a:pt x="3731" y="28818"/>
                  <a:pt x="3691" y="28671"/>
                  <a:pt x="3638" y="28512"/>
                </a:cubicBezTo>
                <a:cubicBezTo>
                  <a:pt x="3478" y="28072"/>
                  <a:pt x="3211" y="27712"/>
                  <a:pt x="2918" y="27366"/>
                </a:cubicBezTo>
                <a:cubicBezTo>
                  <a:pt x="2665" y="27099"/>
                  <a:pt x="2465" y="26780"/>
                  <a:pt x="2279" y="26460"/>
                </a:cubicBezTo>
                <a:cubicBezTo>
                  <a:pt x="2132" y="26207"/>
                  <a:pt x="2039" y="25914"/>
                  <a:pt x="1919" y="25634"/>
                </a:cubicBezTo>
                <a:cubicBezTo>
                  <a:pt x="1746" y="25181"/>
                  <a:pt x="1639" y="24715"/>
                  <a:pt x="1519" y="24248"/>
                </a:cubicBezTo>
                <a:cubicBezTo>
                  <a:pt x="1493" y="24115"/>
                  <a:pt x="1493" y="23982"/>
                  <a:pt x="1493" y="23835"/>
                </a:cubicBezTo>
                <a:cubicBezTo>
                  <a:pt x="1493" y="23542"/>
                  <a:pt x="1493" y="23236"/>
                  <a:pt x="1413" y="22943"/>
                </a:cubicBezTo>
                <a:cubicBezTo>
                  <a:pt x="1399" y="22876"/>
                  <a:pt x="1386" y="22809"/>
                  <a:pt x="1386" y="22729"/>
                </a:cubicBezTo>
                <a:cubicBezTo>
                  <a:pt x="1399" y="22223"/>
                  <a:pt x="1413" y="21717"/>
                  <a:pt x="1413" y="21211"/>
                </a:cubicBezTo>
                <a:cubicBezTo>
                  <a:pt x="1426" y="20824"/>
                  <a:pt x="1533" y="20451"/>
                  <a:pt x="1652" y="20091"/>
                </a:cubicBezTo>
                <a:cubicBezTo>
                  <a:pt x="1826" y="19585"/>
                  <a:pt x="2025" y="19092"/>
                  <a:pt x="2212" y="18599"/>
                </a:cubicBezTo>
                <a:cubicBezTo>
                  <a:pt x="2225" y="18573"/>
                  <a:pt x="2239" y="18546"/>
                  <a:pt x="2279" y="18506"/>
                </a:cubicBezTo>
                <a:cubicBezTo>
                  <a:pt x="2345" y="18506"/>
                  <a:pt x="2425" y="18506"/>
                  <a:pt x="2492" y="18519"/>
                </a:cubicBezTo>
                <a:cubicBezTo>
                  <a:pt x="2718" y="18586"/>
                  <a:pt x="2931" y="18559"/>
                  <a:pt x="3145" y="18479"/>
                </a:cubicBezTo>
                <a:cubicBezTo>
                  <a:pt x="3531" y="18333"/>
                  <a:pt x="3891" y="18160"/>
                  <a:pt x="4170" y="17840"/>
                </a:cubicBezTo>
                <a:cubicBezTo>
                  <a:pt x="4344" y="17640"/>
                  <a:pt x="4330" y="17573"/>
                  <a:pt x="4224" y="17320"/>
                </a:cubicBezTo>
                <a:cubicBezTo>
                  <a:pt x="4091" y="16987"/>
                  <a:pt x="3851" y="16827"/>
                  <a:pt x="3518" y="16747"/>
                </a:cubicBezTo>
                <a:cubicBezTo>
                  <a:pt x="3424" y="16721"/>
                  <a:pt x="3331" y="16707"/>
                  <a:pt x="3238" y="16747"/>
                </a:cubicBezTo>
                <a:cubicBezTo>
                  <a:pt x="3198" y="16774"/>
                  <a:pt x="3145" y="16801"/>
                  <a:pt x="3091" y="16814"/>
                </a:cubicBezTo>
                <a:cubicBezTo>
                  <a:pt x="2652" y="16894"/>
                  <a:pt x="2305" y="17120"/>
                  <a:pt x="2012" y="17454"/>
                </a:cubicBezTo>
                <a:cubicBezTo>
                  <a:pt x="1999" y="17467"/>
                  <a:pt x="1972" y="17480"/>
                  <a:pt x="1919" y="17507"/>
                </a:cubicBezTo>
                <a:cubicBezTo>
                  <a:pt x="1746" y="17387"/>
                  <a:pt x="1652" y="17187"/>
                  <a:pt x="1666" y="17001"/>
                </a:cubicBezTo>
                <a:cubicBezTo>
                  <a:pt x="1692" y="16774"/>
                  <a:pt x="1612" y="16561"/>
                  <a:pt x="1626" y="16348"/>
                </a:cubicBezTo>
                <a:cubicBezTo>
                  <a:pt x="1652" y="16121"/>
                  <a:pt x="1639" y="15908"/>
                  <a:pt x="1639" y="15682"/>
                </a:cubicBezTo>
                <a:cubicBezTo>
                  <a:pt x="1652" y="15522"/>
                  <a:pt x="1679" y="15362"/>
                  <a:pt x="1706" y="15202"/>
                </a:cubicBezTo>
                <a:cubicBezTo>
                  <a:pt x="1759" y="14909"/>
                  <a:pt x="1812" y="14629"/>
                  <a:pt x="1866" y="14349"/>
                </a:cubicBezTo>
                <a:cubicBezTo>
                  <a:pt x="1932" y="14070"/>
                  <a:pt x="1999" y="13790"/>
                  <a:pt x="2079" y="13510"/>
                </a:cubicBezTo>
                <a:cubicBezTo>
                  <a:pt x="2332" y="12724"/>
                  <a:pt x="2678" y="11978"/>
                  <a:pt x="3011" y="11232"/>
                </a:cubicBezTo>
                <a:cubicBezTo>
                  <a:pt x="3118" y="11005"/>
                  <a:pt x="3198" y="10765"/>
                  <a:pt x="3264" y="10539"/>
                </a:cubicBezTo>
                <a:cubicBezTo>
                  <a:pt x="3331" y="10339"/>
                  <a:pt x="3384" y="10139"/>
                  <a:pt x="3438" y="9939"/>
                </a:cubicBezTo>
                <a:cubicBezTo>
                  <a:pt x="3518" y="9660"/>
                  <a:pt x="3584" y="9393"/>
                  <a:pt x="3504" y="9100"/>
                </a:cubicBezTo>
                <a:cubicBezTo>
                  <a:pt x="3478" y="9007"/>
                  <a:pt x="3518" y="8887"/>
                  <a:pt x="3544" y="8780"/>
                </a:cubicBezTo>
                <a:cubicBezTo>
                  <a:pt x="3664" y="8354"/>
                  <a:pt x="3664" y="7941"/>
                  <a:pt x="3518" y="7528"/>
                </a:cubicBezTo>
                <a:cubicBezTo>
                  <a:pt x="3478" y="7435"/>
                  <a:pt x="3451" y="7341"/>
                  <a:pt x="3438" y="7248"/>
                </a:cubicBezTo>
                <a:cubicBezTo>
                  <a:pt x="3344" y="6835"/>
                  <a:pt x="3078" y="6542"/>
                  <a:pt x="2825" y="6236"/>
                </a:cubicBezTo>
                <a:cubicBezTo>
                  <a:pt x="2652" y="6023"/>
                  <a:pt x="2372" y="5996"/>
                  <a:pt x="2105" y="5956"/>
                </a:cubicBezTo>
                <a:cubicBezTo>
                  <a:pt x="1959" y="5943"/>
                  <a:pt x="1812" y="5943"/>
                  <a:pt x="1639" y="5943"/>
                </a:cubicBezTo>
                <a:cubicBezTo>
                  <a:pt x="1599" y="5836"/>
                  <a:pt x="1546" y="5743"/>
                  <a:pt x="1519" y="5636"/>
                </a:cubicBezTo>
                <a:cubicBezTo>
                  <a:pt x="1439" y="5236"/>
                  <a:pt x="1373" y="4823"/>
                  <a:pt x="1373" y="4410"/>
                </a:cubicBezTo>
                <a:cubicBezTo>
                  <a:pt x="1373" y="4091"/>
                  <a:pt x="1359" y="3784"/>
                  <a:pt x="1346" y="3465"/>
                </a:cubicBezTo>
                <a:cubicBezTo>
                  <a:pt x="1333" y="3225"/>
                  <a:pt x="1346" y="2998"/>
                  <a:pt x="1426" y="2772"/>
                </a:cubicBezTo>
                <a:cubicBezTo>
                  <a:pt x="1493" y="2572"/>
                  <a:pt x="1506" y="2345"/>
                  <a:pt x="1612" y="2146"/>
                </a:cubicBezTo>
                <a:cubicBezTo>
                  <a:pt x="1692" y="2012"/>
                  <a:pt x="1746" y="1879"/>
                  <a:pt x="1826" y="1746"/>
                </a:cubicBezTo>
                <a:cubicBezTo>
                  <a:pt x="2079" y="1320"/>
                  <a:pt x="2492" y="1120"/>
                  <a:pt x="2985" y="1066"/>
                </a:cubicBezTo>
                <a:cubicBezTo>
                  <a:pt x="3198" y="1026"/>
                  <a:pt x="3411" y="1026"/>
                  <a:pt x="3624" y="1013"/>
                </a:cubicBezTo>
                <a:cubicBezTo>
                  <a:pt x="3744" y="1399"/>
                  <a:pt x="3731" y="1439"/>
                  <a:pt x="3451" y="1626"/>
                </a:cubicBezTo>
                <a:cubicBezTo>
                  <a:pt x="3384" y="1573"/>
                  <a:pt x="3331" y="1493"/>
                  <a:pt x="3251" y="1453"/>
                </a:cubicBezTo>
                <a:cubicBezTo>
                  <a:pt x="3158" y="1413"/>
                  <a:pt x="3065" y="1399"/>
                  <a:pt x="2971" y="1399"/>
                </a:cubicBezTo>
                <a:cubicBezTo>
                  <a:pt x="2772" y="1399"/>
                  <a:pt x="2665" y="1493"/>
                  <a:pt x="2612" y="1679"/>
                </a:cubicBezTo>
                <a:cubicBezTo>
                  <a:pt x="2558" y="1852"/>
                  <a:pt x="2545" y="2026"/>
                  <a:pt x="2585" y="2212"/>
                </a:cubicBezTo>
                <a:cubicBezTo>
                  <a:pt x="2625" y="2385"/>
                  <a:pt x="2732" y="2505"/>
                  <a:pt x="2918" y="2545"/>
                </a:cubicBezTo>
                <a:cubicBezTo>
                  <a:pt x="3251" y="2599"/>
                  <a:pt x="3571" y="2585"/>
                  <a:pt x="3837" y="2319"/>
                </a:cubicBezTo>
                <a:cubicBezTo>
                  <a:pt x="3904" y="2239"/>
                  <a:pt x="3971" y="2172"/>
                  <a:pt x="4037" y="2106"/>
                </a:cubicBezTo>
                <a:cubicBezTo>
                  <a:pt x="4530" y="1706"/>
                  <a:pt x="4384" y="1040"/>
                  <a:pt x="4144" y="653"/>
                </a:cubicBezTo>
                <a:cubicBezTo>
                  <a:pt x="3931" y="334"/>
                  <a:pt x="3624" y="200"/>
                  <a:pt x="3291" y="134"/>
                </a:cubicBezTo>
                <a:cubicBezTo>
                  <a:pt x="2971" y="81"/>
                  <a:pt x="2652" y="1"/>
                  <a:pt x="2319" y="54"/>
                </a:cubicBezTo>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7"/>
          <p:cNvSpPr/>
          <p:nvPr/>
        </p:nvSpPr>
        <p:spPr>
          <a:xfrm>
            <a:off x="7004480" y="306620"/>
            <a:ext cx="1596217" cy="233380"/>
          </a:xfrm>
          <a:custGeom>
            <a:avLst/>
            <a:gdLst/>
            <a:ahLst/>
            <a:cxnLst/>
            <a:rect l="l" t="t" r="r" b="b"/>
            <a:pathLst>
              <a:path w="30990" h="4531" extrusionOk="0">
                <a:moveTo>
                  <a:pt x="23848" y="3571"/>
                </a:moveTo>
                <a:cubicBezTo>
                  <a:pt x="23768" y="3651"/>
                  <a:pt x="23675" y="3705"/>
                  <a:pt x="23582" y="3758"/>
                </a:cubicBezTo>
                <a:cubicBezTo>
                  <a:pt x="23262" y="3984"/>
                  <a:pt x="23262" y="3984"/>
                  <a:pt x="22836" y="3891"/>
                </a:cubicBezTo>
                <a:cubicBezTo>
                  <a:pt x="22796" y="3784"/>
                  <a:pt x="22876" y="3718"/>
                  <a:pt x="22942" y="3651"/>
                </a:cubicBezTo>
                <a:cubicBezTo>
                  <a:pt x="23102" y="3451"/>
                  <a:pt x="23342" y="3385"/>
                  <a:pt x="23568" y="3291"/>
                </a:cubicBezTo>
                <a:cubicBezTo>
                  <a:pt x="23715" y="3238"/>
                  <a:pt x="23862" y="3212"/>
                  <a:pt x="24075" y="3305"/>
                </a:cubicBezTo>
                <a:cubicBezTo>
                  <a:pt x="23981" y="3411"/>
                  <a:pt x="23928" y="3505"/>
                  <a:pt x="23848" y="3571"/>
                </a:cubicBezTo>
                <a:close/>
                <a:moveTo>
                  <a:pt x="13390" y="1027"/>
                </a:moveTo>
                <a:cubicBezTo>
                  <a:pt x="13270" y="1346"/>
                  <a:pt x="13137" y="1653"/>
                  <a:pt x="12950" y="1933"/>
                </a:cubicBezTo>
                <a:cubicBezTo>
                  <a:pt x="12843" y="1879"/>
                  <a:pt x="12830" y="1799"/>
                  <a:pt x="12857" y="1719"/>
                </a:cubicBezTo>
                <a:cubicBezTo>
                  <a:pt x="12963" y="1386"/>
                  <a:pt x="13083" y="1053"/>
                  <a:pt x="13376" y="747"/>
                </a:cubicBezTo>
                <a:cubicBezTo>
                  <a:pt x="13390" y="880"/>
                  <a:pt x="13416" y="960"/>
                  <a:pt x="13390" y="1027"/>
                </a:cubicBezTo>
                <a:close/>
                <a:moveTo>
                  <a:pt x="30856" y="1240"/>
                </a:moveTo>
                <a:cubicBezTo>
                  <a:pt x="30789" y="907"/>
                  <a:pt x="30656" y="600"/>
                  <a:pt x="30336" y="387"/>
                </a:cubicBezTo>
                <a:cubicBezTo>
                  <a:pt x="29950" y="147"/>
                  <a:pt x="29284" y="1"/>
                  <a:pt x="28871" y="494"/>
                </a:cubicBezTo>
                <a:cubicBezTo>
                  <a:pt x="28818" y="560"/>
                  <a:pt x="28751" y="627"/>
                  <a:pt x="28671" y="694"/>
                </a:cubicBezTo>
                <a:cubicBezTo>
                  <a:pt x="28405" y="960"/>
                  <a:pt x="28391" y="1280"/>
                  <a:pt x="28445" y="1613"/>
                </a:cubicBezTo>
                <a:cubicBezTo>
                  <a:pt x="28485" y="1799"/>
                  <a:pt x="28605" y="1906"/>
                  <a:pt x="28778" y="1946"/>
                </a:cubicBezTo>
                <a:cubicBezTo>
                  <a:pt x="28964" y="1986"/>
                  <a:pt x="29137" y="1973"/>
                  <a:pt x="29311" y="1919"/>
                </a:cubicBezTo>
                <a:cubicBezTo>
                  <a:pt x="29497" y="1866"/>
                  <a:pt x="29590" y="1759"/>
                  <a:pt x="29590" y="1560"/>
                </a:cubicBezTo>
                <a:cubicBezTo>
                  <a:pt x="29590" y="1466"/>
                  <a:pt x="29577" y="1373"/>
                  <a:pt x="29537" y="1280"/>
                </a:cubicBezTo>
                <a:cubicBezTo>
                  <a:pt x="29497" y="1200"/>
                  <a:pt x="29417" y="1147"/>
                  <a:pt x="29364" y="1080"/>
                </a:cubicBezTo>
                <a:cubicBezTo>
                  <a:pt x="29550" y="800"/>
                  <a:pt x="29590" y="787"/>
                  <a:pt x="29977" y="907"/>
                </a:cubicBezTo>
                <a:cubicBezTo>
                  <a:pt x="29963" y="1120"/>
                  <a:pt x="29963" y="1333"/>
                  <a:pt x="29923" y="1546"/>
                </a:cubicBezTo>
                <a:cubicBezTo>
                  <a:pt x="29870" y="2039"/>
                  <a:pt x="29670" y="2439"/>
                  <a:pt x="29244" y="2705"/>
                </a:cubicBezTo>
                <a:cubicBezTo>
                  <a:pt x="29111" y="2785"/>
                  <a:pt x="28978" y="2839"/>
                  <a:pt x="28844" y="2918"/>
                </a:cubicBezTo>
                <a:cubicBezTo>
                  <a:pt x="28644" y="3025"/>
                  <a:pt x="28418" y="3038"/>
                  <a:pt x="28218" y="3105"/>
                </a:cubicBezTo>
                <a:cubicBezTo>
                  <a:pt x="27992" y="3185"/>
                  <a:pt x="27765" y="3198"/>
                  <a:pt x="27525" y="3185"/>
                </a:cubicBezTo>
                <a:cubicBezTo>
                  <a:pt x="27206" y="3172"/>
                  <a:pt x="26899" y="3158"/>
                  <a:pt x="26579" y="3158"/>
                </a:cubicBezTo>
                <a:cubicBezTo>
                  <a:pt x="26166" y="3158"/>
                  <a:pt x="25753" y="3092"/>
                  <a:pt x="25354" y="3012"/>
                </a:cubicBezTo>
                <a:cubicBezTo>
                  <a:pt x="25247" y="2985"/>
                  <a:pt x="25154" y="2932"/>
                  <a:pt x="25047" y="2892"/>
                </a:cubicBezTo>
                <a:cubicBezTo>
                  <a:pt x="25047" y="2719"/>
                  <a:pt x="25047" y="2572"/>
                  <a:pt x="25034" y="2426"/>
                </a:cubicBezTo>
                <a:cubicBezTo>
                  <a:pt x="24994" y="2159"/>
                  <a:pt x="24967" y="1879"/>
                  <a:pt x="24754" y="1706"/>
                </a:cubicBezTo>
                <a:cubicBezTo>
                  <a:pt x="24448" y="1453"/>
                  <a:pt x="24155" y="1186"/>
                  <a:pt x="23742" y="1093"/>
                </a:cubicBezTo>
                <a:cubicBezTo>
                  <a:pt x="23648" y="1080"/>
                  <a:pt x="23555" y="1053"/>
                  <a:pt x="23462" y="1013"/>
                </a:cubicBezTo>
                <a:cubicBezTo>
                  <a:pt x="23049" y="867"/>
                  <a:pt x="22636" y="867"/>
                  <a:pt x="22210" y="987"/>
                </a:cubicBezTo>
                <a:cubicBezTo>
                  <a:pt x="22103" y="1013"/>
                  <a:pt x="21983" y="1053"/>
                  <a:pt x="21890" y="1027"/>
                </a:cubicBezTo>
                <a:cubicBezTo>
                  <a:pt x="21597" y="947"/>
                  <a:pt x="21330" y="1013"/>
                  <a:pt x="21050" y="1093"/>
                </a:cubicBezTo>
                <a:cubicBezTo>
                  <a:pt x="20851" y="1147"/>
                  <a:pt x="20651" y="1200"/>
                  <a:pt x="20451" y="1266"/>
                </a:cubicBezTo>
                <a:cubicBezTo>
                  <a:pt x="20224" y="1333"/>
                  <a:pt x="19985" y="1413"/>
                  <a:pt x="19758" y="1520"/>
                </a:cubicBezTo>
                <a:cubicBezTo>
                  <a:pt x="19012" y="1853"/>
                  <a:pt x="18266" y="2199"/>
                  <a:pt x="17480" y="2452"/>
                </a:cubicBezTo>
                <a:cubicBezTo>
                  <a:pt x="17200" y="2532"/>
                  <a:pt x="16920" y="2599"/>
                  <a:pt x="16641" y="2665"/>
                </a:cubicBezTo>
                <a:cubicBezTo>
                  <a:pt x="16361" y="2719"/>
                  <a:pt x="16081" y="2772"/>
                  <a:pt x="15788" y="2825"/>
                </a:cubicBezTo>
                <a:cubicBezTo>
                  <a:pt x="15628" y="2852"/>
                  <a:pt x="15468" y="2878"/>
                  <a:pt x="15308" y="2878"/>
                </a:cubicBezTo>
                <a:cubicBezTo>
                  <a:pt x="15082" y="2892"/>
                  <a:pt x="14869" y="2878"/>
                  <a:pt x="14642" y="2905"/>
                </a:cubicBezTo>
                <a:cubicBezTo>
                  <a:pt x="14429" y="2918"/>
                  <a:pt x="14216" y="2839"/>
                  <a:pt x="13989" y="2865"/>
                </a:cubicBezTo>
                <a:cubicBezTo>
                  <a:pt x="13803" y="2878"/>
                  <a:pt x="13603" y="2785"/>
                  <a:pt x="13483" y="2612"/>
                </a:cubicBezTo>
                <a:cubicBezTo>
                  <a:pt x="13510" y="2559"/>
                  <a:pt x="13523" y="2532"/>
                  <a:pt x="13536" y="2519"/>
                </a:cubicBezTo>
                <a:cubicBezTo>
                  <a:pt x="13869" y="2226"/>
                  <a:pt x="14096" y="1879"/>
                  <a:pt x="14176" y="1440"/>
                </a:cubicBezTo>
                <a:cubicBezTo>
                  <a:pt x="14189" y="1386"/>
                  <a:pt x="14216" y="1333"/>
                  <a:pt x="14242" y="1293"/>
                </a:cubicBezTo>
                <a:cubicBezTo>
                  <a:pt x="14282" y="1200"/>
                  <a:pt x="14269" y="1107"/>
                  <a:pt x="14242" y="1013"/>
                </a:cubicBezTo>
                <a:cubicBezTo>
                  <a:pt x="14162" y="680"/>
                  <a:pt x="14003" y="440"/>
                  <a:pt x="13670" y="307"/>
                </a:cubicBezTo>
                <a:cubicBezTo>
                  <a:pt x="13416" y="201"/>
                  <a:pt x="13350" y="187"/>
                  <a:pt x="13150" y="360"/>
                </a:cubicBezTo>
                <a:cubicBezTo>
                  <a:pt x="12830" y="640"/>
                  <a:pt x="12657" y="1000"/>
                  <a:pt x="12510" y="1386"/>
                </a:cubicBezTo>
                <a:cubicBezTo>
                  <a:pt x="12430" y="1599"/>
                  <a:pt x="12391" y="1813"/>
                  <a:pt x="12470" y="2039"/>
                </a:cubicBezTo>
                <a:cubicBezTo>
                  <a:pt x="12484" y="2106"/>
                  <a:pt x="12484" y="2186"/>
                  <a:pt x="12484" y="2252"/>
                </a:cubicBezTo>
                <a:cubicBezTo>
                  <a:pt x="12444" y="2292"/>
                  <a:pt x="12417" y="2306"/>
                  <a:pt x="12391" y="2319"/>
                </a:cubicBezTo>
                <a:cubicBezTo>
                  <a:pt x="11898" y="2505"/>
                  <a:pt x="11405" y="2705"/>
                  <a:pt x="10898" y="2878"/>
                </a:cubicBezTo>
                <a:cubicBezTo>
                  <a:pt x="10539" y="2998"/>
                  <a:pt x="10166" y="3105"/>
                  <a:pt x="9779" y="3118"/>
                </a:cubicBezTo>
                <a:cubicBezTo>
                  <a:pt x="9273" y="3118"/>
                  <a:pt x="8767" y="3132"/>
                  <a:pt x="8260" y="3145"/>
                </a:cubicBezTo>
                <a:cubicBezTo>
                  <a:pt x="8180" y="3145"/>
                  <a:pt x="8114" y="3132"/>
                  <a:pt x="8047" y="3118"/>
                </a:cubicBezTo>
                <a:cubicBezTo>
                  <a:pt x="7754" y="3038"/>
                  <a:pt x="7448" y="3038"/>
                  <a:pt x="7155" y="3038"/>
                </a:cubicBezTo>
                <a:cubicBezTo>
                  <a:pt x="7008" y="3038"/>
                  <a:pt x="6875" y="3038"/>
                  <a:pt x="6742" y="3012"/>
                </a:cubicBezTo>
                <a:cubicBezTo>
                  <a:pt x="6275" y="2892"/>
                  <a:pt x="5809" y="2785"/>
                  <a:pt x="5356" y="2612"/>
                </a:cubicBezTo>
                <a:cubicBezTo>
                  <a:pt x="5076" y="2492"/>
                  <a:pt x="4783" y="2399"/>
                  <a:pt x="4530" y="2252"/>
                </a:cubicBezTo>
                <a:cubicBezTo>
                  <a:pt x="4210" y="2066"/>
                  <a:pt x="3890" y="1866"/>
                  <a:pt x="3624" y="1613"/>
                </a:cubicBezTo>
                <a:cubicBezTo>
                  <a:pt x="3278" y="1320"/>
                  <a:pt x="2918" y="1053"/>
                  <a:pt x="2478" y="907"/>
                </a:cubicBezTo>
                <a:cubicBezTo>
                  <a:pt x="2318" y="840"/>
                  <a:pt x="2172" y="800"/>
                  <a:pt x="1999" y="800"/>
                </a:cubicBezTo>
                <a:cubicBezTo>
                  <a:pt x="1732" y="773"/>
                  <a:pt x="1492" y="867"/>
                  <a:pt x="1239" y="907"/>
                </a:cubicBezTo>
                <a:cubicBezTo>
                  <a:pt x="999" y="960"/>
                  <a:pt x="813" y="1067"/>
                  <a:pt x="613" y="1213"/>
                </a:cubicBezTo>
                <a:cubicBezTo>
                  <a:pt x="453" y="1333"/>
                  <a:pt x="387" y="1520"/>
                  <a:pt x="267" y="1653"/>
                </a:cubicBezTo>
                <a:cubicBezTo>
                  <a:pt x="14" y="1933"/>
                  <a:pt x="0" y="2252"/>
                  <a:pt x="40" y="2585"/>
                </a:cubicBezTo>
                <a:cubicBezTo>
                  <a:pt x="80" y="3012"/>
                  <a:pt x="413" y="3278"/>
                  <a:pt x="826" y="3265"/>
                </a:cubicBezTo>
                <a:cubicBezTo>
                  <a:pt x="999" y="3252"/>
                  <a:pt x="1173" y="3238"/>
                  <a:pt x="1359" y="3278"/>
                </a:cubicBezTo>
                <a:cubicBezTo>
                  <a:pt x="1506" y="3305"/>
                  <a:pt x="1652" y="3291"/>
                  <a:pt x="1812" y="3291"/>
                </a:cubicBezTo>
                <a:cubicBezTo>
                  <a:pt x="2159" y="3265"/>
                  <a:pt x="2398" y="3012"/>
                  <a:pt x="2385" y="2665"/>
                </a:cubicBezTo>
                <a:cubicBezTo>
                  <a:pt x="2385" y="2559"/>
                  <a:pt x="2372" y="2439"/>
                  <a:pt x="2332" y="2346"/>
                </a:cubicBezTo>
                <a:cubicBezTo>
                  <a:pt x="2292" y="2172"/>
                  <a:pt x="2198" y="2026"/>
                  <a:pt x="2025" y="1986"/>
                </a:cubicBezTo>
                <a:cubicBezTo>
                  <a:pt x="1892" y="1959"/>
                  <a:pt x="1759" y="1973"/>
                  <a:pt x="1612" y="1973"/>
                </a:cubicBezTo>
                <a:cubicBezTo>
                  <a:pt x="1506" y="1986"/>
                  <a:pt x="1452" y="2052"/>
                  <a:pt x="1426" y="2159"/>
                </a:cubicBezTo>
                <a:cubicBezTo>
                  <a:pt x="1399" y="2319"/>
                  <a:pt x="1426" y="2492"/>
                  <a:pt x="1346" y="2652"/>
                </a:cubicBezTo>
                <a:cubicBezTo>
                  <a:pt x="1226" y="2692"/>
                  <a:pt x="1106" y="2745"/>
                  <a:pt x="986" y="2799"/>
                </a:cubicBezTo>
                <a:cubicBezTo>
                  <a:pt x="933" y="2745"/>
                  <a:pt x="866" y="2705"/>
                  <a:pt x="840" y="2652"/>
                </a:cubicBezTo>
                <a:cubicBezTo>
                  <a:pt x="760" y="2492"/>
                  <a:pt x="693" y="2319"/>
                  <a:pt x="653" y="2159"/>
                </a:cubicBezTo>
                <a:cubicBezTo>
                  <a:pt x="626" y="2066"/>
                  <a:pt x="626" y="1959"/>
                  <a:pt x="640" y="1866"/>
                </a:cubicBezTo>
                <a:cubicBezTo>
                  <a:pt x="640" y="1813"/>
                  <a:pt x="666" y="1746"/>
                  <a:pt x="706" y="1733"/>
                </a:cubicBezTo>
                <a:cubicBezTo>
                  <a:pt x="893" y="1639"/>
                  <a:pt x="1079" y="1520"/>
                  <a:pt x="1266" y="1493"/>
                </a:cubicBezTo>
                <a:cubicBezTo>
                  <a:pt x="1506" y="1466"/>
                  <a:pt x="1759" y="1480"/>
                  <a:pt x="1985" y="1613"/>
                </a:cubicBezTo>
                <a:cubicBezTo>
                  <a:pt x="2159" y="1706"/>
                  <a:pt x="2345" y="1759"/>
                  <a:pt x="2518" y="1839"/>
                </a:cubicBezTo>
                <a:cubicBezTo>
                  <a:pt x="2891" y="2026"/>
                  <a:pt x="3291" y="2186"/>
                  <a:pt x="3637" y="2439"/>
                </a:cubicBezTo>
                <a:cubicBezTo>
                  <a:pt x="3904" y="2639"/>
                  <a:pt x="4184" y="2825"/>
                  <a:pt x="4477" y="2972"/>
                </a:cubicBezTo>
                <a:cubicBezTo>
                  <a:pt x="4890" y="3185"/>
                  <a:pt x="5303" y="3398"/>
                  <a:pt x="5769" y="3491"/>
                </a:cubicBezTo>
                <a:cubicBezTo>
                  <a:pt x="6129" y="3571"/>
                  <a:pt x="6502" y="3558"/>
                  <a:pt x="6848" y="3705"/>
                </a:cubicBezTo>
                <a:cubicBezTo>
                  <a:pt x="6968" y="3744"/>
                  <a:pt x="7088" y="3798"/>
                  <a:pt x="7208" y="3798"/>
                </a:cubicBezTo>
                <a:cubicBezTo>
                  <a:pt x="7474" y="3798"/>
                  <a:pt x="7714" y="3864"/>
                  <a:pt x="7981" y="3931"/>
                </a:cubicBezTo>
                <a:cubicBezTo>
                  <a:pt x="8074" y="3944"/>
                  <a:pt x="8167" y="3944"/>
                  <a:pt x="8260" y="3944"/>
                </a:cubicBezTo>
                <a:cubicBezTo>
                  <a:pt x="8847" y="3944"/>
                  <a:pt x="9446" y="3958"/>
                  <a:pt x="10032" y="3944"/>
                </a:cubicBezTo>
                <a:cubicBezTo>
                  <a:pt x="10325" y="3931"/>
                  <a:pt x="10605" y="3864"/>
                  <a:pt x="10885" y="3824"/>
                </a:cubicBezTo>
                <a:cubicBezTo>
                  <a:pt x="10952" y="3824"/>
                  <a:pt x="11018" y="3798"/>
                  <a:pt x="11085" y="3784"/>
                </a:cubicBezTo>
                <a:cubicBezTo>
                  <a:pt x="11498" y="3758"/>
                  <a:pt x="11871" y="3638"/>
                  <a:pt x="12217" y="3451"/>
                </a:cubicBezTo>
                <a:cubicBezTo>
                  <a:pt x="12271" y="3425"/>
                  <a:pt x="12324" y="3385"/>
                  <a:pt x="12364" y="3385"/>
                </a:cubicBezTo>
                <a:cubicBezTo>
                  <a:pt x="12550" y="3371"/>
                  <a:pt x="12684" y="3291"/>
                  <a:pt x="12817" y="3198"/>
                </a:cubicBezTo>
                <a:cubicBezTo>
                  <a:pt x="12910" y="3132"/>
                  <a:pt x="13017" y="3092"/>
                  <a:pt x="13097" y="3052"/>
                </a:cubicBezTo>
                <a:cubicBezTo>
                  <a:pt x="13376" y="3198"/>
                  <a:pt x="13643" y="3345"/>
                  <a:pt x="13909" y="3491"/>
                </a:cubicBezTo>
                <a:cubicBezTo>
                  <a:pt x="14003" y="3545"/>
                  <a:pt x="14109" y="3598"/>
                  <a:pt x="14216" y="3611"/>
                </a:cubicBezTo>
                <a:cubicBezTo>
                  <a:pt x="14762" y="3651"/>
                  <a:pt x="15308" y="3744"/>
                  <a:pt x="15854" y="3571"/>
                </a:cubicBezTo>
                <a:cubicBezTo>
                  <a:pt x="15908" y="3558"/>
                  <a:pt x="15988" y="3545"/>
                  <a:pt x="16054" y="3558"/>
                </a:cubicBezTo>
                <a:cubicBezTo>
                  <a:pt x="16281" y="3571"/>
                  <a:pt x="16481" y="3505"/>
                  <a:pt x="16694" y="3438"/>
                </a:cubicBezTo>
                <a:cubicBezTo>
                  <a:pt x="16934" y="3371"/>
                  <a:pt x="17160" y="3291"/>
                  <a:pt x="17400" y="3238"/>
                </a:cubicBezTo>
                <a:cubicBezTo>
                  <a:pt x="17653" y="3172"/>
                  <a:pt x="17880" y="3105"/>
                  <a:pt x="18079" y="2945"/>
                </a:cubicBezTo>
                <a:cubicBezTo>
                  <a:pt x="18133" y="2905"/>
                  <a:pt x="18199" y="2878"/>
                  <a:pt x="18266" y="2865"/>
                </a:cubicBezTo>
                <a:cubicBezTo>
                  <a:pt x="18532" y="2812"/>
                  <a:pt x="18759" y="2679"/>
                  <a:pt x="18985" y="2559"/>
                </a:cubicBezTo>
                <a:cubicBezTo>
                  <a:pt x="19385" y="2359"/>
                  <a:pt x="19811" y="2279"/>
                  <a:pt x="20251" y="2212"/>
                </a:cubicBezTo>
                <a:cubicBezTo>
                  <a:pt x="20451" y="2186"/>
                  <a:pt x="20651" y="2159"/>
                  <a:pt x="20851" y="2092"/>
                </a:cubicBezTo>
                <a:cubicBezTo>
                  <a:pt x="21130" y="1999"/>
                  <a:pt x="21410" y="1946"/>
                  <a:pt x="21703" y="1959"/>
                </a:cubicBezTo>
                <a:cubicBezTo>
                  <a:pt x="21916" y="1986"/>
                  <a:pt x="22130" y="1959"/>
                  <a:pt x="22343" y="1879"/>
                </a:cubicBezTo>
                <a:cubicBezTo>
                  <a:pt x="22569" y="1799"/>
                  <a:pt x="22809" y="1799"/>
                  <a:pt x="23036" y="1893"/>
                </a:cubicBezTo>
                <a:cubicBezTo>
                  <a:pt x="23195" y="1959"/>
                  <a:pt x="23369" y="2012"/>
                  <a:pt x="23515" y="2106"/>
                </a:cubicBezTo>
                <a:cubicBezTo>
                  <a:pt x="23768" y="2239"/>
                  <a:pt x="23968" y="2412"/>
                  <a:pt x="24115" y="2732"/>
                </a:cubicBezTo>
                <a:cubicBezTo>
                  <a:pt x="23968" y="2759"/>
                  <a:pt x="23888" y="2785"/>
                  <a:pt x="23795" y="2772"/>
                </a:cubicBezTo>
                <a:cubicBezTo>
                  <a:pt x="23262" y="2745"/>
                  <a:pt x="22836" y="2945"/>
                  <a:pt x="22449" y="3305"/>
                </a:cubicBezTo>
                <a:cubicBezTo>
                  <a:pt x="22289" y="3465"/>
                  <a:pt x="22210" y="3625"/>
                  <a:pt x="22223" y="3851"/>
                </a:cubicBezTo>
                <a:cubicBezTo>
                  <a:pt x="22236" y="4144"/>
                  <a:pt x="22396" y="4331"/>
                  <a:pt x="22702" y="4357"/>
                </a:cubicBezTo>
                <a:cubicBezTo>
                  <a:pt x="22889" y="4384"/>
                  <a:pt x="23075" y="4397"/>
                  <a:pt x="23275" y="4424"/>
                </a:cubicBezTo>
                <a:cubicBezTo>
                  <a:pt x="23888" y="4531"/>
                  <a:pt x="24368" y="4277"/>
                  <a:pt x="24741" y="3798"/>
                </a:cubicBezTo>
                <a:cubicBezTo>
                  <a:pt x="24768" y="3771"/>
                  <a:pt x="24781" y="3731"/>
                  <a:pt x="24807" y="3705"/>
                </a:cubicBezTo>
                <a:cubicBezTo>
                  <a:pt x="24861" y="3638"/>
                  <a:pt x="24914" y="3585"/>
                  <a:pt x="24981" y="3505"/>
                </a:cubicBezTo>
                <a:cubicBezTo>
                  <a:pt x="25234" y="3571"/>
                  <a:pt x="25500" y="3598"/>
                  <a:pt x="25740" y="3691"/>
                </a:cubicBezTo>
                <a:cubicBezTo>
                  <a:pt x="25900" y="3758"/>
                  <a:pt x="26047" y="3811"/>
                  <a:pt x="26206" y="3824"/>
                </a:cubicBezTo>
                <a:cubicBezTo>
                  <a:pt x="27032" y="3851"/>
                  <a:pt x="27858" y="3878"/>
                  <a:pt x="28684" y="3904"/>
                </a:cubicBezTo>
                <a:cubicBezTo>
                  <a:pt x="28791" y="3904"/>
                  <a:pt x="28898" y="3878"/>
                  <a:pt x="29004" y="3864"/>
                </a:cubicBezTo>
                <a:cubicBezTo>
                  <a:pt x="29404" y="3798"/>
                  <a:pt x="29764" y="3625"/>
                  <a:pt x="30110" y="3425"/>
                </a:cubicBezTo>
                <a:cubicBezTo>
                  <a:pt x="30430" y="3225"/>
                  <a:pt x="30656" y="2932"/>
                  <a:pt x="30843" y="2612"/>
                </a:cubicBezTo>
                <a:cubicBezTo>
                  <a:pt x="30909" y="2505"/>
                  <a:pt x="30923" y="2346"/>
                  <a:pt x="30936" y="2212"/>
                </a:cubicBezTo>
                <a:cubicBezTo>
                  <a:pt x="30989" y="1879"/>
                  <a:pt x="30909" y="1560"/>
                  <a:pt x="30856" y="1240"/>
                </a:cubicBezTo>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7"/>
          <p:cNvSpPr/>
          <p:nvPr/>
        </p:nvSpPr>
        <p:spPr>
          <a:xfrm>
            <a:off x="8604002" y="539998"/>
            <a:ext cx="233380" cy="1596217"/>
          </a:xfrm>
          <a:custGeom>
            <a:avLst/>
            <a:gdLst/>
            <a:ahLst/>
            <a:cxnLst/>
            <a:rect l="l" t="t" r="r" b="b"/>
            <a:pathLst>
              <a:path w="4531" h="30990" extrusionOk="0">
                <a:moveTo>
                  <a:pt x="1226" y="6915"/>
                </a:moveTo>
                <a:cubicBezTo>
                  <a:pt x="1319" y="7128"/>
                  <a:pt x="1293" y="7275"/>
                  <a:pt x="1239" y="7421"/>
                </a:cubicBezTo>
                <a:cubicBezTo>
                  <a:pt x="1146" y="7648"/>
                  <a:pt x="1080" y="7888"/>
                  <a:pt x="880" y="8048"/>
                </a:cubicBezTo>
                <a:cubicBezTo>
                  <a:pt x="813" y="8114"/>
                  <a:pt x="746" y="8194"/>
                  <a:pt x="640" y="8154"/>
                </a:cubicBezTo>
                <a:cubicBezTo>
                  <a:pt x="547" y="7728"/>
                  <a:pt x="547" y="7728"/>
                  <a:pt x="773" y="7408"/>
                </a:cubicBezTo>
                <a:cubicBezTo>
                  <a:pt x="826" y="7315"/>
                  <a:pt x="880" y="7222"/>
                  <a:pt x="960" y="7142"/>
                </a:cubicBezTo>
                <a:cubicBezTo>
                  <a:pt x="1026" y="7062"/>
                  <a:pt x="1119" y="7008"/>
                  <a:pt x="1226" y="6915"/>
                </a:cubicBezTo>
                <a:close/>
                <a:moveTo>
                  <a:pt x="3784" y="17613"/>
                </a:moveTo>
                <a:cubicBezTo>
                  <a:pt x="3478" y="17907"/>
                  <a:pt x="3145" y="18026"/>
                  <a:pt x="2812" y="18133"/>
                </a:cubicBezTo>
                <a:cubicBezTo>
                  <a:pt x="2732" y="18160"/>
                  <a:pt x="2652" y="18146"/>
                  <a:pt x="2598" y="18040"/>
                </a:cubicBezTo>
                <a:cubicBezTo>
                  <a:pt x="2878" y="17853"/>
                  <a:pt x="3185" y="17720"/>
                  <a:pt x="3504" y="17600"/>
                </a:cubicBezTo>
                <a:cubicBezTo>
                  <a:pt x="3571" y="17573"/>
                  <a:pt x="3651" y="17600"/>
                  <a:pt x="3784" y="17613"/>
                </a:cubicBezTo>
                <a:close/>
                <a:moveTo>
                  <a:pt x="2319" y="54"/>
                </a:moveTo>
                <a:cubicBezTo>
                  <a:pt x="2185" y="67"/>
                  <a:pt x="2025" y="81"/>
                  <a:pt x="1919" y="147"/>
                </a:cubicBezTo>
                <a:cubicBezTo>
                  <a:pt x="1599" y="334"/>
                  <a:pt x="1306" y="560"/>
                  <a:pt x="1106" y="880"/>
                </a:cubicBezTo>
                <a:cubicBezTo>
                  <a:pt x="906" y="1226"/>
                  <a:pt x="733" y="1586"/>
                  <a:pt x="667" y="1986"/>
                </a:cubicBezTo>
                <a:cubicBezTo>
                  <a:pt x="653" y="2092"/>
                  <a:pt x="627" y="2199"/>
                  <a:pt x="627" y="2305"/>
                </a:cubicBezTo>
                <a:cubicBezTo>
                  <a:pt x="653" y="3131"/>
                  <a:pt x="680" y="3957"/>
                  <a:pt x="706" y="4784"/>
                </a:cubicBezTo>
                <a:cubicBezTo>
                  <a:pt x="720" y="4943"/>
                  <a:pt x="773" y="5090"/>
                  <a:pt x="840" y="5250"/>
                </a:cubicBezTo>
                <a:cubicBezTo>
                  <a:pt x="933" y="5490"/>
                  <a:pt x="960" y="5756"/>
                  <a:pt x="1026" y="6009"/>
                </a:cubicBezTo>
                <a:cubicBezTo>
                  <a:pt x="946" y="6076"/>
                  <a:pt x="893" y="6129"/>
                  <a:pt x="826" y="6182"/>
                </a:cubicBezTo>
                <a:cubicBezTo>
                  <a:pt x="800" y="6209"/>
                  <a:pt x="760" y="6222"/>
                  <a:pt x="733" y="6249"/>
                </a:cubicBezTo>
                <a:cubicBezTo>
                  <a:pt x="240" y="6622"/>
                  <a:pt x="0" y="7102"/>
                  <a:pt x="107" y="7715"/>
                </a:cubicBezTo>
                <a:cubicBezTo>
                  <a:pt x="134" y="7914"/>
                  <a:pt x="147" y="8101"/>
                  <a:pt x="174" y="8287"/>
                </a:cubicBezTo>
                <a:cubicBezTo>
                  <a:pt x="200" y="8594"/>
                  <a:pt x="387" y="8754"/>
                  <a:pt x="680" y="8767"/>
                </a:cubicBezTo>
                <a:cubicBezTo>
                  <a:pt x="906" y="8780"/>
                  <a:pt x="1066" y="8700"/>
                  <a:pt x="1226" y="8541"/>
                </a:cubicBezTo>
                <a:cubicBezTo>
                  <a:pt x="1586" y="8154"/>
                  <a:pt x="1786" y="7728"/>
                  <a:pt x="1759" y="7195"/>
                </a:cubicBezTo>
                <a:cubicBezTo>
                  <a:pt x="1746" y="7102"/>
                  <a:pt x="1772" y="7022"/>
                  <a:pt x="1799" y="6875"/>
                </a:cubicBezTo>
                <a:cubicBezTo>
                  <a:pt x="2119" y="7022"/>
                  <a:pt x="2292" y="7222"/>
                  <a:pt x="2425" y="7475"/>
                </a:cubicBezTo>
                <a:cubicBezTo>
                  <a:pt x="2518" y="7621"/>
                  <a:pt x="2572" y="7794"/>
                  <a:pt x="2638" y="7954"/>
                </a:cubicBezTo>
                <a:cubicBezTo>
                  <a:pt x="2732" y="8181"/>
                  <a:pt x="2732" y="8421"/>
                  <a:pt x="2652" y="8647"/>
                </a:cubicBezTo>
                <a:cubicBezTo>
                  <a:pt x="2572" y="8860"/>
                  <a:pt x="2545" y="9073"/>
                  <a:pt x="2572" y="9287"/>
                </a:cubicBezTo>
                <a:cubicBezTo>
                  <a:pt x="2585" y="9580"/>
                  <a:pt x="2532" y="9860"/>
                  <a:pt x="2438" y="10139"/>
                </a:cubicBezTo>
                <a:cubicBezTo>
                  <a:pt x="2372" y="10339"/>
                  <a:pt x="2345" y="10539"/>
                  <a:pt x="2319" y="10739"/>
                </a:cubicBezTo>
                <a:cubicBezTo>
                  <a:pt x="2252" y="11178"/>
                  <a:pt x="2172" y="11605"/>
                  <a:pt x="1972" y="12005"/>
                </a:cubicBezTo>
                <a:cubicBezTo>
                  <a:pt x="1852" y="12231"/>
                  <a:pt x="1719" y="12457"/>
                  <a:pt x="1666" y="12724"/>
                </a:cubicBezTo>
                <a:cubicBezTo>
                  <a:pt x="1652" y="12791"/>
                  <a:pt x="1626" y="12857"/>
                  <a:pt x="1586" y="12910"/>
                </a:cubicBezTo>
                <a:cubicBezTo>
                  <a:pt x="1426" y="13110"/>
                  <a:pt x="1359" y="13337"/>
                  <a:pt x="1293" y="13590"/>
                </a:cubicBezTo>
                <a:cubicBezTo>
                  <a:pt x="1239" y="13830"/>
                  <a:pt x="1159" y="14056"/>
                  <a:pt x="1093" y="14296"/>
                </a:cubicBezTo>
                <a:cubicBezTo>
                  <a:pt x="1026" y="14509"/>
                  <a:pt x="960" y="14709"/>
                  <a:pt x="973" y="14936"/>
                </a:cubicBezTo>
                <a:cubicBezTo>
                  <a:pt x="986" y="15002"/>
                  <a:pt x="973" y="15082"/>
                  <a:pt x="960" y="15135"/>
                </a:cubicBezTo>
                <a:cubicBezTo>
                  <a:pt x="786" y="15682"/>
                  <a:pt x="880" y="16228"/>
                  <a:pt x="920" y="16774"/>
                </a:cubicBezTo>
                <a:cubicBezTo>
                  <a:pt x="933" y="16881"/>
                  <a:pt x="986" y="16987"/>
                  <a:pt x="1040" y="17081"/>
                </a:cubicBezTo>
                <a:cubicBezTo>
                  <a:pt x="1186" y="17347"/>
                  <a:pt x="1333" y="17613"/>
                  <a:pt x="1479" y="17893"/>
                </a:cubicBezTo>
                <a:cubicBezTo>
                  <a:pt x="1439" y="17973"/>
                  <a:pt x="1399" y="18080"/>
                  <a:pt x="1333" y="18173"/>
                </a:cubicBezTo>
                <a:cubicBezTo>
                  <a:pt x="1239" y="18306"/>
                  <a:pt x="1159" y="18439"/>
                  <a:pt x="1146" y="18626"/>
                </a:cubicBezTo>
                <a:cubicBezTo>
                  <a:pt x="1146" y="18666"/>
                  <a:pt x="1106" y="18719"/>
                  <a:pt x="1080" y="18773"/>
                </a:cubicBezTo>
                <a:cubicBezTo>
                  <a:pt x="893" y="19119"/>
                  <a:pt x="773" y="19492"/>
                  <a:pt x="746" y="19905"/>
                </a:cubicBezTo>
                <a:cubicBezTo>
                  <a:pt x="733" y="19972"/>
                  <a:pt x="706" y="20038"/>
                  <a:pt x="706" y="20105"/>
                </a:cubicBezTo>
                <a:cubicBezTo>
                  <a:pt x="667" y="20385"/>
                  <a:pt x="600" y="20664"/>
                  <a:pt x="587" y="20957"/>
                </a:cubicBezTo>
                <a:cubicBezTo>
                  <a:pt x="573" y="21544"/>
                  <a:pt x="587" y="22143"/>
                  <a:pt x="587" y="22729"/>
                </a:cubicBezTo>
                <a:cubicBezTo>
                  <a:pt x="587" y="22823"/>
                  <a:pt x="587" y="22916"/>
                  <a:pt x="600" y="23009"/>
                </a:cubicBezTo>
                <a:cubicBezTo>
                  <a:pt x="667" y="23276"/>
                  <a:pt x="733" y="23515"/>
                  <a:pt x="733" y="23782"/>
                </a:cubicBezTo>
                <a:cubicBezTo>
                  <a:pt x="733" y="23902"/>
                  <a:pt x="786" y="24022"/>
                  <a:pt x="826" y="24142"/>
                </a:cubicBezTo>
                <a:cubicBezTo>
                  <a:pt x="973" y="24488"/>
                  <a:pt x="960" y="24861"/>
                  <a:pt x="1040" y="25221"/>
                </a:cubicBezTo>
                <a:cubicBezTo>
                  <a:pt x="1133" y="25687"/>
                  <a:pt x="1346" y="26100"/>
                  <a:pt x="1559" y="26513"/>
                </a:cubicBezTo>
                <a:cubicBezTo>
                  <a:pt x="1706" y="26806"/>
                  <a:pt x="1892" y="27086"/>
                  <a:pt x="2092" y="27352"/>
                </a:cubicBezTo>
                <a:cubicBezTo>
                  <a:pt x="2345" y="27699"/>
                  <a:pt x="2505" y="28099"/>
                  <a:pt x="2692" y="28472"/>
                </a:cubicBezTo>
                <a:cubicBezTo>
                  <a:pt x="2772" y="28645"/>
                  <a:pt x="2825" y="28831"/>
                  <a:pt x="2918" y="29005"/>
                </a:cubicBezTo>
                <a:cubicBezTo>
                  <a:pt x="3051" y="29231"/>
                  <a:pt x="3065" y="29484"/>
                  <a:pt x="3038" y="29724"/>
                </a:cubicBezTo>
                <a:cubicBezTo>
                  <a:pt x="3011" y="29910"/>
                  <a:pt x="2891" y="30097"/>
                  <a:pt x="2798" y="30284"/>
                </a:cubicBezTo>
                <a:cubicBezTo>
                  <a:pt x="2785" y="30323"/>
                  <a:pt x="2718" y="30350"/>
                  <a:pt x="2665" y="30350"/>
                </a:cubicBezTo>
                <a:cubicBezTo>
                  <a:pt x="2572" y="30363"/>
                  <a:pt x="2465" y="30363"/>
                  <a:pt x="2372" y="30337"/>
                </a:cubicBezTo>
                <a:cubicBezTo>
                  <a:pt x="2212" y="30297"/>
                  <a:pt x="2039" y="30230"/>
                  <a:pt x="1879" y="30150"/>
                </a:cubicBezTo>
                <a:cubicBezTo>
                  <a:pt x="1826" y="30124"/>
                  <a:pt x="1786" y="30057"/>
                  <a:pt x="1732" y="30004"/>
                </a:cubicBezTo>
                <a:cubicBezTo>
                  <a:pt x="1786" y="29884"/>
                  <a:pt x="1839" y="29764"/>
                  <a:pt x="1879" y="29644"/>
                </a:cubicBezTo>
                <a:cubicBezTo>
                  <a:pt x="2039" y="29564"/>
                  <a:pt x="2212" y="29591"/>
                  <a:pt x="2372" y="29564"/>
                </a:cubicBezTo>
                <a:cubicBezTo>
                  <a:pt x="2478" y="29537"/>
                  <a:pt x="2545" y="29484"/>
                  <a:pt x="2558" y="29378"/>
                </a:cubicBezTo>
                <a:cubicBezTo>
                  <a:pt x="2558" y="29231"/>
                  <a:pt x="2572" y="29098"/>
                  <a:pt x="2545" y="28965"/>
                </a:cubicBezTo>
                <a:cubicBezTo>
                  <a:pt x="2505" y="28791"/>
                  <a:pt x="2359" y="28698"/>
                  <a:pt x="2185" y="28658"/>
                </a:cubicBezTo>
                <a:cubicBezTo>
                  <a:pt x="2092" y="28618"/>
                  <a:pt x="1972" y="28605"/>
                  <a:pt x="1866" y="28605"/>
                </a:cubicBezTo>
                <a:cubicBezTo>
                  <a:pt x="1519" y="28592"/>
                  <a:pt x="1266" y="28831"/>
                  <a:pt x="1239" y="29178"/>
                </a:cubicBezTo>
                <a:cubicBezTo>
                  <a:pt x="1226" y="29338"/>
                  <a:pt x="1226" y="29484"/>
                  <a:pt x="1253" y="29631"/>
                </a:cubicBezTo>
                <a:cubicBezTo>
                  <a:pt x="1293" y="29817"/>
                  <a:pt x="1279" y="29990"/>
                  <a:pt x="1266" y="30164"/>
                </a:cubicBezTo>
                <a:cubicBezTo>
                  <a:pt x="1253" y="30577"/>
                  <a:pt x="1519" y="30910"/>
                  <a:pt x="1946" y="30950"/>
                </a:cubicBezTo>
                <a:cubicBezTo>
                  <a:pt x="2279" y="30990"/>
                  <a:pt x="2598" y="30976"/>
                  <a:pt x="2878" y="30723"/>
                </a:cubicBezTo>
                <a:cubicBezTo>
                  <a:pt x="3011" y="30603"/>
                  <a:pt x="3198" y="30537"/>
                  <a:pt x="3318" y="30377"/>
                </a:cubicBezTo>
                <a:cubicBezTo>
                  <a:pt x="3464" y="30177"/>
                  <a:pt x="3571" y="29990"/>
                  <a:pt x="3624" y="29751"/>
                </a:cubicBezTo>
                <a:cubicBezTo>
                  <a:pt x="3664" y="29497"/>
                  <a:pt x="3757" y="29244"/>
                  <a:pt x="3731" y="28991"/>
                </a:cubicBezTo>
                <a:cubicBezTo>
                  <a:pt x="3731" y="28818"/>
                  <a:pt x="3691" y="28671"/>
                  <a:pt x="3638" y="28512"/>
                </a:cubicBezTo>
                <a:cubicBezTo>
                  <a:pt x="3478" y="28072"/>
                  <a:pt x="3211" y="27712"/>
                  <a:pt x="2918" y="27366"/>
                </a:cubicBezTo>
                <a:cubicBezTo>
                  <a:pt x="2665" y="27099"/>
                  <a:pt x="2465" y="26780"/>
                  <a:pt x="2279" y="26460"/>
                </a:cubicBezTo>
                <a:cubicBezTo>
                  <a:pt x="2132" y="26207"/>
                  <a:pt x="2039" y="25914"/>
                  <a:pt x="1919" y="25634"/>
                </a:cubicBezTo>
                <a:cubicBezTo>
                  <a:pt x="1746" y="25181"/>
                  <a:pt x="1639" y="24715"/>
                  <a:pt x="1519" y="24248"/>
                </a:cubicBezTo>
                <a:cubicBezTo>
                  <a:pt x="1493" y="24115"/>
                  <a:pt x="1493" y="23982"/>
                  <a:pt x="1493" y="23835"/>
                </a:cubicBezTo>
                <a:cubicBezTo>
                  <a:pt x="1493" y="23542"/>
                  <a:pt x="1493" y="23236"/>
                  <a:pt x="1413" y="22943"/>
                </a:cubicBezTo>
                <a:cubicBezTo>
                  <a:pt x="1399" y="22876"/>
                  <a:pt x="1386" y="22809"/>
                  <a:pt x="1386" y="22729"/>
                </a:cubicBezTo>
                <a:cubicBezTo>
                  <a:pt x="1399" y="22223"/>
                  <a:pt x="1413" y="21717"/>
                  <a:pt x="1413" y="21211"/>
                </a:cubicBezTo>
                <a:cubicBezTo>
                  <a:pt x="1426" y="20824"/>
                  <a:pt x="1533" y="20451"/>
                  <a:pt x="1652" y="20091"/>
                </a:cubicBezTo>
                <a:cubicBezTo>
                  <a:pt x="1826" y="19585"/>
                  <a:pt x="2025" y="19092"/>
                  <a:pt x="2212" y="18599"/>
                </a:cubicBezTo>
                <a:cubicBezTo>
                  <a:pt x="2225" y="18573"/>
                  <a:pt x="2239" y="18546"/>
                  <a:pt x="2279" y="18506"/>
                </a:cubicBezTo>
                <a:cubicBezTo>
                  <a:pt x="2345" y="18506"/>
                  <a:pt x="2425" y="18506"/>
                  <a:pt x="2492" y="18519"/>
                </a:cubicBezTo>
                <a:cubicBezTo>
                  <a:pt x="2718" y="18586"/>
                  <a:pt x="2931" y="18559"/>
                  <a:pt x="3145" y="18479"/>
                </a:cubicBezTo>
                <a:cubicBezTo>
                  <a:pt x="3531" y="18333"/>
                  <a:pt x="3891" y="18160"/>
                  <a:pt x="4170" y="17840"/>
                </a:cubicBezTo>
                <a:cubicBezTo>
                  <a:pt x="4344" y="17640"/>
                  <a:pt x="4330" y="17573"/>
                  <a:pt x="4224" y="17320"/>
                </a:cubicBezTo>
                <a:cubicBezTo>
                  <a:pt x="4091" y="16987"/>
                  <a:pt x="3851" y="16827"/>
                  <a:pt x="3518" y="16747"/>
                </a:cubicBezTo>
                <a:cubicBezTo>
                  <a:pt x="3424" y="16721"/>
                  <a:pt x="3331" y="16707"/>
                  <a:pt x="3238" y="16747"/>
                </a:cubicBezTo>
                <a:cubicBezTo>
                  <a:pt x="3198" y="16774"/>
                  <a:pt x="3145" y="16801"/>
                  <a:pt x="3091" y="16814"/>
                </a:cubicBezTo>
                <a:cubicBezTo>
                  <a:pt x="2652" y="16894"/>
                  <a:pt x="2305" y="17120"/>
                  <a:pt x="2012" y="17454"/>
                </a:cubicBezTo>
                <a:cubicBezTo>
                  <a:pt x="1999" y="17467"/>
                  <a:pt x="1972" y="17480"/>
                  <a:pt x="1919" y="17507"/>
                </a:cubicBezTo>
                <a:cubicBezTo>
                  <a:pt x="1746" y="17387"/>
                  <a:pt x="1652" y="17187"/>
                  <a:pt x="1666" y="17001"/>
                </a:cubicBezTo>
                <a:cubicBezTo>
                  <a:pt x="1692" y="16774"/>
                  <a:pt x="1612" y="16561"/>
                  <a:pt x="1626" y="16348"/>
                </a:cubicBezTo>
                <a:cubicBezTo>
                  <a:pt x="1652" y="16121"/>
                  <a:pt x="1639" y="15908"/>
                  <a:pt x="1639" y="15682"/>
                </a:cubicBezTo>
                <a:cubicBezTo>
                  <a:pt x="1652" y="15522"/>
                  <a:pt x="1679" y="15362"/>
                  <a:pt x="1706" y="15202"/>
                </a:cubicBezTo>
                <a:cubicBezTo>
                  <a:pt x="1759" y="14909"/>
                  <a:pt x="1812" y="14629"/>
                  <a:pt x="1866" y="14349"/>
                </a:cubicBezTo>
                <a:cubicBezTo>
                  <a:pt x="1932" y="14070"/>
                  <a:pt x="1999" y="13790"/>
                  <a:pt x="2079" y="13510"/>
                </a:cubicBezTo>
                <a:cubicBezTo>
                  <a:pt x="2332" y="12724"/>
                  <a:pt x="2678" y="11978"/>
                  <a:pt x="3011" y="11232"/>
                </a:cubicBezTo>
                <a:cubicBezTo>
                  <a:pt x="3118" y="11005"/>
                  <a:pt x="3198" y="10765"/>
                  <a:pt x="3264" y="10539"/>
                </a:cubicBezTo>
                <a:cubicBezTo>
                  <a:pt x="3331" y="10339"/>
                  <a:pt x="3384" y="10139"/>
                  <a:pt x="3438" y="9939"/>
                </a:cubicBezTo>
                <a:cubicBezTo>
                  <a:pt x="3518" y="9660"/>
                  <a:pt x="3584" y="9393"/>
                  <a:pt x="3504" y="9100"/>
                </a:cubicBezTo>
                <a:cubicBezTo>
                  <a:pt x="3478" y="9007"/>
                  <a:pt x="3518" y="8887"/>
                  <a:pt x="3544" y="8780"/>
                </a:cubicBezTo>
                <a:cubicBezTo>
                  <a:pt x="3664" y="8354"/>
                  <a:pt x="3664" y="7941"/>
                  <a:pt x="3518" y="7528"/>
                </a:cubicBezTo>
                <a:cubicBezTo>
                  <a:pt x="3478" y="7435"/>
                  <a:pt x="3451" y="7341"/>
                  <a:pt x="3438" y="7248"/>
                </a:cubicBezTo>
                <a:cubicBezTo>
                  <a:pt x="3344" y="6835"/>
                  <a:pt x="3078" y="6542"/>
                  <a:pt x="2825" y="6236"/>
                </a:cubicBezTo>
                <a:cubicBezTo>
                  <a:pt x="2652" y="6023"/>
                  <a:pt x="2372" y="5996"/>
                  <a:pt x="2105" y="5956"/>
                </a:cubicBezTo>
                <a:cubicBezTo>
                  <a:pt x="1959" y="5943"/>
                  <a:pt x="1812" y="5943"/>
                  <a:pt x="1639" y="5943"/>
                </a:cubicBezTo>
                <a:cubicBezTo>
                  <a:pt x="1599" y="5836"/>
                  <a:pt x="1546" y="5743"/>
                  <a:pt x="1519" y="5636"/>
                </a:cubicBezTo>
                <a:cubicBezTo>
                  <a:pt x="1439" y="5236"/>
                  <a:pt x="1373" y="4823"/>
                  <a:pt x="1373" y="4410"/>
                </a:cubicBezTo>
                <a:cubicBezTo>
                  <a:pt x="1373" y="4091"/>
                  <a:pt x="1359" y="3784"/>
                  <a:pt x="1346" y="3465"/>
                </a:cubicBezTo>
                <a:cubicBezTo>
                  <a:pt x="1333" y="3225"/>
                  <a:pt x="1346" y="2998"/>
                  <a:pt x="1426" y="2772"/>
                </a:cubicBezTo>
                <a:cubicBezTo>
                  <a:pt x="1493" y="2572"/>
                  <a:pt x="1506" y="2345"/>
                  <a:pt x="1612" y="2146"/>
                </a:cubicBezTo>
                <a:cubicBezTo>
                  <a:pt x="1692" y="2012"/>
                  <a:pt x="1746" y="1879"/>
                  <a:pt x="1826" y="1746"/>
                </a:cubicBezTo>
                <a:cubicBezTo>
                  <a:pt x="2079" y="1320"/>
                  <a:pt x="2492" y="1120"/>
                  <a:pt x="2985" y="1066"/>
                </a:cubicBezTo>
                <a:cubicBezTo>
                  <a:pt x="3198" y="1026"/>
                  <a:pt x="3411" y="1026"/>
                  <a:pt x="3624" y="1013"/>
                </a:cubicBezTo>
                <a:cubicBezTo>
                  <a:pt x="3744" y="1399"/>
                  <a:pt x="3731" y="1439"/>
                  <a:pt x="3451" y="1626"/>
                </a:cubicBezTo>
                <a:cubicBezTo>
                  <a:pt x="3384" y="1573"/>
                  <a:pt x="3331" y="1493"/>
                  <a:pt x="3251" y="1453"/>
                </a:cubicBezTo>
                <a:cubicBezTo>
                  <a:pt x="3158" y="1413"/>
                  <a:pt x="3065" y="1399"/>
                  <a:pt x="2971" y="1399"/>
                </a:cubicBezTo>
                <a:cubicBezTo>
                  <a:pt x="2772" y="1399"/>
                  <a:pt x="2665" y="1493"/>
                  <a:pt x="2612" y="1679"/>
                </a:cubicBezTo>
                <a:cubicBezTo>
                  <a:pt x="2558" y="1852"/>
                  <a:pt x="2545" y="2026"/>
                  <a:pt x="2585" y="2212"/>
                </a:cubicBezTo>
                <a:cubicBezTo>
                  <a:pt x="2625" y="2385"/>
                  <a:pt x="2732" y="2505"/>
                  <a:pt x="2918" y="2545"/>
                </a:cubicBezTo>
                <a:cubicBezTo>
                  <a:pt x="3251" y="2599"/>
                  <a:pt x="3571" y="2585"/>
                  <a:pt x="3837" y="2319"/>
                </a:cubicBezTo>
                <a:cubicBezTo>
                  <a:pt x="3904" y="2239"/>
                  <a:pt x="3971" y="2172"/>
                  <a:pt x="4037" y="2106"/>
                </a:cubicBezTo>
                <a:cubicBezTo>
                  <a:pt x="4530" y="1706"/>
                  <a:pt x="4384" y="1040"/>
                  <a:pt x="4144" y="653"/>
                </a:cubicBezTo>
                <a:cubicBezTo>
                  <a:pt x="3931" y="334"/>
                  <a:pt x="3624" y="200"/>
                  <a:pt x="3291" y="134"/>
                </a:cubicBezTo>
                <a:cubicBezTo>
                  <a:pt x="2971" y="81"/>
                  <a:pt x="2652" y="1"/>
                  <a:pt x="2319" y="54"/>
                </a:cubicBezTo>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91"/>
        <p:cNvGrpSpPr/>
        <p:nvPr/>
      </p:nvGrpSpPr>
      <p:grpSpPr>
        <a:xfrm>
          <a:off x="0" y="0"/>
          <a:ext cx="0" cy="0"/>
          <a:chOff x="0" y="0"/>
          <a:chExt cx="0" cy="0"/>
        </a:xfrm>
      </p:grpSpPr>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able of Contents">
  <p:cSld name="CUSTOM">
    <p:spTree>
      <p:nvGrpSpPr>
        <p:cNvPr id="1" name="Shape 92"/>
        <p:cNvGrpSpPr/>
        <p:nvPr/>
      </p:nvGrpSpPr>
      <p:grpSpPr>
        <a:xfrm>
          <a:off x="0" y="0"/>
          <a:ext cx="0" cy="0"/>
          <a:chOff x="0" y="0"/>
          <a:chExt cx="0" cy="0"/>
        </a:xfrm>
      </p:grpSpPr>
      <p:pic>
        <p:nvPicPr>
          <p:cNvPr id="93" name="Google Shape;93;p13"/>
          <p:cNvPicPr preferRelativeResize="0"/>
          <p:nvPr/>
        </p:nvPicPr>
        <p:blipFill rotWithShape="1">
          <a:blip r:embed="rId2">
            <a:alphaModFix/>
          </a:blip>
          <a:srcRect/>
          <a:stretch/>
        </p:blipFill>
        <p:spPr>
          <a:xfrm>
            <a:off x="0" y="0"/>
            <a:ext cx="9144000" cy="5143500"/>
          </a:xfrm>
          <a:prstGeom prst="rect">
            <a:avLst/>
          </a:prstGeom>
          <a:noFill/>
          <a:ln>
            <a:noFill/>
          </a:ln>
        </p:spPr>
      </p:pic>
      <p:sp>
        <p:nvSpPr>
          <p:cNvPr id="94" name="Google Shape;94;p13"/>
          <p:cNvSpPr txBox="1">
            <a:spLocks noGrp="1"/>
          </p:cNvSpPr>
          <p:nvPr>
            <p:ph type="title" hasCustomPrompt="1"/>
          </p:nvPr>
        </p:nvSpPr>
        <p:spPr>
          <a:xfrm>
            <a:off x="2203603" y="1346378"/>
            <a:ext cx="848700" cy="4671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4800"/>
              <a:buNone/>
              <a:defRPr sz="4000">
                <a:solidFill>
                  <a:schemeClr val="accent1"/>
                </a:solidFill>
              </a:defRPr>
            </a:lvl1pPr>
            <a:lvl2pPr lvl="1" algn="ctr" rtl="0">
              <a:spcBef>
                <a:spcPts val="0"/>
              </a:spcBef>
              <a:spcAft>
                <a:spcPts val="0"/>
              </a:spcAft>
              <a:buSzPts val="4800"/>
              <a:buNone/>
              <a:defRPr sz="4800"/>
            </a:lvl2pPr>
            <a:lvl3pPr lvl="2" algn="ctr" rtl="0">
              <a:spcBef>
                <a:spcPts val="0"/>
              </a:spcBef>
              <a:spcAft>
                <a:spcPts val="0"/>
              </a:spcAft>
              <a:buSzPts val="4800"/>
              <a:buNone/>
              <a:defRPr sz="4800"/>
            </a:lvl3pPr>
            <a:lvl4pPr lvl="3" algn="ctr" rtl="0">
              <a:spcBef>
                <a:spcPts val="0"/>
              </a:spcBef>
              <a:spcAft>
                <a:spcPts val="0"/>
              </a:spcAft>
              <a:buSzPts val="4800"/>
              <a:buNone/>
              <a:defRPr sz="4800"/>
            </a:lvl4pPr>
            <a:lvl5pPr lvl="4" algn="ctr" rtl="0">
              <a:spcBef>
                <a:spcPts val="0"/>
              </a:spcBef>
              <a:spcAft>
                <a:spcPts val="0"/>
              </a:spcAft>
              <a:buSzPts val="4800"/>
              <a:buNone/>
              <a:defRPr sz="4800"/>
            </a:lvl5pPr>
            <a:lvl6pPr lvl="5" algn="ctr" rtl="0">
              <a:spcBef>
                <a:spcPts val="0"/>
              </a:spcBef>
              <a:spcAft>
                <a:spcPts val="0"/>
              </a:spcAft>
              <a:buSzPts val="4800"/>
              <a:buNone/>
              <a:defRPr sz="4800"/>
            </a:lvl6pPr>
            <a:lvl7pPr lvl="6" algn="ctr" rtl="0">
              <a:spcBef>
                <a:spcPts val="0"/>
              </a:spcBef>
              <a:spcAft>
                <a:spcPts val="0"/>
              </a:spcAft>
              <a:buSzPts val="4800"/>
              <a:buNone/>
              <a:defRPr sz="4800"/>
            </a:lvl7pPr>
            <a:lvl8pPr lvl="7" algn="ctr" rtl="0">
              <a:spcBef>
                <a:spcPts val="0"/>
              </a:spcBef>
              <a:spcAft>
                <a:spcPts val="0"/>
              </a:spcAft>
              <a:buSzPts val="4800"/>
              <a:buNone/>
              <a:defRPr sz="4800"/>
            </a:lvl8pPr>
            <a:lvl9pPr lvl="8" algn="ctr" rtl="0">
              <a:spcBef>
                <a:spcPts val="0"/>
              </a:spcBef>
              <a:spcAft>
                <a:spcPts val="0"/>
              </a:spcAft>
              <a:buSzPts val="4800"/>
              <a:buNone/>
              <a:defRPr sz="4800"/>
            </a:lvl9pPr>
          </a:lstStyle>
          <a:p>
            <a:r>
              <a:t>xx%</a:t>
            </a:r>
          </a:p>
        </p:txBody>
      </p:sp>
      <p:sp>
        <p:nvSpPr>
          <p:cNvPr id="95" name="Google Shape;95;p13"/>
          <p:cNvSpPr txBox="1">
            <a:spLocks noGrp="1"/>
          </p:cNvSpPr>
          <p:nvPr>
            <p:ph type="subTitle" idx="1"/>
          </p:nvPr>
        </p:nvSpPr>
        <p:spPr>
          <a:xfrm>
            <a:off x="781175" y="2338844"/>
            <a:ext cx="3672000" cy="360600"/>
          </a:xfrm>
          <a:prstGeom prst="rect">
            <a:avLst/>
          </a:prstGeom>
          <a:ln>
            <a:noFill/>
          </a:ln>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600" u="none"/>
            </a:lvl1pPr>
            <a:lvl2pPr lvl="1" algn="ctr" rtl="0">
              <a:lnSpc>
                <a:spcPct val="100000"/>
              </a:lnSpc>
              <a:spcBef>
                <a:spcPts val="0"/>
              </a:spcBef>
              <a:spcAft>
                <a:spcPts val="0"/>
              </a:spcAft>
              <a:buSzPts val="1800"/>
              <a:buNone/>
              <a:defRPr sz="1800"/>
            </a:lvl2pPr>
            <a:lvl3pPr lvl="2" algn="ctr" rtl="0">
              <a:lnSpc>
                <a:spcPct val="100000"/>
              </a:lnSpc>
              <a:spcBef>
                <a:spcPts val="0"/>
              </a:spcBef>
              <a:spcAft>
                <a:spcPts val="0"/>
              </a:spcAft>
              <a:buSzPts val="1800"/>
              <a:buNone/>
              <a:defRPr sz="1800"/>
            </a:lvl3pPr>
            <a:lvl4pPr lvl="3" algn="ctr" rtl="0">
              <a:lnSpc>
                <a:spcPct val="100000"/>
              </a:lnSpc>
              <a:spcBef>
                <a:spcPts val="0"/>
              </a:spcBef>
              <a:spcAft>
                <a:spcPts val="0"/>
              </a:spcAft>
              <a:buSzPts val="1800"/>
              <a:buNone/>
              <a:defRPr sz="1800"/>
            </a:lvl4pPr>
            <a:lvl5pPr lvl="4" algn="ctr" rtl="0">
              <a:lnSpc>
                <a:spcPct val="100000"/>
              </a:lnSpc>
              <a:spcBef>
                <a:spcPts val="0"/>
              </a:spcBef>
              <a:spcAft>
                <a:spcPts val="0"/>
              </a:spcAft>
              <a:buSzPts val="1800"/>
              <a:buNone/>
              <a:defRPr sz="1800"/>
            </a:lvl5pPr>
            <a:lvl6pPr lvl="5" algn="ctr" rtl="0">
              <a:lnSpc>
                <a:spcPct val="100000"/>
              </a:lnSpc>
              <a:spcBef>
                <a:spcPts val="0"/>
              </a:spcBef>
              <a:spcAft>
                <a:spcPts val="0"/>
              </a:spcAft>
              <a:buSzPts val="1800"/>
              <a:buNone/>
              <a:defRPr sz="1800"/>
            </a:lvl6pPr>
            <a:lvl7pPr lvl="6" algn="ctr" rtl="0">
              <a:lnSpc>
                <a:spcPct val="100000"/>
              </a:lnSpc>
              <a:spcBef>
                <a:spcPts val="0"/>
              </a:spcBef>
              <a:spcAft>
                <a:spcPts val="0"/>
              </a:spcAft>
              <a:buSzPts val="1800"/>
              <a:buNone/>
              <a:defRPr sz="1800"/>
            </a:lvl7pPr>
            <a:lvl8pPr lvl="7" algn="ctr" rtl="0">
              <a:lnSpc>
                <a:spcPct val="100000"/>
              </a:lnSpc>
              <a:spcBef>
                <a:spcPts val="0"/>
              </a:spcBef>
              <a:spcAft>
                <a:spcPts val="0"/>
              </a:spcAft>
              <a:buSzPts val="1800"/>
              <a:buNone/>
              <a:defRPr sz="1800"/>
            </a:lvl8pPr>
            <a:lvl9pPr lvl="8" algn="ctr" rtl="0">
              <a:lnSpc>
                <a:spcPct val="100000"/>
              </a:lnSpc>
              <a:spcBef>
                <a:spcPts val="0"/>
              </a:spcBef>
              <a:spcAft>
                <a:spcPts val="0"/>
              </a:spcAft>
              <a:buSzPts val="1800"/>
              <a:buNone/>
              <a:defRPr sz="1800"/>
            </a:lvl9pPr>
          </a:lstStyle>
          <a:p>
            <a:endParaRPr/>
          </a:p>
        </p:txBody>
      </p:sp>
      <p:sp>
        <p:nvSpPr>
          <p:cNvPr id="96" name="Google Shape;96;p13"/>
          <p:cNvSpPr txBox="1">
            <a:spLocks noGrp="1"/>
          </p:cNvSpPr>
          <p:nvPr>
            <p:ph type="subTitle" idx="2"/>
          </p:nvPr>
        </p:nvSpPr>
        <p:spPr>
          <a:xfrm>
            <a:off x="781165" y="2028614"/>
            <a:ext cx="3672000" cy="2925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2100"/>
              <a:buFont typeface="Blinker SemiBold"/>
              <a:buNone/>
              <a:defRPr sz="2000" u="none">
                <a:solidFill>
                  <a:schemeClr val="dk1"/>
                </a:solidFill>
                <a:latin typeface="Rakkas"/>
                <a:ea typeface="Rakkas"/>
                <a:cs typeface="Rakkas"/>
                <a:sym typeface="Rakkas"/>
              </a:defRPr>
            </a:lvl1pPr>
            <a:lvl2pPr lvl="1" algn="ctr" rtl="0">
              <a:lnSpc>
                <a:spcPct val="100000"/>
              </a:lnSpc>
              <a:spcBef>
                <a:spcPts val="0"/>
              </a:spcBef>
              <a:spcAft>
                <a:spcPts val="0"/>
              </a:spcAft>
              <a:buClr>
                <a:schemeClr val="dk1"/>
              </a:buClr>
              <a:buSzPts val="2100"/>
              <a:buFont typeface="Blinker SemiBold"/>
              <a:buNone/>
              <a:defRPr sz="2100">
                <a:solidFill>
                  <a:schemeClr val="dk1"/>
                </a:solidFill>
                <a:latin typeface="Blinker SemiBold"/>
                <a:ea typeface="Blinker SemiBold"/>
                <a:cs typeface="Blinker SemiBold"/>
                <a:sym typeface="Blinker SemiBold"/>
              </a:defRPr>
            </a:lvl2pPr>
            <a:lvl3pPr lvl="2" algn="ctr" rtl="0">
              <a:lnSpc>
                <a:spcPct val="100000"/>
              </a:lnSpc>
              <a:spcBef>
                <a:spcPts val="0"/>
              </a:spcBef>
              <a:spcAft>
                <a:spcPts val="0"/>
              </a:spcAft>
              <a:buClr>
                <a:schemeClr val="dk1"/>
              </a:buClr>
              <a:buSzPts val="2100"/>
              <a:buFont typeface="Blinker SemiBold"/>
              <a:buNone/>
              <a:defRPr sz="2100">
                <a:solidFill>
                  <a:schemeClr val="dk1"/>
                </a:solidFill>
                <a:latin typeface="Blinker SemiBold"/>
                <a:ea typeface="Blinker SemiBold"/>
                <a:cs typeface="Blinker SemiBold"/>
                <a:sym typeface="Blinker SemiBold"/>
              </a:defRPr>
            </a:lvl3pPr>
            <a:lvl4pPr lvl="3" algn="ctr" rtl="0">
              <a:lnSpc>
                <a:spcPct val="100000"/>
              </a:lnSpc>
              <a:spcBef>
                <a:spcPts val="0"/>
              </a:spcBef>
              <a:spcAft>
                <a:spcPts val="0"/>
              </a:spcAft>
              <a:buClr>
                <a:schemeClr val="dk1"/>
              </a:buClr>
              <a:buSzPts val="2100"/>
              <a:buFont typeface="Blinker SemiBold"/>
              <a:buNone/>
              <a:defRPr sz="2100">
                <a:solidFill>
                  <a:schemeClr val="dk1"/>
                </a:solidFill>
                <a:latin typeface="Blinker SemiBold"/>
                <a:ea typeface="Blinker SemiBold"/>
                <a:cs typeface="Blinker SemiBold"/>
                <a:sym typeface="Blinker SemiBold"/>
              </a:defRPr>
            </a:lvl4pPr>
            <a:lvl5pPr lvl="4" algn="ctr" rtl="0">
              <a:lnSpc>
                <a:spcPct val="100000"/>
              </a:lnSpc>
              <a:spcBef>
                <a:spcPts val="0"/>
              </a:spcBef>
              <a:spcAft>
                <a:spcPts val="0"/>
              </a:spcAft>
              <a:buClr>
                <a:schemeClr val="dk1"/>
              </a:buClr>
              <a:buSzPts val="2100"/>
              <a:buFont typeface="Blinker SemiBold"/>
              <a:buNone/>
              <a:defRPr sz="2100">
                <a:solidFill>
                  <a:schemeClr val="dk1"/>
                </a:solidFill>
                <a:latin typeface="Blinker SemiBold"/>
                <a:ea typeface="Blinker SemiBold"/>
                <a:cs typeface="Blinker SemiBold"/>
                <a:sym typeface="Blinker SemiBold"/>
              </a:defRPr>
            </a:lvl5pPr>
            <a:lvl6pPr lvl="5" algn="ctr" rtl="0">
              <a:lnSpc>
                <a:spcPct val="100000"/>
              </a:lnSpc>
              <a:spcBef>
                <a:spcPts val="0"/>
              </a:spcBef>
              <a:spcAft>
                <a:spcPts val="0"/>
              </a:spcAft>
              <a:buClr>
                <a:schemeClr val="dk1"/>
              </a:buClr>
              <a:buSzPts val="2100"/>
              <a:buFont typeface="Blinker SemiBold"/>
              <a:buNone/>
              <a:defRPr sz="2100">
                <a:solidFill>
                  <a:schemeClr val="dk1"/>
                </a:solidFill>
                <a:latin typeface="Blinker SemiBold"/>
                <a:ea typeface="Blinker SemiBold"/>
                <a:cs typeface="Blinker SemiBold"/>
                <a:sym typeface="Blinker SemiBold"/>
              </a:defRPr>
            </a:lvl6pPr>
            <a:lvl7pPr lvl="6" algn="ctr" rtl="0">
              <a:lnSpc>
                <a:spcPct val="100000"/>
              </a:lnSpc>
              <a:spcBef>
                <a:spcPts val="0"/>
              </a:spcBef>
              <a:spcAft>
                <a:spcPts val="0"/>
              </a:spcAft>
              <a:buClr>
                <a:schemeClr val="dk1"/>
              </a:buClr>
              <a:buSzPts val="2100"/>
              <a:buFont typeface="Blinker SemiBold"/>
              <a:buNone/>
              <a:defRPr sz="2100">
                <a:solidFill>
                  <a:schemeClr val="dk1"/>
                </a:solidFill>
                <a:latin typeface="Blinker SemiBold"/>
                <a:ea typeface="Blinker SemiBold"/>
                <a:cs typeface="Blinker SemiBold"/>
                <a:sym typeface="Blinker SemiBold"/>
              </a:defRPr>
            </a:lvl7pPr>
            <a:lvl8pPr lvl="7" algn="ctr" rtl="0">
              <a:lnSpc>
                <a:spcPct val="100000"/>
              </a:lnSpc>
              <a:spcBef>
                <a:spcPts val="0"/>
              </a:spcBef>
              <a:spcAft>
                <a:spcPts val="0"/>
              </a:spcAft>
              <a:buClr>
                <a:schemeClr val="dk1"/>
              </a:buClr>
              <a:buSzPts val="2100"/>
              <a:buFont typeface="Blinker SemiBold"/>
              <a:buNone/>
              <a:defRPr sz="2100">
                <a:solidFill>
                  <a:schemeClr val="dk1"/>
                </a:solidFill>
                <a:latin typeface="Blinker SemiBold"/>
                <a:ea typeface="Blinker SemiBold"/>
                <a:cs typeface="Blinker SemiBold"/>
                <a:sym typeface="Blinker SemiBold"/>
              </a:defRPr>
            </a:lvl8pPr>
            <a:lvl9pPr lvl="8" algn="ctr" rtl="0">
              <a:lnSpc>
                <a:spcPct val="100000"/>
              </a:lnSpc>
              <a:spcBef>
                <a:spcPts val="0"/>
              </a:spcBef>
              <a:spcAft>
                <a:spcPts val="0"/>
              </a:spcAft>
              <a:buClr>
                <a:schemeClr val="dk1"/>
              </a:buClr>
              <a:buSzPts val="2100"/>
              <a:buFont typeface="Blinker SemiBold"/>
              <a:buNone/>
              <a:defRPr sz="2100">
                <a:solidFill>
                  <a:schemeClr val="dk1"/>
                </a:solidFill>
                <a:latin typeface="Blinker SemiBold"/>
                <a:ea typeface="Blinker SemiBold"/>
                <a:cs typeface="Blinker SemiBold"/>
                <a:sym typeface="Blinker SemiBold"/>
              </a:defRPr>
            </a:lvl9pPr>
          </a:lstStyle>
          <a:p>
            <a:endParaRPr/>
          </a:p>
        </p:txBody>
      </p:sp>
      <p:sp>
        <p:nvSpPr>
          <p:cNvPr id="97" name="Google Shape;97;p13"/>
          <p:cNvSpPr txBox="1">
            <a:spLocks noGrp="1"/>
          </p:cNvSpPr>
          <p:nvPr>
            <p:ph type="title" idx="3" hasCustomPrompt="1"/>
          </p:nvPr>
        </p:nvSpPr>
        <p:spPr>
          <a:xfrm>
            <a:off x="6084813" y="1346378"/>
            <a:ext cx="848700" cy="4671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4800"/>
              <a:buNone/>
              <a:defRPr sz="4000">
                <a:solidFill>
                  <a:schemeClr val="accent1"/>
                </a:solidFill>
              </a:defRPr>
            </a:lvl1pPr>
            <a:lvl2pPr lvl="1" algn="ctr" rtl="0">
              <a:spcBef>
                <a:spcPts val="0"/>
              </a:spcBef>
              <a:spcAft>
                <a:spcPts val="0"/>
              </a:spcAft>
              <a:buSzPts val="4800"/>
              <a:buNone/>
              <a:defRPr sz="4800"/>
            </a:lvl2pPr>
            <a:lvl3pPr lvl="2" algn="ctr" rtl="0">
              <a:spcBef>
                <a:spcPts val="0"/>
              </a:spcBef>
              <a:spcAft>
                <a:spcPts val="0"/>
              </a:spcAft>
              <a:buSzPts val="4800"/>
              <a:buNone/>
              <a:defRPr sz="4800"/>
            </a:lvl3pPr>
            <a:lvl4pPr lvl="3" algn="ctr" rtl="0">
              <a:spcBef>
                <a:spcPts val="0"/>
              </a:spcBef>
              <a:spcAft>
                <a:spcPts val="0"/>
              </a:spcAft>
              <a:buSzPts val="4800"/>
              <a:buNone/>
              <a:defRPr sz="4800"/>
            </a:lvl4pPr>
            <a:lvl5pPr lvl="4" algn="ctr" rtl="0">
              <a:spcBef>
                <a:spcPts val="0"/>
              </a:spcBef>
              <a:spcAft>
                <a:spcPts val="0"/>
              </a:spcAft>
              <a:buSzPts val="4800"/>
              <a:buNone/>
              <a:defRPr sz="4800"/>
            </a:lvl5pPr>
            <a:lvl6pPr lvl="5" algn="ctr" rtl="0">
              <a:spcBef>
                <a:spcPts val="0"/>
              </a:spcBef>
              <a:spcAft>
                <a:spcPts val="0"/>
              </a:spcAft>
              <a:buSzPts val="4800"/>
              <a:buNone/>
              <a:defRPr sz="4800"/>
            </a:lvl6pPr>
            <a:lvl7pPr lvl="6" algn="ctr" rtl="0">
              <a:spcBef>
                <a:spcPts val="0"/>
              </a:spcBef>
              <a:spcAft>
                <a:spcPts val="0"/>
              </a:spcAft>
              <a:buSzPts val="4800"/>
              <a:buNone/>
              <a:defRPr sz="4800"/>
            </a:lvl7pPr>
            <a:lvl8pPr lvl="7" algn="ctr" rtl="0">
              <a:spcBef>
                <a:spcPts val="0"/>
              </a:spcBef>
              <a:spcAft>
                <a:spcPts val="0"/>
              </a:spcAft>
              <a:buSzPts val="4800"/>
              <a:buNone/>
              <a:defRPr sz="4800"/>
            </a:lvl8pPr>
            <a:lvl9pPr lvl="8" algn="ctr" rtl="0">
              <a:spcBef>
                <a:spcPts val="0"/>
              </a:spcBef>
              <a:spcAft>
                <a:spcPts val="0"/>
              </a:spcAft>
              <a:buSzPts val="4800"/>
              <a:buNone/>
              <a:defRPr sz="4800"/>
            </a:lvl9pPr>
          </a:lstStyle>
          <a:p>
            <a:r>
              <a:t>xx%</a:t>
            </a:r>
          </a:p>
        </p:txBody>
      </p:sp>
      <p:sp>
        <p:nvSpPr>
          <p:cNvPr id="98" name="Google Shape;98;p13"/>
          <p:cNvSpPr txBox="1">
            <a:spLocks noGrp="1"/>
          </p:cNvSpPr>
          <p:nvPr>
            <p:ph type="subTitle" idx="4"/>
          </p:nvPr>
        </p:nvSpPr>
        <p:spPr>
          <a:xfrm>
            <a:off x="4673175" y="2338844"/>
            <a:ext cx="3672000" cy="3606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600" u="none"/>
            </a:lvl1pPr>
            <a:lvl2pPr lvl="1" algn="ctr" rtl="0">
              <a:lnSpc>
                <a:spcPct val="100000"/>
              </a:lnSpc>
              <a:spcBef>
                <a:spcPts val="0"/>
              </a:spcBef>
              <a:spcAft>
                <a:spcPts val="0"/>
              </a:spcAft>
              <a:buSzPts val="1800"/>
              <a:buNone/>
              <a:defRPr sz="1800"/>
            </a:lvl2pPr>
            <a:lvl3pPr lvl="2" algn="ctr" rtl="0">
              <a:lnSpc>
                <a:spcPct val="100000"/>
              </a:lnSpc>
              <a:spcBef>
                <a:spcPts val="0"/>
              </a:spcBef>
              <a:spcAft>
                <a:spcPts val="0"/>
              </a:spcAft>
              <a:buSzPts val="1800"/>
              <a:buNone/>
              <a:defRPr sz="1800"/>
            </a:lvl3pPr>
            <a:lvl4pPr lvl="3" algn="ctr" rtl="0">
              <a:lnSpc>
                <a:spcPct val="100000"/>
              </a:lnSpc>
              <a:spcBef>
                <a:spcPts val="0"/>
              </a:spcBef>
              <a:spcAft>
                <a:spcPts val="0"/>
              </a:spcAft>
              <a:buSzPts val="1800"/>
              <a:buNone/>
              <a:defRPr sz="1800"/>
            </a:lvl4pPr>
            <a:lvl5pPr lvl="4" algn="ctr" rtl="0">
              <a:lnSpc>
                <a:spcPct val="100000"/>
              </a:lnSpc>
              <a:spcBef>
                <a:spcPts val="0"/>
              </a:spcBef>
              <a:spcAft>
                <a:spcPts val="0"/>
              </a:spcAft>
              <a:buSzPts val="1800"/>
              <a:buNone/>
              <a:defRPr sz="1800"/>
            </a:lvl5pPr>
            <a:lvl6pPr lvl="5" algn="ctr" rtl="0">
              <a:lnSpc>
                <a:spcPct val="100000"/>
              </a:lnSpc>
              <a:spcBef>
                <a:spcPts val="0"/>
              </a:spcBef>
              <a:spcAft>
                <a:spcPts val="0"/>
              </a:spcAft>
              <a:buSzPts val="1800"/>
              <a:buNone/>
              <a:defRPr sz="1800"/>
            </a:lvl6pPr>
            <a:lvl7pPr lvl="6" algn="ctr" rtl="0">
              <a:lnSpc>
                <a:spcPct val="100000"/>
              </a:lnSpc>
              <a:spcBef>
                <a:spcPts val="0"/>
              </a:spcBef>
              <a:spcAft>
                <a:spcPts val="0"/>
              </a:spcAft>
              <a:buSzPts val="1800"/>
              <a:buNone/>
              <a:defRPr sz="1800"/>
            </a:lvl7pPr>
            <a:lvl8pPr lvl="7" algn="ctr" rtl="0">
              <a:lnSpc>
                <a:spcPct val="100000"/>
              </a:lnSpc>
              <a:spcBef>
                <a:spcPts val="0"/>
              </a:spcBef>
              <a:spcAft>
                <a:spcPts val="0"/>
              </a:spcAft>
              <a:buSzPts val="1800"/>
              <a:buNone/>
              <a:defRPr sz="1800"/>
            </a:lvl8pPr>
            <a:lvl9pPr lvl="8" algn="ctr" rtl="0">
              <a:lnSpc>
                <a:spcPct val="100000"/>
              </a:lnSpc>
              <a:spcBef>
                <a:spcPts val="0"/>
              </a:spcBef>
              <a:spcAft>
                <a:spcPts val="0"/>
              </a:spcAft>
              <a:buSzPts val="1800"/>
              <a:buNone/>
              <a:defRPr sz="1800"/>
            </a:lvl9pPr>
          </a:lstStyle>
          <a:p>
            <a:endParaRPr/>
          </a:p>
        </p:txBody>
      </p:sp>
      <p:sp>
        <p:nvSpPr>
          <p:cNvPr id="99" name="Google Shape;99;p13"/>
          <p:cNvSpPr txBox="1">
            <a:spLocks noGrp="1"/>
          </p:cNvSpPr>
          <p:nvPr>
            <p:ph type="subTitle" idx="5"/>
          </p:nvPr>
        </p:nvSpPr>
        <p:spPr>
          <a:xfrm>
            <a:off x="4673163" y="2028614"/>
            <a:ext cx="3672000" cy="2925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2100"/>
              <a:buFont typeface="Blinker SemiBold"/>
              <a:buNone/>
              <a:defRPr sz="2000" u="none">
                <a:solidFill>
                  <a:schemeClr val="dk1"/>
                </a:solidFill>
                <a:latin typeface="Rakkas"/>
                <a:ea typeface="Rakkas"/>
                <a:cs typeface="Rakkas"/>
                <a:sym typeface="Rakkas"/>
              </a:defRPr>
            </a:lvl1pPr>
            <a:lvl2pPr lvl="1" algn="ctr" rtl="0">
              <a:lnSpc>
                <a:spcPct val="100000"/>
              </a:lnSpc>
              <a:spcBef>
                <a:spcPts val="0"/>
              </a:spcBef>
              <a:spcAft>
                <a:spcPts val="0"/>
              </a:spcAft>
              <a:buClr>
                <a:schemeClr val="dk1"/>
              </a:buClr>
              <a:buSzPts val="2100"/>
              <a:buFont typeface="Blinker SemiBold"/>
              <a:buNone/>
              <a:defRPr sz="2100">
                <a:solidFill>
                  <a:schemeClr val="dk1"/>
                </a:solidFill>
                <a:latin typeface="Blinker SemiBold"/>
                <a:ea typeface="Blinker SemiBold"/>
                <a:cs typeface="Blinker SemiBold"/>
                <a:sym typeface="Blinker SemiBold"/>
              </a:defRPr>
            </a:lvl2pPr>
            <a:lvl3pPr lvl="2" algn="ctr" rtl="0">
              <a:lnSpc>
                <a:spcPct val="100000"/>
              </a:lnSpc>
              <a:spcBef>
                <a:spcPts val="0"/>
              </a:spcBef>
              <a:spcAft>
                <a:spcPts val="0"/>
              </a:spcAft>
              <a:buClr>
                <a:schemeClr val="dk1"/>
              </a:buClr>
              <a:buSzPts val="2100"/>
              <a:buFont typeface="Blinker SemiBold"/>
              <a:buNone/>
              <a:defRPr sz="2100">
                <a:solidFill>
                  <a:schemeClr val="dk1"/>
                </a:solidFill>
                <a:latin typeface="Blinker SemiBold"/>
                <a:ea typeface="Blinker SemiBold"/>
                <a:cs typeface="Blinker SemiBold"/>
                <a:sym typeface="Blinker SemiBold"/>
              </a:defRPr>
            </a:lvl3pPr>
            <a:lvl4pPr lvl="3" algn="ctr" rtl="0">
              <a:lnSpc>
                <a:spcPct val="100000"/>
              </a:lnSpc>
              <a:spcBef>
                <a:spcPts val="0"/>
              </a:spcBef>
              <a:spcAft>
                <a:spcPts val="0"/>
              </a:spcAft>
              <a:buClr>
                <a:schemeClr val="dk1"/>
              </a:buClr>
              <a:buSzPts val="2100"/>
              <a:buFont typeface="Blinker SemiBold"/>
              <a:buNone/>
              <a:defRPr sz="2100">
                <a:solidFill>
                  <a:schemeClr val="dk1"/>
                </a:solidFill>
                <a:latin typeface="Blinker SemiBold"/>
                <a:ea typeface="Blinker SemiBold"/>
                <a:cs typeface="Blinker SemiBold"/>
                <a:sym typeface="Blinker SemiBold"/>
              </a:defRPr>
            </a:lvl4pPr>
            <a:lvl5pPr lvl="4" algn="ctr" rtl="0">
              <a:lnSpc>
                <a:spcPct val="100000"/>
              </a:lnSpc>
              <a:spcBef>
                <a:spcPts val="0"/>
              </a:spcBef>
              <a:spcAft>
                <a:spcPts val="0"/>
              </a:spcAft>
              <a:buClr>
                <a:schemeClr val="dk1"/>
              </a:buClr>
              <a:buSzPts val="2100"/>
              <a:buFont typeface="Blinker SemiBold"/>
              <a:buNone/>
              <a:defRPr sz="2100">
                <a:solidFill>
                  <a:schemeClr val="dk1"/>
                </a:solidFill>
                <a:latin typeface="Blinker SemiBold"/>
                <a:ea typeface="Blinker SemiBold"/>
                <a:cs typeface="Blinker SemiBold"/>
                <a:sym typeface="Blinker SemiBold"/>
              </a:defRPr>
            </a:lvl5pPr>
            <a:lvl6pPr lvl="5" algn="ctr" rtl="0">
              <a:lnSpc>
                <a:spcPct val="100000"/>
              </a:lnSpc>
              <a:spcBef>
                <a:spcPts val="0"/>
              </a:spcBef>
              <a:spcAft>
                <a:spcPts val="0"/>
              </a:spcAft>
              <a:buClr>
                <a:schemeClr val="dk1"/>
              </a:buClr>
              <a:buSzPts val="2100"/>
              <a:buFont typeface="Blinker SemiBold"/>
              <a:buNone/>
              <a:defRPr sz="2100">
                <a:solidFill>
                  <a:schemeClr val="dk1"/>
                </a:solidFill>
                <a:latin typeface="Blinker SemiBold"/>
                <a:ea typeface="Blinker SemiBold"/>
                <a:cs typeface="Blinker SemiBold"/>
                <a:sym typeface="Blinker SemiBold"/>
              </a:defRPr>
            </a:lvl6pPr>
            <a:lvl7pPr lvl="6" algn="ctr" rtl="0">
              <a:lnSpc>
                <a:spcPct val="100000"/>
              </a:lnSpc>
              <a:spcBef>
                <a:spcPts val="0"/>
              </a:spcBef>
              <a:spcAft>
                <a:spcPts val="0"/>
              </a:spcAft>
              <a:buClr>
                <a:schemeClr val="dk1"/>
              </a:buClr>
              <a:buSzPts val="2100"/>
              <a:buFont typeface="Blinker SemiBold"/>
              <a:buNone/>
              <a:defRPr sz="2100">
                <a:solidFill>
                  <a:schemeClr val="dk1"/>
                </a:solidFill>
                <a:latin typeface="Blinker SemiBold"/>
                <a:ea typeface="Blinker SemiBold"/>
                <a:cs typeface="Blinker SemiBold"/>
                <a:sym typeface="Blinker SemiBold"/>
              </a:defRPr>
            </a:lvl7pPr>
            <a:lvl8pPr lvl="7" algn="ctr" rtl="0">
              <a:lnSpc>
                <a:spcPct val="100000"/>
              </a:lnSpc>
              <a:spcBef>
                <a:spcPts val="0"/>
              </a:spcBef>
              <a:spcAft>
                <a:spcPts val="0"/>
              </a:spcAft>
              <a:buClr>
                <a:schemeClr val="dk1"/>
              </a:buClr>
              <a:buSzPts val="2100"/>
              <a:buFont typeface="Blinker SemiBold"/>
              <a:buNone/>
              <a:defRPr sz="2100">
                <a:solidFill>
                  <a:schemeClr val="dk1"/>
                </a:solidFill>
                <a:latin typeface="Blinker SemiBold"/>
                <a:ea typeface="Blinker SemiBold"/>
                <a:cs typeface="Blinker SemiBold"/>
                <a:sym typeface="Blinker SemiBold"/>
              </a:defRPr>
            </a:lvl8pPr>
            <a:lvl9pPr lvl="8" algn="ctr" rtl="0">
              <a:lnSpc>
                <a:spcPct val="100000"/>
              </a:lnSpc>
              <a:spcBef>
                <a:spcPts val="0"/>
              </a:spcBef>
              <a:spcAft>
                <a:spcPts val="0"/>
              </a:spcAft>
              <a:buClr>
                <a:schemeClr val="dk1"/>
              </a:buClr>
              <a:buSzPts val="2100"/>
              <a:buFont typeface="Blinker SemiBold"/>
              <a:buNone/>
              <a:defRPr sz="2100">
                <a:solidFill>
                  <a:schemeClr val="dk1"/>
                </a:solidFill>
                <a:latin typeface="Blinker SemiBold"/>
                <a:ea typeface="Blinker SemiBold"/>
                <a:cs typeface="Blinker SemiBold"/>
                <a:sym typeface="Blinker SemiBold"/>
              </a:defRPr>
            </a:lvl9pPr>
          </a:lstStyle>
          <a:p>
            <a:endParaRPr/>
          </a:p>
        </p:txBody>
      </p:sp>
      <p:sp>
        <p:nvSpPr>
          <p:cNvPr id="100" name="Google Shape;100;p13"/>
          <p:cNvSpPr txBox="1">
            <a:spLocks noGrp="1"/>
          </p:cNvSpPr>
          <p:nvPr>
            <p:ph type="title" idx="6" hasCustomPrompt="1"/>
          </p:nvPr>
        </p:nvSpPr>
        <p:spPr>
          <a:xfrm>
            <a:off x="2217066" y="3101299"/>
            <a:ext cx="848700" cy="4671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4800"/>
              <a:buNone/>
              <a:defRPr sz="4000">
                <a:solidFill>
                  <a:schemeClr val="accent1"/>
                </a:solidFill>
              </a:defRPr>
            </a:lvl1pPr>
            <a:lvl2pPr lvl="1" algn="ctr" rtl="0">
              <a:spcBef>
                <a:spcPts val="0"/>
              </a:spcBef>
              <a:spcAft>
                <a:spcPts val="0"/>
              </a:spcAft>
              <a:buSzPts val="4800"/>
              <a:buNone/>
              <a:defRPr sz="4800"/>
            </a:lvl2pPr>
            <a:lvl3pPr lvl="2" algn="ctr" rtl="0">
              <a:spcBef>
                <a:spcPts val="0"/>
              </a:spcBef>
              <a:spcAft>
                <a:spcPts val="0"/>
              </a:spcAft>
              <a:buSzPts val="4800"/>
              <a:buNone/>
              <a:defRPr sz="4800"/>
            </a:lvl3pPr>
            <a:lvl4pPr lvl="3" algn="ctr" rtl="0">
              <a:spcBef>
                <a:spcPts val="0"/>
              </a:spcBef>
              <a:spcAft>
                <a:spcPts val="0"/>
              </a:spcAft>
              <a:buSzPts val="4800"/>
              <a:buNone/>
              <a:defRPr sz="4800"/>
            </a:lvl4pPr>
            <a:lvl5pPr lvl="4" algn="ctr" rtl="0">
              <a:spcBef>
                <a:spcPts val="0"/>
              </a:spcBef>
              <a:spcAft>
                <a:spcPts val="0"/>
              </a:spcAft>
              <a:buSzPts val="4800"/>
              <a:buNone/>
              <a:defRPr sz="4800"/>
            </a:lvl5pPr>
            <a:lvl6pPr lvl="5" algn="ctr" rtl="0">
              <a:spcBef>
                <a:spcPts val="0"/>
              </a:spcBef>
              <a:spcAft>
                <a:spcPts val="0"/>
              </a:spcAft>
              <a:buSzPts val="4800"/>
              <a:buNone/>
              <a:defRPr sz="4800"/>
            </a:lvl6pPr>
            <a:lvl7pPr lvl="6" algn="ctr" rtl="0">
              <a:spcBef>
                <a:spcPts val="0"/>
              </a:spcBef>
              <a:spcAft>
                <a:spcPts val="0"/>
              </a:spcAft>
              <a:buSzPts val="4800"/>
              <a:buNone/>
              <a:defRPr sz="4800"/>
            </a:lvl7pPr>
            <a:lvl8pPr lvl="7" algn="ctr" rtl="0">
              <a:spcBef>
                <a:spcPts val="0"/>
              </a:spcBef>
              <a:spcAft>
                <a:spcPts val="0"/>
              </a:spcAft>
              <a:buSzPts val="4800"/>
              <a:buNone/>
              <a:defRPr sz="4800"/>
            </a:lvl8pPr>
            <a:lvl9pPr lvl="8" algn="ctr" rtl="0">
              <a:spcBef>
                <a:spcPts val="0"/>
              </a:spcBef>
              <a:spcAft>
                <a:spcPts val="0"/>
              </a:spcAft>
              <a:buSzPts val="4800"/>
              <a:buNone/>
              <a:defRPr sz="4800"/>
            </a:lvl9pPr>
          </a:lstStyle>
          <a:p>
            <a:r>
              <a:t>xx%</a:t>
            </a:r>
          </a:p>
        </p:txBody>
      </p:sp>
      <p:sp>
        <p:nvSpPr>
          <p:cNvPr id="101" name="Google Shape;101;p13"/>
          <p:cNvSpPr txBox="1">
            <a:spLocks noGrp="1"/>
          </p:cNvSpPr>
          <p:nvPr>
            <p:ph type="subTitle" idx="7"/>
          </p:nvPr>
        </p:nvSpPr>
        <p:spPr>
          <a:xfrm>
            <a:off x="781175" y="4075944"/>
            <a:ext cx="3672000" cy="3606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600" u="none"/>
            </a:lvl1pPr>
            <a:lvl2pPr lvl="1" algn="ctr" rtl="0">
              <a:lnSpc>
                <a:spcPct val="100000"/>
              </a:lnSpc>
              <a:spcBef>
                <a:spcPts val="0"/>
              </a:spcBef>
              <a:spcAft>
                <a:spcPts val="0"/>
              </a:spcAft>
              <a:buSzPts val="1800"/>
              <a:buNone/>
              <a:defRPr sz="1800"/>
            </a:lvl2pPr>
            <a:lvl3pPr lvl="2" algn="ctr" rtl="0">
              <a:lnSpc>
                <a:spcPct val="100000"/>
              </a:lnSpc>
              <a:spcBef>
                <a:spcPts val="0"/>
              </a:spcBef>
              <a:spcAft>
                <a:spcPts val="0"/>
              </a:spcAft>
              <a:buSzPts val="1800"/>
              <a:buNone/>
              <a:defRPr sz="1800"/>
            </a:lvl3pPr>
            <a:lvl4pPr lvl="3" algn="ctr" rtl="0">
              <a:lnSpc>
                <a:spcPct val="100000"/>
              </a:lnSpc>
              <a:spcBef>
                <a:spcPts val="0"/>
              </a:spcBef>
              <a:spcAft>
                <a:spcPts val="0"/>
              </a:spcAft>
              <a:buSzPts val="1800"/>
              <a:buNone/>
              <a:defRPr sz="1800"/>
            </a:lvl4pPr>
            <a:lvl5pPr lvl="4" algn="ctr" rtl="0">
              <a:lnSpc>
                <a:spcPct val="100000"/>
              </a:lnSpc>
              <a:spcBef>
                <a:spcPts val="0"/>
              </a:spcBef>
              <a:spcAft>
                <a:spcPts val="0"/>
              </a:spcAft>
              <a:buSzPts val="1800"/>
              <a:buNone/>
              <a:defRPr sz="1800"/>
            </a:lvl5pPr>
            <a:lvl6pPr lvl="5" algn="ctr" rtl="0">
              <a:lnSpc>
                <a:spcPct val="100000"/>
              </a:lnSpc>
              <a:spcBef>
                <a:spcPts val="0"/>
              </a:spcBef>
              <a:spcAft>
                <a:spcPts val="0"/>
              </a:spcAft>
              <a:buSzPts val="1800"/>
              <a:buNone/>
              <a:defRPr sz="1800"/>
            </a:lvl6pPr>
            <a:lvl7pPr lvl="6" algn="ctr" rtl="0">
              <a:lnSpc>
                <a:spcPct val="100000"/>
              </a:lnSpc>
              <a:spcBef>
                <a:spcPts val="0"/>
              </a:spcBef>
              <a:spcAft>
                <a:spcPts val="0"/>
              </a:spcAft>
              <a:buSzPts val="1800"/>
              <a:buNone/>
              <a:defRPr sz="1800"/>
            </a:lvl7pPr>
            <a:lvl8pPr lvl="7" algn="ctr" rtl="0">
              <a:lnSpc>
                <a:spcPct val="100000"/>
              </a:lnSpc>
              <a:spcBef>
                <a:spcPts val="0"/>
              </a:spcBef>
              <a:spcAft>
                <a:spcPts val="0"/>
              </a:spcAft>
              <a:buSzPts val="1800"/>
              <a:buNone/>
              <a:defRPr sz="1800"/>
            </a:lvl8pPr>
            <a:lvl9pPr lvl="8" algn="ctr" rtl="0">
              <a:lnSpc>
                <a:spcPct val="100000"/>
              </a:lnSpc>
              <a:spcBef>
                <a:spcPts val="0"/>
              </a:spcBef>
              <a:spcAft>
                <a:spcPts val="0"/>
              </a:spcAft>
              <a:buSzPts val="1800"/>
              <a:buNone/>
              <a:defRPr sz="1800"/>
            </a:lvl9pPr>
          </a:lstStyle>
          <a:p>
            <a:endParaRPr/>
          </a:p>
        </p:txBody>
      </p:sp>
      <p:sp>
        <p:nvSpPr>
          <p:cNvPr id="102" name="Google Shape;102;p13"/>
          <p:cNvSpPr txBox="1">
            <a:spLocks noGrp="1"/>
          </p:cNvSpPr>
          <p:nvPr>
            <p:ph type="subTitle" idx="8"/>
          </p:nvPr>
        </p:nvSpPr>
        <p:spPr>
          <a:xfrm>
            <a:off x="781222" y="3767799"/>
            <a:ext cx="3672000" cy="2925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2100"/>
              <a:buFont typeface="Rakkas"/>
              <a:buNone/>
              <a:defRPr sz="2000" u="none">
                <a:solidFill>
                  <a:schemeClr val="dk1"/>
                </a:solidFill>
                <a:latin typeface="Rakkas"/>
                <a:ea typeface="Rakkas"/>
                <a:cs typeface="Rakkas"/>
                <a:sym typeface="Rakkas"/>
              </a:defRPr>
            </a:lvl1pPr>
            <a:lvl2pPr lvl="1" algn="ctr" rtl="0">
              <a:lnSpc>
                <a:spcPct val="100000"/>
              </a:lnSpc>
              <a:spcBef>
                <a:spcPts val="0"/>
              </a:spcBef>
              <a:spcAft>
                <a:spcPts val="0"/>
              </a:spcAft>
              <a:buClr>
                <a:schemeClr val="dk1"/>
              </a:buClr>
              <a:buSzPts val="2100"/>
              <a:buFont typeface="Rakkas"/>
              <a:buNone/>
              <a:defRPr sz="2100">
                <a:solidFill>
                  <a:schemeClr val="dk1"/>
                </a:solidFill>
                <a:latin typeface="Rakkas"/>
                <a:ea typeface="Rakkas"/>
                <a:cs typeface="Rakkas"/>
                <a:sym typeface="Rakkas"/>
              </a:defRPr>
            </a:lvl2pPr>
            <a:lvl3pPr lvl="2" algn="ctr" rtl="0">
              <a:lnSpc>
                <a:spcPct val="100000"/>
              </a:lnSpc>
              <a:spcBef>
                <a:spcPts val="0"/>
              </a:spcBef>
              <a:spcAft>
                <a:spcPts val="0"/>
              </a:spcAft>
              <a:buClr>
                <a:schemeClr val="dk1"/>
              </a:buClr>
              <a:buSzPts val="2100"/>
              <a:buFont typeface="Rakkas"/>
              <a:buNone/>
              <a:defRPr sz="2100">
                <a:solidFill>
                  <a:schemeClr val="dk1"/>
                </a:solidFill>
                <a:latin typeface="Rakkas"/>
                <a:ea typeface="Rakkas"/>
                <a:cs typeface="Rakkas"/>
                <a:sym typeface="Rakkas"/>
              </a:defRPr>
            </a:lvl3pPr>
            <a:lvl4pPr lvl="3" algn="ctr" rtl="0">
              <a:lnSpc>
                <a:spcPct val="100000"/>
              </a:lnSpc>
              <a:spcBef>
                <a:spcPts val="0"/>
              </a:spcBef>
              <a:spcAft>
                <a:spcPts val="0"/>
              </a:spcAft>
              <a:buClr>
                <a:schemeClr val="dk1"/>
              </a:buClr>
              <a:buSzPts val="2100"/>
              <a:buFont typeface="Rakkas"/>
              <a:buNone/>
              <a:defRPr sz="2100">
                <a:solidFill>
                  <a:schemeClr val="dk1"/>
                </a:solidFill>
                <a:latin typeface="Rakkas"/>
                <a:ea typeface="Rakkas"/>
                <a:cs typeface="Rakkas"/>
                <a:sym typeface="Rakkas"/>
              </a:defRPr>
            </a:lvl4pPr>
            <a:lvl5pPr lvl="4" algn="ctr" rtl="0">
              <a:lnSpc>
                <a:spcPct val="100000"/>
              </a:lnSpc>
              <a:spcBef>
                <a:spcPts val="0"/>
              </a:spcBef>
              <a:spcAft>
                <a:spcPts val="0"/>
              </a:spcAft>
              <a:buClr>
                <a:schemeClr val="dk1"/>
              </a:buClr>
              <a:buSzPts val="2100"/>
              <a:buFont typeface="Rakkas"/>
              <a:buNone/>
              <a:defRPr sz="2100">
                <a:solidFill>
                  <a:schemeClr val="dk1"/>
                </a:solidFill>
                <a:latin typeface="Rakkas"/>
                <a:ea typeface="Rakkas"/>
                <a:cs typeface="Rakkas"/>
                <a:sym typeface="Rakkas"/>
              </a:defRPr>
            </a:lvl5pPr>
            <a:lvl6pPr lvl="5" algn="ctr" rtl="0">
              <a:lnSpc>
                <a:spcPct val="100000"/>
              </a:lnSpc>
              <a:spcBef>
                <a:spcPts val="0"/>
              </a:spcBef>
              <a:spcAft>
                <a:spcPts val="0"/>
              </a:spcAft>
              <a:buClr>
                <a:schemeClr val="dk1"/>
              </a:buClr>
              <a:buSzPts val="2100"/>
              <a:buFont typeface="Rakkas"/>
              <a:buNone/>
              <a:defRPr sz="2100">
                <a:solidFill>
                  <a:schemeClr val="dk1"/>
                </a:solidFill>
                <a:latin typeface="Rakkas"/>
                <a:ea typeface="Rakkas"/>
                <a:cs typeface="Rakkas"/>
                <a:sym typeface="Rakkas"/>
              </a:defRPr>
            </a:lvl6pPr>
            <a:lvl7pPr lvl="6" algn="ctr" rtl="0">
              <a:lnSpc>
                <a:spcPct val="100000"/>
              </a:lnSpc>
              <a:spcBef>
                <a:spcPts val="0"/>
              </a:spcBef>
              <a:spcAft>
                <a:spcPts val="0"/>
              </a:spcAft>
              <a:buClr>
                <a:schemeClr val="dk1"/>
              </a:buClr>
              <a:buSzPts val="2100"/>
              <a:buFont typeface="Rakkas"/>
              <a:buNone/>
              <a:defRPr sz="2100">
                <a:solidFill>
                  <a:schemeClr val="dk1"/>
                </a:solidFill>
                <a:latin typeface="Rakkas"/>
                <a:ea typeface="Rakkas"/>
                <a:cs typeface="Rakkas"/>
                <a:sym typeface="Rakkas"/>
              </a:defRPr>
            </a:lvl7pPr>
            <a:lvl8pPr lvl="7" algn="ctr" rtl="0">
              <a:lnSpc>
                <a:spcPct val="100000"/>
              </a:lnSpc>
              <a:spcBef>
                <a:spcPts val="0"/>
              </a:spcBef>
              <a:spcAft>
                <a:spcPts val="0"/>
              </a:spcAft>
              <a:buClr>
                <a:schemeClr val="dk1"/>
              </a:buClr>
              <a:buSzPts val="2100"/>
              <a:buFont typeface="Rakkas"/>
              <a:buNone/>
              <a:defRPr sz="2100">
                <a:solidFill>
                  <a:schemeClr val="dk1"/>
                </a:solidFill>
                <a:latin typeface="Rakkas"/>
                <a:ea typeface="Rakkas"/>
                <a:cs typeface="Rakkas"/>
                <a:sym typeface="Rakkas"/>
              </a:defRPr>
            </a:lvl8pPr>
            <a:lvl9pPr lvl="8" algn="ctr" rtl="0">
              <a:lnSpc>
                <a:spcPct val="100000"/>
              </a:lnSpc>
              <a:spcBef>
                <a:spcPts val="0"/>
              </a:spcBef>
              <a:spcAft>
                <a:spcPts val="0"/>
              </a:spcAft>
              <a:buClr>
                <a:schemeClr val="dk1"/>
              </a:buClr>
              <a:buSzPts val="2100"/>
              <a:buFont typeface="Rakkas"/>
              <a:buNone/>
              <a:defRPr sz="2100">
                <a:solidFill>
                  <a:schemeClr val="dk1"/>
                </a:solidFill>
                <a:latin typeface="Rakkas"/>
                <a:ea typeface="Rakkas"/>
                <a:cs typeface="Rakkas"/>
                <a:sym typeface="Rakkas"/>
              </a:defRPr>
            </a:lvl9pPr>
          </a:lstStyle>
          <a:p>
            <a:endParaRPr/>
          </a:p>
        </p:txBody>
      </p:sp>
      <p:sp>
        <p:nvSpPr>
          <p:cNvPr id="103" name="Google Shape;103;p13"/>
          <p:cNvSpPr txBox="1">
            <a:spLocks noGrp="1"/>
          </p:cNvSpPr>
          <p:nvPr>
            <p:ph type="title" idx="9" hasCustomPrompt="1"/>
          </p:nvPr>
        </p:nvSpPr>
        <p:spPr>
          <a:xfrm>
            <a:off x="6084813" y="3101299"/>
            <a:ext cx="848700" cy="4671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4800"/>
              <a:buNone/>
              <a:defRPr sz="4000">
                <a:solidFill>
                  <a:schemeClr val="accent1"/>
                </a:solidFill>
              </a:defRPr>
            </a:lvl1pPr>
            <a:lvl2pPr lvl="1" algn="ctr" rtl="0">
              <a:spcBef>
                <a:spcPts val="0"/>
              </a:spcBef>
              <a:spcAft>
                <a:spcPts val="0"/>
              </a:spcAft>
              <a:buSzPts val="4800"/>
              <a:buNone/>
              <a:defRPr sz="4800"/>
            </a:lvl2pPr>
            <a:lvl3pPr lvl="2" algn="ctr" rtl="0">
              <a:spcBef>
                <a:spcPts val="0"/>
              </a:spcBef>
              <a:spcAft>
                <a:spcPts val="0"/>
              </a:spcAft>
              <a:buSzPts val="4800"/>
              <a:buNone/>
              <a:defRPr sz="4800"/>
            </a:lvl3pPr>
            <a:lvl4pPr lvl="3" algn="ctr" rtl="0">
              <a:spcBef>
                <a:spcPts val="0"/>
              </a:spcBef>
              <a:spcAft>
                <a:spcPts val="0"/>
              </a:spcAft>
              <a:buSzPts val="4800"/>
              <a:buNone/>
              <a:defRPr sz="4800"/>
            </a:lvl4pPr>
            <a:lvl5pPr lvl="4" algn="ctr" rtl="0">
              <a:spcBef>
                <a:spcPts val="0"/>
              </a:spcBef>
              <a:spcAft>
                <a:spcPts val="0"/>
              </a:spcAft>
              <a:buSzPts val="4800"/>
              <a:buNone/>
              <a:defRPr sz="4800"/>
            </a:lvl5pPr>
            <a:lvl6pPr lvl="5" algn="ctr" rtl="0">
              <a:spcBef>
                <a:spcPts val="0"/>
              </a:spcBef>
              <a:spcAft>
                <a:spcPts val="0"/>
              </a:spcAft>
              <a:buSzPts val="4800"/>
              <a:buNone/>
              <a:defRPr sz="4800"/>
            </a:lvl6pPr>
            <a:lvl7pPr lvl="6" algn="ctr" rtl="0">
              <a:spcBef>
                <a:spcPts val="0"/>
              </a:spcBef>
              <a:spcAft>
                <a:spcPts val="0"/>
              </a:spcAft>
              <a:buSzPts val="4800"/>
              <a:buNone/>
              <a:defRPr sz="4800"/>
            </a:lvl7pPr>
            <a:lvl8pPr lvl="7" algn="ctr" rtl="0">
              <a:spcBef>
                <a:spcPts val="0"/>
              </a:spcBef>
              <a:spcAft>
                <a:spcPts val="0"/>
              </a:spcAft>
              <a:buSzPts val="4800"/>
              <a:buNone/>
              <a:defRPr sz="4800"/>
            </a:lvl8pPr>
            <a:lvl9pPr lvl="8" algn="ctr" rtl="0">
              <a:spcBef>
                <a:spcPts val="0"/>
              </a:spcBef>
              <a:spcAft>
                <a:spcPts val="0"/>
              </a:spcAft>
              <a:buSzPts val="4800"/>
              <a:buNone/>
              <a:defRPr sz="4800"/>
            </a:lvl9pPr>
          </a:lstStyle>
          <a:p>
            <a:r>
              <a:t>xx%</a:t>
            </a:r>
          </a:p>
        </p:txBody>
      </p:sp>
      <p:sp>
        <p:nvSpPr>
          <p:cNvPr id="104" name="Google Shape;104;p13"/>
          <p:cNvSpPr txBox="1">
            <a:spLocks noGrp="1"/>
          </p:cNvSpPr>
          <p:nvPr>
            <p:ph type="subTitle" idx="13"/>
          </p:nvPr>
        </p:nvSpPr>
        <p:spPr>
          <a:xfrm>
            <a:off x="4673175" y="4075944"/>
            <a:ext cx="3672000" cy="3606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600" u="none"/>
            </a:lvl1pPr>
            <a:lvl2pPr lvl="1" algn="ctr" rtl="0">
              <a:lnSpc>
                <a:spcPct val="100000"/>
              </a:lnSpc>
              <a:spcBef>
                <a:spcPts val="0"/>
              </a:spcBef>
              <a:spcAft>
                <a:spcPts val="0"/>
              </a:spcAft>
              <a:buSzPts val="1800"/>
              <a:buNone/>
              <a:defRPr sz="1800"/>
            </a:lvl2pPr>
            <a:lvl3pPr lvl="2" algn="ctr" rtl="0">
              <a:lnSpc>
                <a:spcPct val="100000"/>
              </a:lnSpc>
              <a:spcBef>
                <a:spcPts val="0"/>
              </a:spcBef>
              <a:spcAft>
                <a:spcPts val="0"/>
              </a:spcAft>
              <a:buSzPts val="1800"/>
              <a:buNone/>
              <a:defRPr sz="1800"/>
            </a:lvl3pPr>
            <a:lvl4pPr lvl="3" algn="ctr" rtl="0">
              <a:lnSpc>
                <a:spcPct val="100000"/>
              </a:lnSpc>
              <a:spcBef>
                <a:spcPts val="0"/>
              </a:spcBef>
              <a:spcAft>
                <a:spcPts val="0"/>
              </a:spcAft>
              <a:buSzPts val="1800"/>
              <a:buNone/>
              <a:defRPr sz="1800"/>
            </a:lvl4pPr>
            <a:lvl5pPr lvl="4" algn="ctr" rtl="0">
              <a:lnSpc>
                <a:spcPct val="100000"/>
              </a:lnSpc>
              <a:spcBef>
                <a:spcPts val="0"/>
              </a:spcBef>
              <a:spcAft>
                <a:spcPts val="0"/>
              </a:spcAft>
              <a:buSzPts val="1800"/>
              <a:buNone/>
              <a:defRPr sz="1800"/>
            </a:lvl5pPr>
            <a:lvl6pPr lvl="5" algn="ctr" rtl="0">
              <a:lnSpc>
                <a:spcPct val="100000"/>
              </a:lnSpc>
              <a:spcBef>
                <a:spcPts val="0"/>
              </a:spcBef>
              <a:spcAft>
                <a:spcPts val="0"/>
              </a:spcAft>
              <a:buSzPts val="1800"/>
              <a:buNone/>
              <a:defRPr sz="1800"/>
            </a:lvl6pPr>
            <a:lvl7pPr lvl="6" algn="ctr" rtl="0">
              <a:lnSpc>
                <a:spcPct val="100000"/>
              </a:lnSpc>
              <a:spcBef>
                <a:spcPts val="0"/>
              </a:spcBef>
              <a:spcAft>
                <a:spcPts val="0"/>
              </a:spcAft>
              <a:buSzPts val="1800"/>
              <a:buNone/>
              <a:defRPr sz="1800"/>
            </a:lvl7pPr>
            <a:lvl8pPr lvl="7" algn="ctr" rtl="0">
              <a:lnSpc>
                <a:spcPct val="100000"/>
              </a:lnSpc>
              <a:spcBef>
                <a:spcPts val="0"/>
              </a:spcBef>
              <a:spcAft>
                <a:spcPts val="0"/>
              </a:spcAft>
              <a:buSzPts val="1800"/>
              <a:buNone/>
              <a:defRPr sz="1800"/>
            </a:lvl8pPr>
            <a:lvl9pPr lvl="8" algn="ctr" rtl="0">
              <a:lnSpc>
                <a:spcPct val="100000"/>
              </a:lnSpc>
              <a:spcBef>
                <a:spcPts val="0"/>
              </a:spcBef>
              <a:spcAft>
                <a:spcPts val="0"/>
              </a:spcAft>
              <a:buSzPts val="1800"/>
              <a:buNone/>
              <a:defRPr sz="1800"/>
            </a:lvl9pPr>
          </a:lstStyle>
          <a:p>
            <a:endParaRPr/>
          </a:p>
        </p:txBody>
      </p:sp>
      <p:sp>
        <p:nvSpPr>
          <p:cNvPr id="105" name="Google Shape;105;p13"/>
          <p:cNvSpPr txBox="1">
            <a:spLocks noGrp="1"/>
          </p:cNvSpPr>
          <p:nvPr>
            <p:ph type="subTitle" idx="14"/>
          </p:nvPr>
        </p:nvSpPr>
        <p:spPr>
          <a:xfrm>
            <a:off x="4690825" y="3767791"/>
            <a:ext cx="3672000" cy="2925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2100"/>
              <a:buFont typeface="Rakkas"/>
              <a:buNone/>
              <a:defRPr sz="2000" u="none">
                <a:solidFill>
                  <a:schemeClr val="dk1"/>
                </a:solidFill>
                <a:latin typeface="Rakkas"/>
                <a:ea typeface="Rakkas"/>
                <a:cs typeface="Rakkas"/>
                <a:sym typeface="Rakkas"/>
              </a:defRPr>
            </a:lvl1pPr>
            <a:lvl2pPr lvl="1" algn="ctr" rtl="0">
              <a:lnSpc>
                <a:spcPct val="100000"/>
              </a:lnSpc>
              <a:spcBef>
                <a:spcPts val="0"/>
              </a:spcBef>
              <a:spcAft>
                <a:spcPts val="0"/>
              </a:spcAft>
              <a:buClr>
                <a:schemeClr val="dk1"/>
              </a:buClr>
              <a:buSzPts val="2100"/>
              <a:buFont typeface="Rakkas"/>
              <a:buNone/>
              <a:defRPr sz="2100">
                <a:solidFill>
                  <a:schemeClr val="dk1"/>
                </a:solidFill>
                <a:latin typeface="Rakkas"/>
                <a:ea typeface="Rakkas"/>
                <a:cs typeface="Rakkas"/>
                <a:sym typeface="Rakkas"/>
              </a:defRPr>
            </a:lvl2pPr>
            <a:lvl3pPr lvl="2" algn="ctr" rtl="0">
              <a:lnSpc>
                <a:spcPct val="100000"/>
              </a:lnSpc>
              <a:spcBef>
                <a:spcPts val="0"/>
              </a:spcBef>
              <a:spcAft>
                <a:spcPts val="0"/>
              </a:spcAft>
              <a:buClr>
                <a:schemeClr val="dk1"/>
              </a:buClr>
              <a:buSzPts val="2100"/>
              <a:buFont typeface="Rakkas"/>
              <a:buNone/>
              <a:defRPr sz="2100">
                <a:solidFill>
                  <a:schemeClr val="dk1"/>
                </a:solidFill>
                <a:latin typeface="Rakkas"/>
                <a:ea typeface="Rakkas"/>
                <a:cs typeface="Rakkas"/>
                <a:sym typeface="Rakkas"/>
              </a:defRPr>
            </a:lvl3pPr>
            <a:lvl4pPr lvl="3" algn="ctr" rtl="0">
              <a:lnSpc>
                <a:spcPct val="100000"/>
              </a:lnSpc>
              <a:spcBef>
                <a:spcPts val="0"/>
              </a:spcBef>
              <a:spcAft>
                <a:spcPts val="0"/>
              </a:spcAft>
              <a:buClr>
                <a:schemeClr val="dk1"/>
              </a:buClr>
              <a:buSzPts val="2100"/>
              <a:buFont typeface="Rakkas"/>
              <a:buNone/>
              <a:defRPr sz="2100">
                <a:solidFill>
                  <a:schemeClr val="dk1"/>
                </a:solidFill>
                <a:latin typeface="Rakkas"/>
                <a:ea typeface="Rakkas"/>
                <a:cs typeface="Rakkas"/>
                <a:sym typeface="Rakkas"/>
              </a:defRPr>
            </a:lvl4pPr>
            <a:lvl5pPr lvl="4" algn="ctr" rtl="0">
              <a:lnSpc>
                <a:spcPct val="100000"/>
              </a:lnSpc>
              <a:spcBef>
                <a:spcPts val="0"/>
              </a:spcBef>
              <a:spcAft>
                <a:spcPts val="0"/>
              </a:spcAft>
              <a:buClr>
                <a:schemeClr val="dk1"/>
              </a:buClr>
              <a:buSzPts val="2100"/>
              <a:buFont typeface="Rakkas"/>
              <a:buNone/>
              <a:defRPr sz="2100">
                <a:solidFill>
                  <a:schemeClr val="dk1"/>
                </a:solidFill>
                <a:latin typeface="Rakkas"/>
                <a:ea typeface="Rakkas"/>
                <a:cs typeface="Rakkas"/>
                <a:sym typeface="Rakkas"/>
              </a:defRPr>
            </a:lvl5pPr>
            <a:lvl6pPr lvl="5" algn="ctr" rtl="0">
              <a:lnSpc>
                <a:spcPct val="100000"/>
              </a:lnSpc>
              <a:spcBef>
                <a:spcPts val="0"/>
              </a:spcBef>
              <a:spcAft>
                <a:spcPts val="0"/>
              </a:spcAft>
              <a:buClr>
                <a:schemeClr val="dk1"/>
              </a:buClr>
              <a:buSzPts val="2100"/>
              <a:buFont typeface="Rakkas"/>
              <a:buNone/>
              <a:defRPr sz="2100">
                <a:solidFill>
                  <a:schemeClr val="dk1"/>
                </a:solidFill>
                <a:latin typeface="Rakkas"/>
                <a:ea typeface="Rakkas"/>
                <a:cs typeface="Rakkas"/>
                <a:sym typeface="Rakkas"/>
              </a:defRPr>
            </a:lvl6pPr>
            <a:lvl7pPr lvl="6" algn="ctr" rtl="0">
              <a:lnSpc>
                <a:spcPct val="100000"/>
              </a:lnSpc>
              <a:spcBef>
                <a:spcPts val="0"/>
              </a:spcBef>
              <a:spcAft>
                <a:spcPts val="0"/>
              </a:spcAft>
              <a:buClr>
                <a:schemeClr val="dk1"/>
              </a:buClr>
              <a:buSzPts val="2100"/>
              <a:buFont typeface="Rakkas"/>
              <a:buNone/>
              <a:defRPr sz="2100">
                <a:solidFill>
                  <a:schemeClr val="dk1"/>
                </a:solidFill>
                <a:latin typeface="Rakkas"/>
                <a:ea typeface="Rakkas"/>
                <a:cs typeface="Rakkas"/>
                <a:sym typeface="Rakkas"/>
              </a:defRPr>
            </a:lvl7pPr>
            <a:lvl8pPr lvl="7" algn="ctr" rtl="0">
              <a:lnSpc>
                <a:spcPct val="100000"/>
              </a:lnSpc>
              <a:spcBef>
                <a:spcPts val="0"/>
              </a:spcBef>
              <a:spcAft>
                <a:spcPts val="0"/>
              </a:spcAft>
              <a:buClr>
                <a:schemeClr val="dk1"/>
              </a:buClr>
              <a:buSzPts val="2100"/>
              <a:buFont typeface="Rakkas"/>
              <a:buNone/>
              <a:defRPr sz="2100">
                <a:solidFill>
                  <a:schemeClr val="dk1"/>
                </a:solidFill>
                <a:latin typeface="Rakkas"/>
                <a:ea typeface="Rakkas"/>
                <a:cs typeface="Rakkas"/>
                <a:sym typeface="Rakkas"/>
              </a:defRPr>
            </a:lvl8pPr>
            <a:lvl9pPr lvl="8" algn="ctr" rtl="0">
              <a:lnSpc>
                <a:spcPct val="100000"/>
              </a:lnSpc>
              <a:spcBef>
                <a:spcPts val="0"/>
              </a:spcBef>
              <a:spcAft>
                <a:spcPts val="0"/>
              </a:spcAft>
              <a:buClr>
                <a:schemeClr val="dk1"/>
              </a:buClr>
              <a:buSzPts val="2100"/>
              <a:buFont typeface="Rakkas"/>
              <a:buNone/>
              <a:defRPr sz="2100">
                <a:solidFill>
                  <a:schemeClr val="dk1"/>
                </a:solidFill>
                <a:latin typeface="Rakkas"/>
                <a:ea typeface="Rakkas"/>
                <a:cs typeface="Rakkas"/>
                <a:sym typeface="Rakkas"/>
              </a:defRPr>
            </a:lvl9pPr>
          </a:lstStyle>
          <a:p>
            <a:endParaRPr/>
          </a:p>
        </p:txBody>
      </p:sp>
      <p:sp>
        <p:nvSpPr>
          <p:cNvPr id="106" name="Google Shape;106;p13"/>
          <p:cNvSpPr txBox="1">
            <a:spLocks noGrp="1"/>
          </p:cNvSpPr>
          <p:nvPr>
            <p:ph type="title" idx="15"/>
          </p:nvPr>
        </p:nvSpPr>
        <p:spPr>
          <a:xfrm>
            <a:off x="718500" y="539500"/>
            <a:ext cx="7707000" cy="3606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200"/>
              <a:buNone/>
              <a:defRPr sz="3200"/>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sp>
        <p:nvSpPr>
          <p:cNvPr id="107" name="Google Shape;107;p13"/>
          <p:cNvSpPr/>
          <p:nvPr/>
        </p:nvSpPr>
        <p:spPr>
          <a:xfrm>
            <a:off x="4643577" y="4607709"/>
            <a:ext cx="1596217" cy="233380"/>
          </a:xfrm>
          <a:custGeom>
            <a:avLst/>
            <a:gdLst/>
            <a:ahLst/>
            <a:cxnLst/>
            <a:rect l="l" t="t" r="r" b="b"/>
            <a:pathLst>
              <a:path w="30990" h="4531" extrusionOk="0">
                <a:moveTo>
                  <a:pt x="23848" y="3571"/>
                </a:moveTo>
                <a:cubicBezTo>
                  <a:pt x="23768" y="3651"/>
                  <a:pt x="23675" y="3705"/>
                  <a:pt x="23582" y="3758"/>
                </a:cubicBezTo>
                <a:cubicBezTo>
                  <a:pt x="23262" y="3984"/>
                  <a:pt x="23262" y="3984"/>
                  <a:pt x="22836" y="3891"/>
                </a:cubicBezTo>
                <a:cubicBezTo>
                  <a:pt x="22796" y="3784"/>
                  <a:pt x="22876" y="3718"/>
                  <a:pt x="22942" y="3651"/>
                </a:cubicBezTo>
                <a:cubicBezTo>
                  <a:pt x="23102" y="3451"/>
                  <a:pt x="23342" y="3385"/>
                  <a:pt x="23568" y="3291"/>
                </a:cubicBezTo>
                <a:cubicBezTo>
                  <a:pt x="23715" y="3238"/>
                  <a:pt x="23862" y="3212"/>
                  <a:pt x="24075" y="3305"/>
                </a:cubicBezTo>
                <a:cubicBezTo>
                  <a:pt x="23981" y="3411"/>
                  <a:pt x="23928" y="3505"/>
                  <a:pt x="23848" y="3571"/>
                </a:cubicBezTo>
                <a:close/>
                <a:moveTo>
                  <a:pt x="13390" y="1027"/>
                </a:moveTo>
                <a:cubicBezTo>
                  <a:pt x="13270" y="1346"/>
                  <a:pt x="13137" y="1653"/>
                  <a:pt x="12950" y="1933"/>
                </a:cubicBezTo>
                <a:cubicBezTo>
                  <a:pt x="12843" y="1879"/>
                  <a:pt x="12830" y="1799"/>
                  <a:pt x="12857" y="1719"/>
                </a:cubicBezTo>
                <a:cubicBezTo>
                  <a:pt x="12963" y="1386"/>
                  <a:pt x="13083" y="1053"/>
                  <a:pt x="13376" y="747"/>
                </a:cubicBezTo>
                <a:cubicBezTo>
                  <a:pt x="13390" y="880"/>
                  <a:pt x="13416" y="960"/>
                  <a:pt x="13390" y="1027"/>
                </a:cubicBezTo>
                <a:close/>
                <a:moveTo>
                  <a:pt x="30856" y="1240"/>
                </a:moveTo>
                <a:cubicBezTo>
                  <a:pt x="30789" y="907"/>
                  <a:pt x="30656" y="600"/>
                  <a:pt x="30336" y="387"/>
                </a:cubicBezTo>
                <a:cubicBezTo>
                  <a:pt x="29950" y="147"/>
                  <a:pt x="29284" y="1"/>
                  <a:pt x="28871" y="494"/>
                </a:cubicBezTo>
                <a:cubicBezTo>
                  <a:pt x="28818" y="560"/>
                  <a:pt x="28751" y="627"/>
                  <a:pt x="28671" y="694"/>
                </a:cubicBezTo>
                <a:cubicBezTo>
                  <a:pt x="28405" y="960"/>
                  <a:pt x="28391" y="1280"/>
                  <a:pt x="28445" y="1613"/>
                </a:cubicBezTo>
                <a:cubicBezTo>
                  <a:pt x="28485" y="1799"/>
                  <a:pt x="28605" y="1906"/>
                  <a:pt x="28778" y="1946"/>
                </a:cubicBezTo>
                <a:cubicBezTo>
                  <a:pt x="28964" y="1986"/>
                  <a:pt x="29137" y="1973"/>
                  <a:pt x="29311" y="1919"/>
                </a:cubicBezTo>
                <a:cubicBezTo>
                  <a:pt x="29497" y="1866"/>
                  <a:pt x="29590" y="1759"/>
                  <a:pt x="29590" y="1560"/>
                </a:cubicBezTo>
                <a:cubicBezTo>
                  <a:pt x="29590" y="1466"/>
                  <a:pt x="29577" y="1373"/>
                  <a:pt x="29537" y="1280"/>
                </a:cubicBezTo>
                <a:cubicBezTo>
                  <a:pt x="29497" y="1200"/>
                  <a:pt x="29417" y="1147"/>
                  <a:pt x="29364" y="1080"/>
                </a:cubicBezTo>
                <a:cubicBezTo>
                  <a:pt x="29550" y="800"/>
                  <a:pt x="29590" y="787"/>
                  <a:pt x="29977" y="907"/>
                </a:cubicBezTo>
                <a:cubicBezTo>
                  <a:pt x="29963" y="1120"/>
                  <a:pt x="29963" y="1333"/>
                  <a:pt x="29923" y="1546"/>
                </a:cubicBezTo>
                <a:cubicBezTo>
                  <a:pt x="29870" y="2039"/>
                  <a:pt x="29670" y="2439"/>
                  <a:pt x="29244" y="2705"/>
                </a:cubicBezTo>
                <a:cubicBezTo>
                  <a:pt x="29111" y="2785"/>
                  <a:pt x="28978" y="2839"/>
                  <a:pt x="28844" y="2918"/>
                </a:cubicBezTo>
                <a:cubicBezTo>
                  <a:pt x="28644" y="3025"/>
                  <a:pt x="28418" y="3038"/>
                  <a:pt x="28218" y="3105"/>
                </a:cubicBezTo>
                <a:cubicBezTo>
                  <a:pt x="27992" y="3185"/>
                  <a:pt x="27765" y="3198"/>
                  <a:pt x="27525" y="3185"/>
                </a:cubicBezTo>
                <a:cubicBezTo>
                  <a:pt x="27206" y="3172"/>
                  <a:pt x="26899" y="3158"/>
                  <a:pt x="26579" y="3158"/>
                </a:cubicBezTo>
                <a:cubicBezTo>
                  <a:pt x="26166" y="3158"/>
                  <a:pt x="25753" y="3092"/>
                  <a:pt x="25354" y="3012"/>
                </a:cubicBezTo>
                <a:cubicBezTo>
                  <a:pt x="25247" y="2985"/>
                  <a:pt x="25154" y="2932"/>
                  <a:pt x="25047" y="2892"/>
                </a:cubicBezTo>
                <a:cubicBezTo>
                  <a:pt x="25047" y="2719"/>
                  <a:pt x="25047" y="2572"/>
                  <a:pt x="25034" y="2426"/>
                </a:cubicBezTo>
                <a:cubicBezTo>
                  <a:pt x="24994" y="2159"/>
                  <a:pt x="24967" y="1879"/>
                  <a:pt x="24754" y="1706"/>
                </a:cubicBezTo>
                <a:cubicBezTo>
                  <a:pt x="24448" y="1453"/>
                  <a:pt x="24155" y="1186"/>
                  <a:pt x="23742" y="1093"/>
                </a:cubicBezTo>
                <a:cubicBezTo>
                  <a:pt x="23648" y="1080"/>
                  <a:pt x="23555" y="1053"/>
                  <a:pt x="23462" y="1013"/>
                </a:cubicBezTo>
                <a:cubicBezTo>
                  <a:pt x="23049" y="867"/>
                  <a:pt x="22636" y="867"/>
                  <a:pt x="22210" y="987"/>
                </a:cubicBezTo>
                <a:cubicBezTo>
                  <a:pt x="22103" y="1013"/>
                  <a:pt x="21983" y="1053"/>
                  <a:pt x="21890" y="1027"/>
                </a:cubicBezTo>
                <a:cubicBezTo>
                  <a:pt x="21597" y="947"/>
                  <a:pt x="21330" y="1013"/>
                  <a:pt x="21050" y="1093"/>
                </a:cubicBezTo>
                <a:cubicBezTo>
                  <a:pt x="20851" y="1147"/>
                  <a:pt x="20651" y="1200"/>
                  <a:pt x="20451" y="1266"/>
                </a:cubicBezTo>
                <a:cubicBezTo>
                  <a:pt x="20224" y="1333"/>
                  <a:pt x="19985" y="1413"/>
                  <a:pt x="19758" y="1520"/>
                </a:cubicBezTo>
                <a:cubicBezTo>
                  <a:pt x="19012" y="1853"/>
                  <a:pt x="18266" y="2199"/>
                  <a:pt x="17480" y="2452"/>
                </a:cubicBezTo>
                <a:cubicBezTo>
                  <a:pt x="17200" y="2532"/>
                  <a:pt x="16920" y="2599"/>
                  <a:pt x="16641" y="2665"/>
                </a:cubicBezTo>
                <a:cubicBezTo>
                  <a:pt x="16361" y="2719"/>
                  <a:pt x="16081" y="2772"/>
                  <a:pt x="15788" y="2825"/>
                </a:cubicBezTo>
                <a:cubicBezTo>
                  <a:pt x="15628" y="2852"/>
                  <a:pt x="15468" y="2878"/>
                  <a:pt x="15308" y="2878"/>
                </a:cubicBezTo>
                <a:cubicBezTo>
                  <a:pt x="15082" y="2892"/>
                  <a:pt x="14869" y="2878"/>
                  <a:pt x="14642" y="2905"/>
                </a:cubicBezTo>
                <a:cubicBezTo>
                  <a:pt x="14429" y="2918"/>
                  <a:pt x="14216" y="2839"/>
                  <a:pt x="13989" y="2865"/>
                </a:cubicBezTo>
                <a:cubicBezTo>
                  <a:pt x="13803" y="2878"/>
                  <a:pt x="13603" y="2785"/>
                  <a:pt x="13483" y="2612"/>
                </a:cubicBezTo>
                <a:cubicBezTo>
                  <a:pt x="13510" y="2559"/>
                  <a:pt x="13523" y="2532"/>
                  <a:pt x="13536" y="2519"/>
                </a:cubicBezTo>
                <a:cubicBezTo>
                  <a:pt x="13869" y="2226"/>
                  <a:pt x="14096" y="1879"/>
                  <a:pt x="14176" y="1440"/>
                </a:cubicBezTo>
                <a:cubicBezTo>
                  <a:pt x="14189" y="1386"/>
                  <a:pt x="14216" y="1333"/>
                  <a:pt x="14242" y="1293"/>
                </a:cubicBezTo>
                <a:cubicBezTo>
                  <a:pt x="14282" y="1200"/>
                  <a:pt x="14269" y="1107"/>
                  <a:pt x="14242" y="1013"/>
                </a:cubicBezTo>
                <a:cubicBezTo>
                  <a:pt x="14162" y="680"/>
                  <a:pt x="14003" y="440"/>
                  <a:pt x="13670" y="307"/>
                </a:cubicBezTo>
                <a:cubicBezTo>
                  <a:pt x="13416" y="201"/>
                  <a:pt x="13350" y="187"/>
                  <a:pt x="13150" y="360"/>
                </a:cubicBezTo>
                <a:cubicBezTo>
                  <a:pt x="12830" y="640"/>
                  <a:pt x="12657" y="1000"/>
                  <a:pt x="12510" y="1386"/>
                </a:cubicBezTo>
                <a:cubicBezTo>
                  <a:pt x="12430" y="1599"/>
                  <a:pt x="12391" y="1813"/>
                  <a:pt x="12470" y="2039"/>
                </a:cubicBezTo>
                <a:cubicBezTo>
                  <a:pt x="12484" y="2106"/>
                  <a:pt x="12484" y="2186"/>
                  <a:pt x="12484" y="2252"/>
                </a:cubicBezTo>
                <a:cubicBezTo>
                  <a:pt x="12444" y="2292"/>
                  <a:pt x="12417" y="2306"/>
                  <a:pt x="12391" y="2319"/>
                </a:cubicBezTo>
                <a:cubicBezTo>
                  <a:pt x="11898" y="2505"/>
                  <a:pt x="11405" y="2705"/>
                  <a:pt x="10898" y="2878"/>
                </a:cubicBezTo>
                <a:cubicBezTo>
                  <a:pt x="10539" y="2998"/>
                  <a:pt x="10166" y="3105"/>
                  <a:pt x="9779" y="3118"/>
                </a:cubicBezTo>
                <a:cubicBezTo>
                  <a:pt x="9273" y="3118"/>
                  <a:pt x="8767" y="3132"/>
                  <a:pt x="8260" y="3145"/>
                </a:cubicBezTo>
                <a:cubicBezTo>
                  <a:pt x="8180" y="3145"/>
                  <a:pt x="8114" y="3132"/>
                  <a:pt x="8047" y="3118"/>
                </a:cubicBezTo>
                <a:cubicBezTo>
                  <a:pt x="7754" y="3038"/>
                  <a:pt x="7448" y="3038"/>
                  <a:pt x="7155" y="3038"/>
                </a:cubicBezTo>
                <a:cubicBezTo>
                  <a:pt x="7008" y="3038"/>
                  <a:pt x="6875" y="3038"/>
                  <a:pt x="6742" y="3012"/>
                </a:cubicBezTo>
                <a:cubicBezTo>
                  <a:pt x="6275" y="2892"/>
                  <a:pt x="5809" y="2785"/>
                  <a:pt x="5356" y="2612"/>
                </a:cubicBezTo>
                <a:cubicBezTo>
                  <a:pt x="5076" y="2492"/>
                  <a:pt x="4783" y="2399"/>
                  <a:pt x="4530" y="2252"/>
                </a:cubicBezTo>
                <a:cubicBezTo>
                  <a:pt x="4210" y="2066"/>
                  <a:pt x="3890" y="1866"/>
                  <a:pt x="3624" y="1613"/>
                </a:cubicBezTo>
                <a:cubicBezTo>
                  <a:pt x="3278" y="1320"/>
                  <a:pt x="2918" y="1053"/>
                  <a:pt x="2478" y="907"/>
                </a:cubicBezTo>
                <a:cubicBezTo>
                  <a:pt x="2318" y="840"/>
                  <a:pt x="2172" y="800"/>
                  <a:pt x="1999" y="800"/>
                </a:cubicBezTo>
                <a:cubicBezTo>
                  <a:pt x="1732" y="773"/>
                  <a:pt x="1492" y="867"/>
                  <a:pt x="1239" y="907"/>
                </a:cubicBezTo>
                <a:cubicBezTo>
                  <a:pt x="999" y="960"/>
                  <a:pt x="813" y="1067"/>
                  <a:pt x="613" y="1213"/>
                </a:cubicBezTo>
                <a:cubicBezTo>
                  <a:pt x="453" y="1333"/>
                  <a:pt x="387" y="1520"/>
                  <a:pt x="267" y="1653"/>
                </a:cubicBezTo>
                <a:cubicBezTo>
                  <a:pt x="14" y="1933"/>
                  <a:pt x="0" y="2252"/>
                  <a:pt x="40" y="2585"/>
                </a:cubicBezTo>
                <a:cubicBezTo>
                  <a:pt x="80" y="3012"/>
                  <a:pt x="413" y="3278"/>
                  <a:pt x="826" y="3265"/>
                </a:cubicBezTo>
                <a:cubicBezTo>
                  <a:pt x="999" y="3252"/>
                  <a:pt x="1173" y="3238"/>
                  <a:pt x="1359" y="3278"/>
                </a:cubicBezTo>
                <a:cubicBezTo>
                  <a:pt x="1506" y="3305"/>
                  <a:pt x="1652" y="3291"/>
                  <a:pt x="1812" y="3291"/>
                </a:cubicBezTo>
                <a:cubicBezTo>
                  <a:pt x="2159" y="3265"/>
                  <a:pt x="2398" y="3012"/>
                  <a:pt x="2385" y="2665"/>
                </a:cubicBezTo>
                <a:cubicBezTo>
                  <a:pt x="2385" y="2559"/>
                  <a:pt x="2372" y="2439"/>
                  <a:pt x="2332" y="2346"/>
                </a:cubicBezTo>
                <a:cubicBezTo>
                  <a:pt x="2292" y="2172"/>
                  <a:pt x="2198" y="2026"/>
                  <a:pt x="2025" y="1986"/>
                </a:cubicBezTo>
                <a:cubicBezTo>
                  <a:pt x="1892" y="1959"/>
                  <a:pt x="1759" y="1973"/>
                  <a:pt x="1612" y="1973"/>
                </a:cubicBezTo>
                <a:cubicBezTo>
                  <a:pt x="1506" y="1986"/>
                  <a:pt x="1452" y="2052"/>
                  <a:pt x="1426" y="2159"/>
                </a:cubicBezTo>
                <a:cubicBezTo>
                  <a:pt x="1399" y="2319"/>
                  <a:pt x="1426" y="2492"/>
                  <a:pt x="1346" y="2652"/>
                </a:cubicBezTo>
                <a:cubicBezTo>
                  <a:pt x="1226" y="2692"/>
                  <a:pt x="1106" y="2745"/>
                  <a:pt x="986" y="2799"/>
                </a:cubicBezTo>
                <a:cubicBezTo>
                  <a:pt x="933" y="2745"/>
                  <a:pt x="866" y="2705"/>
                  <a:pt x="840" y="2652"/>
                </a:cubicBezTo>
                <a:cubicBezTo>
                  <a:pt x="760" y="2492"/>
                  <a:pt x="693" y="2319"/>
                  <a:pt x="653" y="2159"/>
                </a:cubicBezTo>
                <a:cubicBezTo>
                  <a:pt x="626" y="2066"/>
                  <a:pt x="626" y="1959"/>
                  <a:pt x="640" y="1866"/>
                </a:cubicBezTo>
                <a:cubicBezTo>
                  <a:pt x="640" y="1813"/>
                  <a:pt x="666" y="1746"/>
                  <a:pt x="706" y="1733"/>
                </a:cubicBezTo>
                <a:cubicBezTo>
                  <a:pt x="893" y="1639"/>
                  <a:pt x="1079" y="1520"/>
                  <a:pt x="1266" y="1493"/>
                </a:cubicBezTo>
                <a:cubicBezTo>
                  <a:pt x="1506" y="1466"/>
                  <a:pt x="1759" y="1480"/>
                  <a:pt x="1985" y="1613"/>
                </a:cubicBezTo>
                <a:cubicBezTo>
                  <a:pt x="2159" y="1706"/>
                  <a:pt x="2345" y="1759"/>
                  <a:pt x="2518" y="1839"/>
                </a:cubicBezTo>
                <a:cubicBezTo>
                  <a:pt x="2891" y="2026"/>
                  <a:pt x="3291" y="2186"/>
                  <a:pt x="3637" y="2439"/>
                </a:cubicBezTo>
                <a:cubicBezTo>
                  <a:pt x="3904" y="2639"/>
                  <a:pt x="4184" y="2825"/>
                  <a:pt x="4477" y="2972"/>
                </a:cubicBezTo>
                <a:cubicBezTo>
                  <a:pt x="4890" y="3185"/>
                  <a:pt x="5303" y="3398"/>
                  <a:pt x="5769" y="3491"/>
                </a:cubicBezTo>
                <a:cubicBezTo>
                  <a:pt x="6129" y="3571"/>
                  <a:pt x="6502" y="3558"/>
                  <a:pt x="6848" y="3705"/>
                </a:cubicBezTo>
                <a:cubicBezTo>
                  <a:pt x="6968" y="3744"/>
                  <a:pt x="7088" y="3798"/>
                  <a:pt x="7208" y="3798"/>
                </a:cubicBezTo>
                <a:cubicBezTo>
                  <a:pt x="7474" y="3798"/>
                  <a:pt x="7714" y="3864"/>
                  <a:pt x="7981" y="3931"/>
                </a:cubicBezTo>
                <a:cubicBezTo>
                  <a:pt x="8074" y="3944"/>
                  <a:pt x="8167" y="3944"/>
                  <a:pt x="8260" y="3944"/>
                </a:cubicBezTo>
                <a:cubicBezTo>
                  <a:pt x="8847" y="3944"/>
                  <a:pt x="9446" y="3958"/>
                  <a:pt x="10032" y="3944"/>
                </a:cubicBezTo>
                <a:cubicBezTo>
                  <a:pt x="10325" y="3931"/>
                  <a:pt x="10605" y="3864"/>
                  <a:pt x="10885" y="3824"/>
                </a:cubicBezTo>
                <a:cubicBezTo>
                  <a:pt x="10952" y="3824"/>
                  <a:pt x="11018" y="3798"/>
                  <a:pt x="11085" y="3784"/>
                </a:cubicBezTo>
                <a:cubicBezTo>
                  <a:pt x="11498" y="3758"/>
                  <a:pt x="11871" y="3638"/>
                  <a:pt x="12217" y="3451"/>
                </a:cubicBezTo>
                <a:cubicBezTo>
                  <a:pt x="12271" y="3425"/>
                  <a:pt x="12324" y="3385"/>
                  <a:pt x="12364" y="3385"/>
                </a:cubicBezTo>
                <a:cubicBezTo>
                  <a:pt x="12550" y="3371"/>
                  <a:pt x="12684" y="3291"/>
                  <a:pt x="12817" y="3198"/>
                </a:cubicBezTo>
                <a:cubicBezTo>
                  <a:pt x="12910" y="3132"/>
                  <a:pt x="13017" y="3092"/>
                  <a:pt x="13097" y="3052"/>
                </a:cubicBezTo>
                <a:cubicBezTo>
                  <a:pt x="13376" y="3198"/>
                  <a:pt x="13643" y="3345"/>
                  <a:pt x="13909" y="3491"/>
                </a:cubicBezTo>
                <a:cubicBezTo>
                  <a:pt x="14003" y="3545"/>
                  <a:pt x="14109" y="3598"/>
                  <a:pt x="14216" y="3611"/>
                </a:cubicBezTo>
                <a:cubicBezTo>
                  <a:pt x="14762" y="3651"/>
                  <a:pt x="15308" y="3744"/>
                  <a:pt x="15854" y="3571"/>
                </a:cubicBezTo>
                <a:cubicBezTo>
                  <a:pt x="15908" y="3558"/>
                  <a:pt x="15988" y="3545"/>
                  <a:pt x="16054" y="3558"/>
                </a:cubicBezTo>
                <a:cubicBezTo>
                  <a:pt x="16281" y="3571"/>
                  <a:pt x="16481" y="3505"/>
                  <a:pt x="16694" y="3438"/>
                </a:cubicBezTo>
                <a:cubicBezTo>
                  <a:pt x="16934" y="3371"/>
                  <a:pt x="17160" y="3291"/>
                  <a:pt x="17400" y="3238"/>
                </a:cubicBezTo>
                <a:cubicBezTo>
                  <a:pt x="17653" y="3172"/>
                  <a:pt x="17880" y="3105"/>
                  <a:pt x="18079" y="2945"/>
                </a:cubicBezTo>
                <a:cubicBezTo>
                  <a:pt x="18133" y="2905"/>
                  <a:pt x="18199" y="2878"/>
                  <a:pt x="18266" y="2865"/>
                </a:cubicBezTo>
                <a:cubicBezTo>
                  <a:pt x="18532" y="2812"/>
                  <a:pt x="18759" y="2679"/>
                  <a:pt x="18985" y="2559"/>
                </a:cubicBezTo>
                <a:cubicBezTo>
                  <a:pt x="19385" y="2359"/>
                  <a:pt x="19811" y="2279"/>
                  <a:pt x="20251" y="2212"/>
                </a:cubicBezTo>
                <a:cubicBezTo>
                  <a:pt x="20451" y="2186"/>
                  <a:pt x="20651" y="2159"/>
                  <a:pt x="20851" y="2092"/>
                </a:cubicBezTo>
                <a:cubicBezTo>
                  <a:pt x="21130" y="1999"/>
                  <a:pt x="21410" y="1946"/>
                  <a:pt x="21703" y="1959"/>
                </a:cubicBezTo>
                <a:cubicBezTo>
                  <a:pt x="21916" y="1986"/>
                  <a:pt x="22130" y="1959"/>
                  <a:pt x="22343" y="1879"/>
                </a:cubicBezTo>
                <a:cubicBezTo>
                  <a:pt x="22569" y="1799"/>
                  <a:pt x="22809" y="1799"/>
                  <a:pt x="23036" y="1893"/>
                </a:cubicBezTo>
                <a:cubicBezTo>
                  <a:pt x="23195" y="1959"/>
                  <a:pt x="23369" y="2012"/>
                  <a:pt x="23515" y="2106"/>
                </a:cubicBezTo>
                <a:cubicBezTo>
                  <a:pt x="23768" y="2239"/>
                  <a:pt x="23968" y="2412"/>
                  <a:pt x="24115" y="2732"/>
                </a:cubicBezTo>
                <a:cubicBezTo>
                  <a:pt x="23968" y="2759"/>
                  <a:pt x="23888" y="2785"/>
                  <a:pt x="23795" y="2772"/>
                </a:cubicBezTo>
                <a:cubicBezTo>
                  <a:pt x="23262" y="2745"/>
                  <a:pt x="22836" y="2945"/>
                  <a:pt x="22449" y="3305"/>
                </a:cubicBezTo>
                <a:cubicBezTo>
                  <a:pt x="22289" y="3465"/>
                  <a:pt x="22210" y="3625"/>
                  <a:pt x="22223" y="3851"/>
                </a:cubicBezTo>
                <a:cubicBezTo>
                  <a:pt x="22236" y="4144"/>
                  <a:pt x="22396" y="4331"/>
                  <a:pt x="22702" y="4357"/>
                </a:cubicBezTo>
                <a:cubicBezTo>
                  <a:pt x="22889" y="4384"/>
                  <a:pt x="23075" y="4397"/>
                  <a:pt x="23275" y="4424"/>
                </a:cubicBezTo>
                <a:cubicBezTo>
                  <a:pt x="23888" y="4531"/>
                  <a:pt x="24368" y="4277"/>
                  <a:pt x="24741" y="3798"/>
                </a:cubicBezTo>
                <a:cubicBezTo>
                  <a:pt x="24768" y="3771"/>
                  <a:pt x="24781" y="3731"/>
                  <a:pt x="24807" y="3705"/>
                </a:cubicBezTo>
                <a:cubicBezTo>
                  <a:pt x="24861" y="3638"/>
                  <a:pt x="24914" y="3585"/>
                  <a:pt x="24981" y="3505"/>
                </a:cubicBezTo>
                <a:cubicBezTo>
                  <a:pt x="25234" y="3571"/>
                  <a:pt x="25500" y="3598"/>
                  <a:pt x="25740" y="3691"/>
                </a:cubicBezTo>
                <a:cubicBezTo>
                  <a:pt x="25900" y="3758"/>
                  <a:pt x="26047" y="3811"/>
                  <a:pt x="26206" y="3824"/>
                </a:cubicBezTo>
                <a:cubicBezTo>
                  <a:pt x="27032" y="3851"/>
                  <a:pt x="27858" y="3878"/>
                  <a:pt x="28684" y="3904"/>
                </a:cubicBezTo>
                <a:cubicBezTo>
                  <a:pt x="28791" y="3904"/>
                  <a:pt x="28898" y="3878"/>
                  <a:pt x="29004" y="3864"/>
                </a:cubicBezTo>
                <a:cubicBezTo>
                  <a:pt x="29404" y="3798"/>
                  <a:pt x="29764" y="3625"/>
                  <a:pt x="30110" y="3425"/>
                </a:cubicBezTo>
                <a:cubicBezTo>
                  <a:pt x="30430" y="3225"/>
                  <a:pt x="30656" y="2932"/>
                  <a:pt x="30843" y="2612"/>
                </a:cubicBezTo>
                <a:cubicBezTo>
                  <a:pt x="30909" y="2505"/>
                  <a:pt x="30923" y="2346"/>
                  <a:pt x="30936" y="2212"/>
                </a:cubicBezTo>
                <a:cubicBezTo>
                  <a:pt x="30989" y="1879"/>
                  <a:pt x="30909" y="1560"/>
                  <a:pt x="30856" y="1240"/>
                </a:cubicBezTo>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13"/>
          <p:cNvSpPr/>
          <p:nvPr/>
        </p:nvSpPr>
        <p:spPr>
          <a:xfrm flipH="1">
            <a:off x="2898927" y="4607709"/>
            <a:ext cx="1596217" cy="233380"/>
          </a:xfrm>
          <a:custGeom>
            <a:avLst/>
            <a:gdLst/>
            <a:ahLst/>
            <a:cxnLst/>
            <a:rect l="l" t="t" r="r" b="b"/>
            <a:pathLst>
              <a:path w="30990" h="4531" extrusionOk="0">
                <a:moveTo>
                  <a:pt x="23848" y="3571"/>
                </a:moveTo>
                <a:cubicBezTo>
                  <a:pt x="23768" y="3651"/>
                  <a:pt x="23675" y="3705"/>
                  <a:pt x="23582" y="3758"/>
                </a:cubicBezTo>
                <a:cubicBezTo>
                  <a:pt x="23262" y="3984"/>
                  <a:pt x="23262" y="3984"/>
                  <a:pt x="22836" y="3891"/>
                </a:cubicBezTo>
                <a:cubicBezTo>
                  <a:pt x="22796" y="3784"/>
                  <a:pt x="22876" y="3718"/>
                  <a:pt x="22942" y="3651"/>
                </a:cubicBezTo>
                <a:cubicBezTo>
                  <a:pt x="23102" y="3451"/>
                  <a:pt x="23342" y="3385"/>
                  <a:pt x="23568" y="3291"/>
                </a:cubicBezTo>
                <a:cubicBezTo>
                  <a:pt x="23715" y="3238"/>
                  <a:pt x="23862" y="3212"/>
                  <a:pt x="24075" y="3305"/>
                </a:cubicBezTo>
                <a:cubicBezTo>
                  <a:pt x="23981" y="3411"/>
                  <a:pt x="23928" y="3505"/>
                  <a:pt x="23848" y="3571"/>
                </a:cubicBezTo>
                <a:close/>
                <a:moveTo>
                  <a:pt x="13390" y="1027"/>
                </a:moveTo>
                <a:cubicBezTo>
                  <a:pt x="13270" y="1346"/>
                  <a:pt x="13137" y="1653"/>
                  <a:pt x="12950" y="1933"/>
                </a:cubicBezTo>
                <a:cubicBezTo>
                  <a:pt x="12843" y="1879"/>
                  <a:pt x="12830" y="1799"/>
                  <a:pt x="12857" y="1719"/>
                </a:cubicBezTo>
                <a:cubicBezTo>
                  <a:pt x="12963" y="1386"/>
                  <a:pt x="13083" y="1053"/>
                  <a:pt x="13376" y="747"/>
                </a:cubicBezTo>
                <a:cubicBezTo>
                  <a:pt x="13390" y="880"/>
                  <a:pt x="13416" y="960"/>
                  <a:pt x="13390" y="1027"/>
                </a:cubicBezTo>
                <a:close/>
                <a:moveTo>
                  <a:pt x="30856" y="1240"/>
                </a:moveTo>
                <a:cubicBezTo>
                  <a:pt x="30789" y="907"/>
                  <a:pt x="30656" y="600"/>
                  <a:pt x="30336" y="387"/>
                </a:cubicBezTo>
                <a:cubicBezTo>
                  <a:pt x="29950" y="147"/>
                  <a:pt x="29284" y="1"/>
                  <a:pt x="28871" y="494"/>
                </a:cubicBezTo>
                <a:cubicBezTo>
                  <a:pt x="28818" y="560"/>
                  <a:pt x="28751" y="627"/>
                  <a:pt x="28671" y="694"/>
                </a:cubicBezTo>
                <a:cubicBezTo>
                  <a:pt x="28405" y="960"/>
                  <a:pt x="28391" y="1280"/>
                  <a:pt x="28445" y="1613"/>
                </a:cubicBezTo>
                <a:cubicBezTo>
                  <a:pt x="28485" y="1799"/>
                  <a:pt x="28605" y="1906"/>
                  <a:pt x="28778" y="1946"/>
                </a:cubicBezTo>
                <a:cubicBezTo>
                  <a:pt x="28964" y="1986"/>
                  <a:pt x="29137" y="1973"/>
                  <a:pt x="29311" y="1919"/>
                </a:cubicBezTo>
                <a:cubicBezTo>
                  <a:pt x="29497" y="1866"/>
                  <a:pt x="29590" y="1759"/>
                  <a:pt x="29590" y="1560"/>
                </a:cubicBezTo>
                <a:cubicBezTo>
                  <a:pt x="29590" y="1466"/>
                  <a:pt x="29577" y="1373"/>
                  <a:pt x="29537" y="1280"/>
                </a:cubicBezTo>
                <a:cubicBezTo>
                  <a:pt x="29497" y="1200"/>
                  <a:pt x="29417" y="1147"/>
                  <a:pt x="29364" y="1080"/>
                </a:cubicBezTo>
                <a:cubicBezTo>
                  <a:pt x="29550" y="800"/>
                  <a:pt x="29590" y="787"/>
                  <a:pt x="29977" y="907"/>
                </a:cubicBezTo>
                <a:cubicBezTo>
                  <a:pt x="29963" y="1120"/>
                  <a:pt x="29963" y="1333"/>
                  <a:pt x="29923" y="1546"/>
                </a:cubicBezTo>
                <a:cubicBezTo>
                  <a:pt x="29870" y="2039"/>
                  <a:pt x="29670" y="2439"/>
                  <a:pt x="29244" y="2705"/>
                </a:cubicBezTo>
                <a:cubicBezTo>
                  <a:pt x="29111" y="2785"/>
                  <a:pt x="28978" y="2839"/>
                  <a:pt x="28844" y="2918"/>
                </a:cubicBezTo>
                <a:cubicBezTo>
                  <a:pt x="28644" y="3025"/>
                  <a:pt x="28418" y="3038"/>
                  <a:pt x="28218" y="3105"/>
                </a:cubicBezTo>
                <a:cubicBezTo>
                  <a:pt x="27992" y="3185"/>
                  <a:pt x="27765" y="3198"/>
                  <a:pt x="27525" y="3185"/>
                </a:cubicBezTo>
                <a:cubicBezTo>
                  <a:pt x="27206" y="3172"/>
                  <a:pt x="26899" y="3158"/>
                  <a:pt x="26579" y="3158"/>
                </a:cubicBezTo>
                <a:cubicBezTo>
                  <a:pt x="26166" y="3158"/>
                  <a:pt x="25753" y="3092"/>
                  <a:pt x="25354" y="3012"/>
                </a:cubicBezTo>
                <a:cubicBezTo>
                  <a:pt x="25247" y="2985"/>
                  <a:pt x="25154" y="2932"/>
                  <a:pt x="25047" y="2892"/>
                </a:cubicBezTo>
                <a:cubicBezTo>
                  <a:pt x="25047" y="2719"/>
                  <a:pt x="25047" y="2572"/>
                  <a:pt x="25034" y="2426"/>
                </a:cubicBezTo>
                <a:cubicBezTo>
                  <a:pt x="24994" y="2159"/>
                  <a:pt x="24967" y="1879"/>
                  <a:pt x="24754" y="1706"/>
                </a:cubicBezTo>
                <a:cubicBezTo>
                  <a:pt x="24448" y="1453"/>
                  <a:pt x="24155" y="1186"/>
                  <a:pt x="23742" y="1093"/>
                </a:cubicBezTo>
                <a:cubicBezTo>
                  <a:pt x="23648" y="1080"/>
                  <a:pt x="23555" y="1053"/>
                  <a:pt x="23462" y="1013"/>
                </a:cubicBezTo>
                <a:cubicBezTo>
                  <a:pt x="23049" y="867"/>
                  <a:pt x="22636" y="867"/>
                  <a:pt x="22210" y="987"/>
                </a:cubicBezTo>
                <a:cubicBezTo>
                  <a:pt x="22103" y="1013"/>
                  <a:pt x="21983" y="1053"/>
                  <a:pt x="21890" y="1027"/>
                </a:cubicBezTo>
                <a:cubicBezTo>
                  <a:pt x="21597" y="947"/>
                  <a:pt x="21330" y="1013"/>
                  <a:pt x="21050" y="1093"/>
                </a:cubicBezTo>
                <a:cubicBezTo>
                  <a:pt x="20851" y="1147"/>
                  <a:pt x="20651" y="1200"/>
                  <a:pt x="20451" y="1266"/>
                </a:cubicBezTo>
                <a:cubicBezTo>
                  <a:pt x="20224" y="1333"/>
                  <a:pt x="19985" y="1413"/>
                  <a:pt x="19758" y="1520"/>
                </a:cubicBezTo>
                <a:cubicBezTo>
                  <a:pt x="19012" y="1853"/>
                  <a:pt x="18266" y="2199"/>
                  <a:pt x="17480" y="2452"/>
                </a:cubicBezTo>
                <a:cubicBezTo>
                  <a:pt x="17200" y="2532"/>
                  <a:pt x="16920" y="2599"/>
                  <a:pt x="16641" y="2665"/>
                </a:cubicBezTo>
                <a:cubicBezTo>
                  <a:pt x="16361" y="2719"/>
                  <a:pt x="16081" y="2772"/>
                  <a:pt x="15788" y="2825"/>
                </a:cubicBezTo>
                <a:cubicBezTo>
                  <a:pt x="15628" y="2852"/>
                  <a:pt x="15468" y="2878"/>
                  <a:pt x="15308" y="2878"/>
                </a:cubicBezTo>
                <a:cubicBezTo>
                  <a:pt x="15082" y="2892"/>
                  <a:pt x="14869" y="2878"/>
                  <a:pt x="14642" y="2905"/>
                </a:cubicBezTo>
                <a:cubicBezTo>
                  <a:pt x="14429" y="2918"/>
                  <a:pt x="14216" y="2839"/>
                  <a:pt x="13989" y="2865"/>
                </a:cubicBezTo>
                <a:cubicBezTo>
                  <a:pt x="13803" y="2878"/>
                  <a:pt x="13603" y="2785"/>
                  <a:pt x="13483" y="2612"/>
                </a:cubicBezTo>
                <a:cubicBezTo>
                  <a:pt x="13510" y="2559"/>
                  <a:pt x="13523" y="2532"/>
                  <a:pt x="13536" y="2519"/>
                </a:cubicBezTo>
                <a:cubicBezTo>
                  <a:pt x="13869" y="2226"/>
                  <a:pt x="14096" y="1879"/>
                  <a:pt x="14176" y="1440"/>
                </a:cubicBezTo>
                <a:cubicBezTo>
                  <a:pt x="14189" y="1386"/>
                  <a:pt x="14216" y="1333"/>
                  <a:pt x="14242" y="1293"/>
                </a:cubicBezTo>
                <a:cubicBezTo>
                  <a:pt x="14282" y="1200"/>
                  <a:pt x="14269" y="1107"/>
                  <a:pt x="14242" y="1013"/>
                </a:cubicBezTo>
                <a:cubicBezTo>
                  <a:pt x="14162" y="680"/>
                  <a:pt x="14003" y="440"/>
                  <a:pt x="13670" y="307"/>
                </a:cubicBezTo>
                <a:cubicBezTo>
                  <a:pt x="13416" y="201"/>
                  <a:pt x="13350" y="187"/>
                  <a:pt x="13150" y="360"/>
                </a:cubicBezTo>
                <a:cubicBezTo>
                  <a:pt x="12830" y="640"/>
                  <a:pt x="12657" y="1000"/>
                  <a:pt x="12510" y="1386"/>
                </a:cubicBezTo>
                <a:cubicBezTo>
                  <a:pt x="12430" y="1599"/>
                  <a:pt x="12391" y="1813"/>
                  <a:pt x="12470" y="2039"/>
                </a:cubicBezTo>
                <a:cubicBezTo>
                  <a:pt x="12484" y="2106"/>
                  <a:pt x="12484" y="2186"/>
                  <a:pt x="12484" y="2252"/>
                </a:cubicBezTo>
                <a:cubicBezTo>
                  <a:pt x="12444" y="2292"/>
                  <a:pt x="12417" y="2306"/>
                  <a:pt x="12391" y="2319"/>
                </a:cubicBezTo>
                <a:cubicBezTo>
                  <a:pt x="11898" y="2505"/>
                  <a:pt x="11405" y="2705"/>
                  <a:pt x="10898" y="2878"/>
                </a:cubicBezTo>
                <a:cubicBezTo>
                  <a:pt x="10539" y="2998"/>
                  <a:pt x="10166" y="3105"/>
                  <a:pt x="9779" y="3118"/>
                </a:cubicBezTo>
                <a:cubicBezTo>
                  <a:pt x="9273" y="3118"/>
                  <a:pt x="8767" y="3132"/>
                  <a:pt x="8260" y="3145"/>
                </a:cubicBezTo>
                <a:cubicBezTo>
                  <a:pt x="8180" y="3145"/>
                  <a:pt x="8114" y="3132"/>
                  <a:pt x="8047" y="3118"/>
                </a:cubicBezTo>
                <a:cubicBezTo>
                  <a:pt x="7754" y="3038"/>
                  <a:pt x="7448" y="3038"/>
                  <a:pt x="7155" y="3038"/>
                </a:cubicBezTo>
                <a:cubicBezTo>
                  <a:pt x="7008" y="3038"/>
                  <a:pt x="6875" y="3038"/>
                  <a:pt x="6742" y="3012"/>
                </a:cubicBezTo>
                <a:cubicBezTo>
                  <a:pt x="6275" y="2892"/>
                  <a:pt x="5809" y="2785"/>
                  <a:pt x="5356" y="2612"/>
                </a:cubicBezTo>
                <a:cubicBezTo>
                  <a:pt x="5076" y="2492"/>
                  <a:pt x="4783" y="2399"/>
                  <a:pt x="4530" y="2252"/>
                </a:cubicBezTo>
                <a:cubicBezTo>
                  <a:pt x="4210" y="2066"/>
                  <a:pt x="3890" y="1866"/>
                  <a:pt x="3624" y="1613"/>
                </a:cubicBezTo>
                <a:cubicBezTo>
                  <a:pt x="3278" y="1320"/>
                  <a:pt x="2918" y="1053"/>
                  <a:pt x="2478" y="907"/>
                </a:cubicBezTo>
                <a:cubicBezTo>
                  <a:pt x="2318" y="840"/>
                  <a:pt x="2172" y="800"/>
                  <a:pt x="1999" y="800"/>
                </a:cubicBezTo>
                <a:cubicBezTo>
                  <a:pt x="1732" y="773"/>
                  <a:pt x="1492" y="867"/>
                  <a:pt x="1239" y="907"/>
                </a:cubicBezTo>
                <a:cubicBezTo>
                  <a:pt x="999" y="960"/>
                  <a:pt x="813" y="1067"/>
                  <a:pt x="613" y="1213"/>
                </a:cubicBezTo>
                <a:cubicBezTo>
                  <a:pt x="453" y="1333"/>
                  <a:pt x="387" y="1520"/>
                  <a:pt x="267" y="1653"/>
                </a:cubicBezTo>
                <a:cubicBezTo>
                  <a:pt x="14" y="1933"/>
                  <a:pt x="0" y="2252"/>
                  <a:pt x="40" y="2585"/>
                </a:cubicBezTo>
                <a:cubicBezTo>
                  <a:pt x="80" y="3012"/>
                  <a:pt x="413" y="3278"/>
                  <a:pt x="826" y="3265"/>
                </a:cubicBezTo>
                <a:cubicBezTo>
                  <a:pt x="999" y="3252"/>
                  <a:pt x="1173" y="3238"/>
                  <a:pt x="1359" y="3278"/>
                </a:cubicBezTo>
                <a:cubicBezTo>
                  <a:pt x="1506" y="3305"/>
                  <a:pt x="1652" y="3291"/>
                  <a:pt x="1812" y="3291"/>
                </a:cubicBezTo>
                <a:cubicBezTo>
                  <a:pt x="2159" y="3265"/>
                  <a:pt x="2398" y="3012"/>
                  <a:pt x="2385" y="2665"/>
                </a:cubicBezTo>
                <a:cubicBezTo>
                  <a:pt x="2385" y="2559"/>
                  <a:pt x="2372" y="2439"/>
                  <a:pt x="2332" y="2346"/>
                </a:cubicBezTo>
                <a:cubicBezTo>
                  <a:pt x="2292" y="2172"/>
                  <a:pt x="2198" y="2026"/>
                  <a:pt x="2025" y="1986"/>
                </a:cubicBezTo>
                <a:cubicBezTo>
                  <a:pt x="1892" y="1959"/>
                  <a:pt x="1759" y="1973"/>
                  <a:pt x="1612" y="1973"/>
                </a:cubicBezTo>
                <a:cubicBezTo>
                  <a:pt x="1506" y="1986"/>
                  <a:pt x="1452" y="2052"/>
                  <a:pt x="1426" y="2159"/>
                </a:cubicBezTo>
                <a:cubicBezTo>
                  <a:pt x="1399" y="2319"/>
                  <a:pt x="1426" y="2492"/>
                  <a:pt x="1346" y="2652"/>
                </a:cubicBezTo>
                <a:cubicBezTo>
                  <a:pt x="1226" y="2692"/>
                  <a:pt x="1106" y="2745"/>
                  <a:pt x="986" y="2799"/>
                </a:cubicBezTo>
                <a:cubicBezTo>
                  <a:pt x="933" y="2745"/>
                  <a:pt x="866" y="2705"/>
                  <a:pt x="840" y="2652"/>
                </a:cubicBezTo>
                <a:cubicBezTo>
                  <a:pt x="760" y="2492"/>
                  <a:pt x="693" y="2319"/>
                  <a:pt x="653" y="2159"/>
                </a:cubicBezTo>
                <a:cubicBezTo>
                  <a:pt x="626" y="2066"/>
                  <a:pt x="626" y="1959"/>
                  <a:pt x="640" y="1866"/>
                </a:cubicBezTo>
                <a:cubicBezTo>
                  <a:pt x="640" y="1813"/>
                  <a:pt x="666" y="1746"/>
                  <a:pt x="706" y="1733"/>
                </a:cubicBezTo>
                <a:cubicBezTo>
                  <a:pt x="893" y="1639"/>
                  <a:pt x="1079" y="1520"/>
                  <a:pt x="1266" y="1493"/>
                </a:cubicBezTo>
                <a:cubicBezTo>
                  <a:pt x="1506" y="1466"/>
                  <a:pt x="1759" y="1480"/>
                  <a:pt x="1985" y="1613"/>
                </a:cubicBezTo>
                <a:cubicBezTo>
                  <a:pt x="2159" y="1706"/>
                  <a:pt x="2345" y="1759"/>
                  <a:pt x="2518" y="1839"/>
                </a:cubicBezTo>
                <a:cubicBezTo>
                  <a:pt x="2891" y="2026"/>
                  <a:pt x="3291" y="2186"/>
                  <a:pt x="3637" y="2439"/>
                </a:cubicBezTo>
                <a:cubicBezTo>
                  <a:pt x="3904" y="2639"/>
                  <a:pt x="4184" y="2825"/>
                  <a:pt x="4477" y="2972"/>
                </a:cubicBezTo>
                <a:cubicBezTo>
                  <a:pt x="4890" y="3185"/>
                  <a:pt x="5303" y="3398"/>
                  <a:pt x="5769" y="3491"/>
                </a:cubicBezTo>
                <a:cubicBezTo>
                  <a:pt x="6129" y="3571"/>
                  <a:pt x="6502" y="3558"/>
                  <a:pt x="6848" y="3705"/>
                </a:cubicBezTo>
                <a:cubicBezTo>
                  <a:pt x="6968" y="3744"/>
                  <a:pt x="7088" y="3798"/>
                  <a:pt x="7208" y="3798"/>
                </a:cubicBezTo>
                <a:cubicBezTo>
                  <a:pt x="7474" y="3798"/>
                  <a:pt x="7714" y="3864"/>
                  <a:pt x="7981" y="3931"/>
                </a:cubicBezTo>
                <a:cubicBezTo>
                  <a:pt x="8074" y="3944"/>
                  <a:pt x="8167" y="3944"/>
                  <a:pt x="8260" y="3944"/>
                </a:cubicBezTo>
                <a:cubicBezTo>
                  <a:pt x="8847" y="3944"/>
                  <a:pt x="9446" y="3958"/>
                  <a:pt x="10032" y="3944"/>
                </a:cubicBezTo>
                <a:cubicBezTo>
                  <a:pt x="10325" y="3931"/>
                  <a:pt x="10605" y="3864"/>
                  <a:pt x="10885" y="3824"/>
                </a:cubicBezTo>
                <a:cubicBezTo>
                  <a:pt x="10952" y="3824"/>
                  <a:pt x="11018" y="3798"/>
                  <a:pt x="11085" y="3784"/>
                </a:cubicBezTo>
                <a:cubicBezTo>
                  <a:pt x="11498" y="3758"/>
                  <a:pt x="11871" y="3638"/>
                  <a:pt x="12217" y="3451"/>
                </a:cubicBezTo>
                <a:cubicBezTo>
                  <a:pt x="12271" y="3425"/>
                  <a:pt x="12324" y="3385"/>
                  <a:pt x="12364" y="3385"/>
                </a:cubicBezTo>
                <a:cubicBezTo>
                  <a:pt x="12550" y="3371"/>
                  <a:pt x="12684" y="3291"/>
                  <a:pt x="12817" y="3198"/>
                </a:cubicBezTo>
                <a:cubicBezTo>
                  <a:pt x="12910" y="3132"/>
                  <a:pt x="13017" y="3092"/>
                  <a:pt x="13097" y="3052"/>
                </a:cubicBezTo>
                <a:cubicBezTo>
                  <a:pt x="13376" y="3198"/>
                  <a:pt x="13643" y="3345"/>
                  <a:pt x="13909" y="3491"/>
                </a:cubicBezTo>
                <a:cubicBezTo>
                  <a:pt x="14003" y="3545"/>
                  <a:pt x="14109" y="3598"/>
                  <a:pt x="14216" y="3611"/>
                </a:cubicBezTo>
                <a:cubicBezTo>
                  <a:pt x="14762" y="3651"/>
                  <a:pt x="15308" y="3744"/>
                  <a:pt x="15854" y="3571"/>
                </a:cubicBezTo>
                <a:cubicBezTo>
                  <a:pt x="15908" y="3558"/>
                  <a:pt x="15988" y="3545"/>
                  <a:pt x="16054" y="3558"/>
                </a:cubicBezTo>
                <a:cubicBezTo>
                  <a:pt x="16281" y="3571"/>
                  <a:pt x="16481" y="3505"/>
                  <a:pt x="16694" y="3438"/>
                </a:cubicBezTo>
                <a:cubicBezTo>
                  <a:pt x="16934" y="3371"/>
                  <a:pt x="17160" y="3291"/>
                  <a:pt x="17400" y="3238"/>
                </a:cubicBezTo>
                <a:cubicBezTo>
                  <a:pt x="17653" y="3172"/>
                  <a:pt x="17880" y="3105"/>
                  <a:pt x="18079" y="2945"/>
                </a:cubicBezTo>
                <a:cubicBezTo>
                  <a:pt x="18133" y="2905"/>
                  <a:pt x="18199" y="2878"/>
                  <a:pt x="18266" y="2865"/>
                </a:cubicBezTo>
                <a:cubicBezTo>
                  <a:pt x="18532" y="2812"/>
                  <a:pt x="18759" y="2679"/>
                  <a:pt x="18985" y="2559"/>
                </a:cubicBezTo>
                <a:cubicBezTo>
                  <a:pt x="19385" y="2359"/>
                  <a:pt x="19811" y="2279"/>
                  <a:pt x="20251" y="2212"/>
                </a:cubicBezTo>
                <a:cubicBezTo>
                  <a:pt x="20451" y="2186"/>
                  <a:pt x="20651" y="2159"/>
                  <a:pt x="20851" y="2092"/>
                </a:cubicBezTo>
                <a:cubicBezTo>
                  <a:pt x="21130" y="1999"/>
                  <a:pt x="21410" y="1946"/>
                  <a:pt x="21703" y="1959"/>
                </a:cubicBezTo>
                <a:cubicBezTo>
                  <a:pt x="21916" y="1986"/>
                  <a:pt x="22130" y="1959"/>
                  <a:pt x="22343" y="1879"/>
                </a:cubicBezTo>
                <a:cubicBezTo>
                  <a:pt x="22569" y="1799"/>
                  <a:pt x="22809" y="1799"/>
                  <a:pt x="23036" y="1893"/>
                </a:cubicBezTo>
                <a:cubicBezTo>
                  <a:pt x="23195" y="1959"/>
                  <a:pt x="23369" y="2012"/>
                  <a:pt x="23515" y="2106"/>
                </a:cubicBezTo>
                <a:cubicBezTo>
                  <a:pt x="23768" y="2239"/>
                  <a:pt x="23968" y="2412"/>
                  <a:pt x="24115" y="2732"/>
                </a:cubicBezTo>
                <a:cubicBezTo>
                  <a:pt x="23968" y="2759"/>
                  <a:pt x="23888" y="2785"/>
                  <a:pt x="23795" y="2772"/>
                </a:cubicBezTo>
                <a:cubicBezTo>
                  <a:pt x="23262" y="2745"/>
                  <a:pt x="22836" y="2945"/>
                  <a:pt x="22449" y="3305"/>
                </a:cubicBezTo>
                <a:cubicBezTo>
                  <a:pt x="22289" y="3465"/>
                  <a:pt x="22210" y="3625"/>
                  <a:pt x="22223" y="3851"/>
                </a:cubicBezTo>
                <a:cubicBezTo>
                  <a:pt x="22236" y="4144"/>
                  <a:pt x="22396" y="4331"/>
                  <a:pt x="22702" y="4357"/>
                </a:cubicBezTo>
                <a:cubicBezTo>
                  <a:pt x="22889" y="4384"/>
                  <a:pt x="23075" y="4397"/>
                  <a:pt x="23275" y="4424"/>
                </a:cubicBezTo>
                <a:cubicBezTo>
                  <a:pt x="23888" y="4531"/>
                  <a:pt x="24368" y="4277"/>
                  <a:pt x="24741" y="3798"/>
                </a:cubicBezTo>
                <a:cubicBezTo>
                  <a:pt x="24768" y="3771"/>
                  <a:pt x="24781" y="3731"/>
                  <a:pt x="24807" y="3705"/>
                </a:cubicBezTo>
                <a:cubicBezTo>
                  <a:pt x="24861" y="3638"/>
                  <a:pt x="24914" y="3585"/>
                  <a:pt x="24981" y="3505"/>
                </a:cubicBezTo>
                <a:cubicBezTo>
                  <a:pt x="25234" y="3571"/>
                  <a:pt x="25500" y="3598"/>
                  <a:pt x="25740" y="3691"/>
                </a:cubicBezTo>
                <a:cubicBezTo>
                  <a:pt x="25900" y="3758"/>
                  <a:pt x="26047" y="3811"/>
                  <a:pt x="26206" y="3824"/>
                </a:cubicBezTo>
                <a:cubicBezTo>
                  <a:pt x="27032" y="3851"/>
                  <a:pt x="27858" y="3878"/>
                  <a:pt x="28684" y="3904"/>
                </a:cubicBezTo>
                <a:cubicBezTo>
                  <a:pt x="28791" y="3904"/>
                  <a:pt x="28898" y="3878"/>
                  <a:pt x="29004" y="3864"/>
                </a:cubicBezTo>
                <a:cubicBezTo>
                  <a:pt x="29404" y="3798"/>
                  <a:pt x="29764" y="3625"/>
                  <a:pt x="30110" y="3425"/>
                </a:cubicBezTo>
                <a:cubicBezTo>
                  <a:pt x="30430" y="3225"/>
                  <a:pt x="30656" y="2932"/>
                  <a:pt x="30843" y="2612"/>
                </a:cubicBezTo>
                <a:cubicBezTo>
                  <a:pt x="30909" y="2505"/>
                  <a:pt x="30923" y="2346"/>
                  <a:pt x="30936" y="2212"/>
                </a:cubicBezTo>
                <a:cubicBezTo>
                  <a:pt x="30989" y="1879"/>
                  <a:pt x="30909" y="1560"/>
                  <a:pt x="30856" y="1240"/>
                </a:cubicBezTo>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13"/>
          <p:cNvSpPr/>
          <p:nvPr/>
        </p:nvSpPr>
        <p:spPr>
          <a:xfrm>
            <a:off x="540004" y="635754"/>
            <a:ext cx="1596217" cy="233380"/>
          </a:xfrm>
          <a:custGeom>
            <a:avLst/>
            <a:gdLst/>
            <a:ahLst/>
            <a:cxnLst/>
            <a:rect l="l" t="t" r="r" b="b"/>
            <a:pathLst>
              <a:path w="30990" h="4531" extrusionOk="0">
                <a:moveTo>
                  <a:pt x="23848" y="3571"/>
                </a:moveTo>
                <a:cubicBezTo>
                  <a:pt x="23768" y="3651"/>
                  <a:pt x="23675" y="3705"/>
                  <a:pt x="23582" y="3758"/>
                </a:cubicBezTo>
                <a:cubicBezTo>
                  <a:pt x="23262" y="3984"/>
                  <a:pt x="23262" y="3984"/>
                  <a:pt x="22836" y="3891"/>
                </a:cubicBezTo>
                <a:cubicBezTo>
                  <a:pt x="22796" y="3784"/>
                  <a:pt x="22876" y="3718"/>
                  <a:pt x="22942" y="3651"/>
                </a:cubicBezTo>
                <a:cubicBezTo>
                  <a:pt x="23102" y="3451"/>
                  <a:pt x="23342" y="3385"/>
                  <a:pt x="23568" y="3291"/>
                </a:cubicBezTo>
                <a:cubicBezTo>
                  <a:pt x="23715" y="3238"/>
                  <a:pt x="23862" y="3212"/>
                  <a:pt x="24075" y="3305"/>
                </a:cubicBezTo>
                <a:cubicBezTo>
                  <a:pt x="23981" y="3411"/>
                  <a:pt x="23928" y="3505"/>
                  <a:pt x="23848" y="3571"/>
                </a:cubicBezTo>
                <a:close/>
                <a:moveTo>
                  <a:pt x="13390" y="1027"/>
                </a:moveTo>
                <a:cubicBezTo>
                  <a:pt x="13270" y="1346"/>
                  <a:pt x="13137" y="1653"/>
                  <a:pt x="12950" y="1933"/>
                </a:cubicBezTo>
                <a:cubicBezTo>
                  <a:pt x="12843" y="1879"/>
                  <a:pt x="12830" y="1799"/>
                  <a:pt x="12857" y="1719"/>
                </a:cubicBezTo>
                <a:cubicBezTo>
                  <a:pt x="12963" y="1386"/>
                  <a:pt x="13083" y="1053"/>
                  <a:pt x="13376" y="747"/>
                </a:cubicBezTo>
                <a:cubicBezTo>
                  <a:pt x="13390" y="880"/>
                  <a:pt x="13416" y="960"/>
                  <a:pt x="13390" y="1027"/>
                </a:cubicBezTo>
                <a:close/>
                <a:moveTo>
                  <a:pt x="30856" y="1240"/>
                </a:moveTo>
                <a:cubicBezTo>
                  <a:pt x="30789" y="907"/>
                  <a:pt x="30656" y="600"/>
                  <a:pt x="30336" y="387"/>
                </a:cubicBezTo>
                <a:cubicBezTo>
                  <a:pt x="29950" y="147"/>
                  <a:pt x="29284" y="1"/>
                  <a:pt x="28871" y="494"/>
                </a:cubicBezTo>
                <a:cubicBezTo>
                  <a:pt x="28818" y="560"/>
                  <a:pt x="28751" y="627"/>
                  <a:pt x="28671" y="694"/>
                </a:cubicBezTo>
                <a:cubicBezTo>
                  <a:pt x="28405" y="960"/>
                  <a:pt x="28391" y="1280"/>
                  <a:pt x="28445" y="1613"/>
                </a:cubicBezTo>
                <a:cubicBezTo>
                  <a:pt x="28485" y="1799"/>
                  <a:pt x="28605" y="1906"/>
                  <a:pt x="28778" y="1946"/>
                </a:cubicBezTo>
                <a:cubicBezTo>
                  <a:pt x="28964" y="1986"/>
                  <a:pt x="29137" y="1973"/>
                  <a:pt x="29311" y="1919"/>
                </a:cubicBezTo>
                <a:cubicBezTo>
                  <a:pt x="29497" y="1866"/>
                  <a:pt x="29590" y="1759"/>
                  <a:pt x="29590" y="1560"/>
                </a:cubicBezTo>
                <a:cubicBezTo>
                  <a:pt x="29590" y="1466"/>
                  <a:pt x="29577" y="1373"/>
                  <a:pt x="29537" y="1280"/>
                </a:cubicBezTo>
                <a:cubicBezTo>
                  <a:pt x="29497" y="1200"/>
                  <a:pt x="29417" y="1147"/>
                  <a:pt x="29364" y="1080"/>
                </a:cubicBezTo>
                <a:cubicBezTo>
                  <a:pt x="29550" y="800"/>
                  <a:pt x="29590" y="787"/>
                  <a:pt x="29977" y="907"/>
                </a:cubicBezTo>
                <a:cubicBezTo>
                  <a:pt x="29963" y="1120"/>
                  <a:pt x="29963" y="1333"/>
                  <a:pt x="29923" y="1546"/>
                </a:cubicBezTo>
                <a:cubicBezTo>
                  <a:pt x="29870" y="2039"/>
                  <a:pt x="29670" y="2439"/>
                  <a:pt x="29244" y="2705"/>
                </a:cubicBezTo>
                <a:cubicBezTo>
                  <a:pt x="29111" y="2785"/>
                  <a:pt x="28978" y="2839"/>
                  <a:pt x="28844" y="2918"/>
                </a:cubicBezTo>
                <a:cubicBezTo>
                  <a:pt x="28644" y="3025"/>
                  <a:pt x="28418" y="3038"/>
                  <a:pt x="28218" y="3105"/>
                </a:cubicBezTo>
                <a:cubicBezTo>
                  <a:pt x="27992" y="3185"/>
                  <a:pt x="27765" y="3198"/>
                  <a:pt x="27525" y="3185"/>
                </a:cubicBezTo>
                <a:cubicBezTo>
                  <a:pt x="27206" y="3172"/>
                  <a:pt x="26899" y="3158"/>
                  <a:pt x="26579" y="3158"/>
                </a:cubicBezTo>
                <a:cubicBezTo>
                  <a:pt x="26166" y="3158"/>
                  <a:pt x="25753" y="3092"/>
                  <a:pt x="25354" y="3012"/>
                </a:cubicBezTo>
                <a:cubicBezTo>
                  <a:pt x="25247" y="2985"/>
                  <a:pt x="25154" y="2932"/>
                  <a:pt x="25047" y="2892"/>
                </a:cubicBezTo>
                <a:cubicBezTo>
                  <a:pt x="25047" y="2719"/>
                  <a:pt x="25047" y="2572"/>
                  <a:pt x="25034" y="2426"/>
                </a:cubicBezTo>
                <a:cubicBezTo>
                  <a:pt x="24994" y="2159"/>
                  <a:pt x="24967" y="1879"/>
                  <a:pt x="24754" y="1706"/>
                </a:cubicBezTo>
                <a:cubicBezTo>
                  <a:pt x="24448" y="1453"/>
                  <a:pt x="24155" y="1186"/>
                  <a:pt x="23742" y="1093"/>
                </a:cubicBezTo>
                <a:cubicBezTo>
                  <a:pt x="23648" y="1080"/>
                  <a:pt x="23555" y="1053"/>
                  <a:pt x="23462" y="1013"/>
                </a:cubicBezTo>
                <a:cubicBezTo>
                  <a:pt x="23049" y="867"/>
                  <a:pt x="22636" y="867"/>
                  <a:pt x="22210" y="987"/>
                </a:cubicBezTo>
                <a:cubicBezTo>
                  <a:pt x="22103" y="1013"/>
                  <a:pt x="21983" y="1053"/>
                  <a:pt x="21890" y="1027"/>
                </a:cubicBezTo>
                <a:cubicBezTo>
                  <a:pt x="21597" y="947"/>
                  <a:pt x="21330" y="1013"/>
                  <a:pt x="21050" y="1093"/>
                </a:cubicBezTo>
                <a:cubicBezTo>
                  <a:pt x="20851" y="1147"/>
                  <a:pt x="20651" y="1200"/>
                  <a:pt x="20451" y="1266"/>
                </a:cubicBezTo>
                <a:cubicBezTo>
                  <a:pt x="20224" y="1333"/>
                  <a:pt x="19985" y="1413"/>
                  <a:pt x="19758" y="1520"/>
                </a:cubicBezTo>
                <a:cubicBezTo>
                  <a:pt x="19012" y="1853"/>
                  <a:pt x="18266" y="2199"/>
                  <a:pt x="17480" y="2452"/>
                </a:cubicBezTo>
                <a:cubicBezTo>
                  <a:pt x="17200" y="2532"/>
                  <a:pt x="16920" y="2599"/>
                  <a:pt x="16641" y="2665"/>
                </a:cubicBezTo>
                <a:cubicBezTo>
                  <a:pt x="16361" y="2719"/>
                  <a:pt x="16081" y="2772"/>
                  <a:pt x="15788" y="2825"/>
                </a:cubicBezTo>
                <a:cubicBezTo>
                  <a:pt x="15628" y="2852"/>
                  <a:pt x="15468" y="2878"/>
                  <a:pt x="15308" y="2878"/>
                </a:cubicBezTo>
                <a:cubicBezTo>
                  <a:pt x="15082" y="2892"/>
                  <a:pt x="14869" y="2878"/>
                  <a:pt x="14642" y="2905"/>
                </a:cubicBezTo>
                <a:cubicBezTo>
                  <a:pt x="14429" y="2918"/>
                  <a:pt x="14216" y="2839"/>
                  <a:pt x="13989" y="2865"/>
                </a:cubicBezTo>
                <a:cubicBezTo>
                  <a:pt x="13803" y="2878"/>
                  <a:pt x="13603" y="2785"/>
                  <a:pt x="13483" y="2612"/>
                </a:cubicBezTo>
                <a:cubicBezTo>
                  <a:pt x="13510" y="2559"/>
                  <a:pt x="13523" y="2532"/>
                  <a:pt x="13536" y="2519"/>
                </a:cubicBezTo>
                <a:cubicBezTo>
                  <a:pt x="13869" y="2226"/>
                  <a:pt x="14096" y="1879"/>
                  <a:pt x="14176" y="1440"/>
                </a:cubicBezTo>
                <a:cubicBezTo>
                  <a:pt x="14189" y="1386"/>
                  <a:pt x="14216" y="1333"/>
                  <a:pt x="14242" y="1293"/>
                </a:cubicBezTo>
                <a:cubicBezTo>
                  <a:pt x="14282" y="1200"/>
                  <a:pt x="14269" y="1107"/>
                  <a:pt x="14242" y="1013"/>
                </a:cubicBezTo>
                <a:cubicBezTo>
                  <a:pt x="14162" y="680"/>
                  <a:pt x="14003" y="440"/>
                  <a:pt x="13670" y="307"/>
                </a:cubicBezTo>
                <a:cubicBezTo>
                  <a:pt x="13416" y="201"/>
                  <a:pt x="13350" y="187"/>
                  <a:pt x="13150" y="360"/>
                </a:cubicBezTo>
                <a:cubicBezTo>
                  <a:pt x="12830" y="640"/>
                  <a:pt x="12657" y="1000"/>
                  <a:pt x="12510" y="1386"/>
                </a:cubicBezTo>
                <a:cubicBezTo>
                  <a:pt x="12430" y="1599"/>
                  <a:pt x="12391" y="1813"/>
                  <a:pt x="12470" y="2039"/>
                </a:cubicBezTo>
                <a:cubicBezTo>
                  <a:pt x="12484" y="2106"/>
                  <a:pt x="12484" y="2186"/>
                  <a:pt x="12484" y="2252"/>
                </a:cubicBezTo>
                <a:cubicBezTo>
                  <a:pt x="12444" y="2292"/>
                  <a:pt x="12417" y="2306"/>
                  <a:pt x="12391" y="2319"/>
                </a:cubicBezTo>
                <a:cubicBezTo>
                  <a:pt x="11898" y="2505"/>
                  <a:pt x="11405" y="2705"/>
                  <a:pt x="10898" y="2878"/>
                </a:cubicBezTo>
                <a:cubicBezTo>
                  <a:pt x="10539" y="2998"/>
                  <a:pt x="10166" y="3105"/>
                  <a:pt x="9779" y="3118"/>
                </a:cubicBezTo>
                <a:cubicBezTo>
                  <a:pt x="9273" y="3118"/>
                  <a:pt x="8767" y="3132"/>
                  <a:pt x="8260" y="3145"/>
                </a:cubicBezTo>
                <a:cubicBezTo>
                  <a:pt x="8180" y="3145"/>
                  <a:pt x="8114" y="3132"/>
                  <a:pt x="8047" y="3118"/>
                </a:cubicBezTo>
                <a:cubicBezTo>
                  <a:pt x="7754" y="3038"/>
                  <a:pt x="7448" y="3038"/>
                  <a:pt x="7155" y="3038"/>
                </a:cubicBezTo>
                <a:cubicBezTo>
                  <a:pt x="7008" y="3038"/>
                  <a:pt x="6875" y="3038"/>
                  <a:pt x="6742" y="3012"/>
                </a:cubicBezTo>
                <a:cubicBezTo>
                  <a:pt x="6275" y="2892"/>
                  <a:pt x="5809" y="2785"/>
                  <a:pt x="5356" y="2612"/>
                </a:cubicBezTo>
                <a:cubicBezTo>
                  <a:pt x="5076" y="2492"/>
                  <a:pt x="4783" y="2399"/>
                  <a:pt x="4530" y="2252"/>
                </a:cubicBezTo>
                <a:cubicBezTo>
                  <a:pt x="4210" y="2066"/>
                  <a:pt x="3890" y="1866"/>
                  <a:pt x="3624" y="1613"/>
                </a:cubicBezTo>
                <a:cubicBezTo>
                  <a:pt x="3278" y="1320"/>
                  <a:pt x="2918" y="1053"/>
                  <a:pt x="2478" y="907"/>
                </a:cubicBezTo>
                <a:cubicBezTo>
                  <a:pt x="2318" y="840"/>
                  <a:pt x="2172" y="800"/>
                  <a:pt x="1999" y="800"/>
                </a:cubicBezTo>
                <a:cubicBezTo>
                  <a:pt x="1732" y="773"/>
                  <a:pt x="1492" y="867"/>
                  <a:pt x="1239" y="907"/>
                </a:cubicBezTo>
                <a:cubicBezTo>
                  <a:pt x="999" y="960"/>
                  <a:pt x="813" y="1067"/>
                  <a:pt x="613" y="1213"/>
                </a:cubicBezTo>
                <a:cubicBezTo>
                  <a:pt x="453" y="1333"/>
                  <a:pt x="387" y="1520"/>
                  <a:pt x="267" y="1653"/>
                </a:cubicBezTo>
                <a:cubicBezTo>
                  <a:pt x="14" y="1933"/>
                  <a:pt x="0" y="2252"/>
                  <a:pt x="40" y="2585"/>
                </a:cubicBezTo>
                <a:cubicBezTo>
                  <a:pt x="80" y="3012"/>
                  <a:pt x="413" y="3278"/>
                  <a:pt x="826" y="3265"/>
                </a:cubicBezTo>
                <a:cubicBezTo>
                  <a:pt x="999" y="3252"/>
                  <a:pt x="1173" y="3238"/>
                  <a:pt x="1359" y="3278"/>
                </a:cubicBezTo>
                <a:cubicBezTo>
                  <a:pt x="1506" y="3305"/>
                  <a:pt x="1652" y="3291"/>
                  <a:pt x="1812" y="3291"/>
                </a:cubicBezTo>
                <a:cubicBezTo>
                  <a:pt x="2159" y="3265"/>
                  <a:pt x="2398" y="3012"/>
                  <a:pt x="2385" y="2665"/>
                </a:cubicBezTo>
                <a:cubicBezTo>
                  <a:pt x="2385" y="2559"/>
                  <a:pt x="2372" y="2439"/>
                  <a:pt x="2332" y="2346"/>
                </a:cubicBezTo>
                <a:cubicBezTo>
                  <a:pt x="2292" y="2172"/>
                  <a:pt x="2198" y="2026"/>
                  <a:pt x="2025" y="1986"/>
                </a:cubicBezTo>
                <a:cubicBezTo>
                  <a:pt x="1892" y="1959"/>
                  <a:pt x="1759" y="1973"/>
                  <a:pt x="1612" y="1973"/>
                </a:cubicBezTo>
                <a:cubicBezTo>
                  <a:pt x="1506" y="1986"/>
                  <a:pt x="1452" y="2052"/>
                  <a:pt x="1426" y="2159"/>
                </a:cubicBezTo>
                <a:cubicBezTo>
                  <a:pt x="1399" y="2319"/>
                  <a:pt x="1426" y="2492"/>
                  <a:pt x="1346" y="2652"/>
                </a:cubicBezTo>
                <a:cubicBezTo>
                  <a:pt x="1226" y="2692"/>
                  <a:pt x="1106" y="2745"/>
                  <a:pt x="986" y="2799"/>
                </a:cubicBezTo>
                <a:cubicBezTo>
                  <a:pt x="933" y="2745"/>
                  <a:pt x="866" y="2705"/>
                  <a:pt x="840" y="2652"/>
                </a:cubicBezTo>
                <a:cubicBezTo>
                  <a:pt x="760" y="2492"/>
                  <a:pt x="693" y="2319"/>
                  <a:pt x="653" y="2159"/>
                </a:cubicBezTo>
                <a:cubicBezTo>
                  <a:pt x="626" y="2066"/>
                  <a:pt x="626" y="1959"/>
                  <a:pt x="640" y="1866"/>
                </a:cubicBezTo>
                <a:cubicBezTo>
                  <a:pt x="640" y="1813"/>
                  <a:pt x="666" y="1746"/>
                  <a:pt x="706" y="1733"/>
                </a:cubicBezTo>
                <a:cubicBezTo>
                  <a:pt x="893" y="1639"/>
                  <a:pt x="1079" y="1520"/>
                  <a:pt x="1266" y="1493"/>
                </a:cubicBezTo>
                <a:cubicBezTo>
                  <a:pt x="1506" y="1466"/>
                  <a:pt x="1759" y="1480"/>
                  <a:pt x="1985" y="1613"/>
                </a:cubicBezTo>
                <a:cubicBezTo>
                  <a:pt x="2159" y="1706"/>
                  <a:pt x="2345" y="1759"/>
                  <a:pt x="2518" y="1839"/>
                </a:cubicBezTo>
                <a:cubicBezTo>
                  <a:pt x="2891" y="2026"/>
                  <a:pt x="3291" y="2186"/>
                  <a:pt x="3637" y="2439"/>
                </a:cubicBezTo>
                <a:cubicBezTo>
                  <a:pt x="3904" y="2639"/>
                  <a:pt x="4184" y="2825"/>
                  <a:pt x="4477" y="2972"/>
                </a:cubicBezTo>
                <a:cubicBezTo>
                  <a:pt x="4890" y="3185"/>
                  <a:pt x="5303" y="3398"/>
                  <a:pt x="5769" y="3491"/>
                </a:cubicBezTo>
                <a:cubicBezTo>
                  <a:pt x="6129" y="3571"/>
                  <a:pt x="6502" y="3558"/>
                  <a:pt x="6848" y="3705"/>
                </a:cubicBezTo>
                <a:cubicBezTo>
                  <a:pt x="6968" y="3744"/>
                  <a:pt x="7088" y="3798"/>
                  <a:pt x="7208" y="3798"/>
                </a:cubicBezTo>
                <a:cubicBezTo>
                  <a:pt x="7474" y="3798"/>
                  <a:pt x="7714" y="3864"/>
                  <a:pt x="7981" y="3931"/>
                </a:cubicBezTo>
                <a:cubicBezTo>
                  <a:pt x="8074" y="3944"/>
                  <a:pt x="8167" y="3944"/>
                  <a:pt x="8260" y="3944"/>
                </a:cubicBezTo>
                <a:cubicBezTo>
                  <a:pt x="8847" y="3944"/>
                  <a:pt x="9446" y="3958"/>
                  <a:pt x="10032" y="3944"/>
                </a:cubicBezTo>
                <a:cubicBezTo>
                  <a:pt x="10325" y="3931"/>
                  <a:pt x="10605" y="3864"/>
                  <a:pt x="10885" y="3824"/>
                </a:cubicBezTo>
                <a:cubicBezTo>
                  <a:pt x="10952" y="3824"/>
                  <a:pt x="11018" y="3798"/>
                  <a:pt x="11085" y="3784"/>
                </a:cubicBezTo>
                <a:cubicBezTo>
                  <a:pt x="11498" y="3758"/>
                  <a:pt x="11871" y="3638"/>
                  <a:pt x="12217" y="3451"/>
                </a:cubicBezTo>
                <a:cubicBezTo>
                  <a:pt x="12271" y="3425"/>
                  <a:pt x="12324" y="3385"/>
                  <a:pt x="12364" y="3385"/>
                </a:cubicBezTo>
                <a:cubicBezTo>
                  <a:pt x="12550" y="3371"/>
                  <a:pt x="12684" y="3291"/>
                  <a:pt x="12817" y="3198"/>
                </a:cubicBezTo>
                <a:cubicBezTo>
                  <a:pt x="12910" y="3132"/>
                  <a:pt x="13017" y="3092"/>
                  <a:pt x="13097" y="3052"/>
                </a:cubicBezTo>
                <a:cubicBezTo>
                  <a:pt x="13376" y="3198"/>
                  <a:pt x="13643" y="3345"/>
                  <a:pt x="13909" y="3491"/>
                </a:cubicBezTo>
                <a:cubicBezTo>
                  <a:pt x="14003" y="3545"/>
                  <a:pt x="14109" y="3598"/>
                  <a:pt x="14216" y="3611"/>
                </a:cubicBezTo>
                <a:cubicBezTo>
                  <a:pt x="14762" y="3651"/>
                  <a:pt x="15308" y="3744"/>
                  <a:pt x="15854" y="3571"/>
                </a:cubicBezTo>
                <a:cubicBezTo>
                  <a:pt x="15908" y="3558"/>
                  <a:pt x="15988" y="3545"/>
                  <a:pt x="16054" y="3558"/>
                </a:cubicBezTo>
                <a:cubicBezTo>
                  <a:pt x="16281" y="3571"/>
                  <a:pt x="16481" y="3505"/>
                  <a:pt x="16694" y="3438"/>
                </a:cubicBezTo>
                <a:cubicBezTo>
                  <a:pt x="16934" y="3371"/>
                  <a:pt x="17160" y="3291"/>
                  <a:pt x="17400" y="3238"/>
                </a:cubicBezTo>
                <a:cubicBezTo>
                  <a:pt x="17653" y="3172"/>
                  <a:pt x="17880" y="3105"/>
                  <a:pt x="18079" y="2945"/>
                </a:cubicBezTo>
                <a:cubicBezTo>
                  <a:pt x="18133" y="2905"/>
                  <a:pt x="18199" y="2878"/>
                  <a:pt x="18266" y="2865"/>
                </a:cubicBezTo>
                <a:cubicBezTo>
                  <a:pt x="18532" y="2812"/>
                  <a:pt x="18759" y="2679"/>
                  <a:pt x="18985" y="2559"/>
                </a:cubicBezTo>
                <a:cubicBezTo>
                  <a:pt x="19385" y="2359"/>
                  <a:pt x="19811" y="2279"/>
                  <a:pt x="20251" y="2212"/>
                </a:cubicBezTo>
                <a:cubicBezTo>
                  <a:pt x="20451" y="2186"/>
                  <a:pt x="20651" y="2159"/>
                  <a:pt x="20851" y="2092"/>
                </a:cubicBezTo>
                <a:cubicBezTo>
                  <a:pt x="21130" y="1999"/>
                  <a:pt x="21410" y="1946"/>
                  <a:pt x="21703" y="1959"/>
                </a:cubicBezTo>
                <a:cubicBezTo>
                  <a:pt x="21916" y="1986"/>
                  <a:pt x="22130" y="1959"/>
                  <a:pt x="22343" y="1879"/>
                </a:cubicBezTo>
                <a:cubicBezTo>
                  <a:pt x="22569" y="1799"/>
                  <a:pt x="22809" y="1799"/>
                  <a:pt x="23036" y="1893"/>
                </a:cubicBezTo>
                <a:cubicBezTo>
                  <a:pt x="23195" y="1959"/>
                  <a:pt x="23369" y="2012"/>
                  <a:pt x="23515" y="2106"/>
                </a:cubicBezTo>
                <a:cubicBezTo>
                  <a:pt x="23768" y="2239"/>
                  <a:pt x="23968" y="2412"/>
                  <a:pt x="24115" y="2732"/>
                </a:cubicBezTo>
                <a:cubicBezTo>
                  <a:pt x="23968" y="2759"/>
                  <a:pt x="23888" y="2785"/>
                  <a:pt x="23795" y="2772"/>
                </a:cubicBezTo>
                <a:cubicBezTo>
                  <a:pt x="23262" y="2745"/>
                  <a:pt x="22836" y="2945"/>
                  <a:pt x="22449" y="3305"/>
                </a:cubicBezTo>
                <a:cubicBezTo>
                  <a:pt x="22289" y="3465"/>
                  <a:pt x="22210" y="3625"/>
                  <a:pt x="22223" y="3851"/>
                </a:cubicBezTo>
                <a:cubicBezTo>
                  <a:pt x="22236" y="4144"/>
                  <a:pt x="22396" y="4331"/>
                  <a:pt x="22702" y="4357"/>
                </a:cubicBezTo>
                <a:cubicBezTo>
                  <a:pt x="22889" y="4384"/>
                  <a:pt x="23075" y="4397"/>
                  <a:pt x="23275" y="4424"/>
                </a:cubicBezTo>
                <a:cubicBezTo>
                  <a:pt x="23888" y="4531"/>
                  <a:pt x="24368" y="4277"/>
                  <a:pt x="24741" y="3798"/>
                </a:cubicBezTo>
                <a:cubicBezTo>
                  <a:pt x="24768" y="3771"/>
                  <a:pt x="24781" y="3731"/>
                  <a:pt x="24807" y="3705"/>
                </a:cubicBezTo>
                <a:cubicBezTo>
                  <a:pt x="24861" y="3638"/>
                  <a:pt x="24914" y="3585"/>
                  <a:pt x="24981" y="3505"/>
                </a:cubicBezTo>
                <a:cubicBezTo>
                  <a:pt x="25234" y="3571"/>
                  <a:pt x="25500" y="3598"/>
                  <a:pt x="25740" y="3691"/>
                </a:cubicBezTo>
                <a:cubicBezTo>
                  <a:pt x="25900" y="3758"/>
                  <a:pt x="26047" y="3811"/>
                  <a:pt x="26206" y="3824"/>
                </a:cubicBezTo>
                <a:cubicBezTo>
                  <a:pt x="27032" y="3851"/>
                  <a:pt x="27858" y="3878"/>
                  <a:pt x="28684" y="3904"/>
                </a:cubicBezTo>
                <a:cubicBezTo>
                  <a:pt x="28791" y="3904"/>
                  <a:pt x="28898" y="3878"/>
                  <a:pt x="29004" y="3864"/>
                </a:cubicBezTo>
                <a:cubicBezTo>
                  <a:pt x="29404" y="3798"/>
                  <a:pt x="29764" y="3625"/>
                  <a:pt x="30110" y="3425"/>
                </a:cubicBezTo>
                <a:cubicBezTo>
                  <a:pt x="30430" y="3225"/>
                  <a:pt x="30656" y="2932"/>
                  <a:pt x="30843" y="2612"/>
                </a:cubicBezTo>
                <a:cubicBezTo>
                  <a:pt x="30909" y="2505"/>
                  <a:pt x="30923" y="2346"/>
                  <a:pt x="30936" y="2212"/>
                </a:cubicBezTo>
                <a:cubicBezTo>
                  <a:pt x="30989" y="1879"/>
                  <a:pt x="30909" y="1560"/>
                  <a:pt x="30856" y="1240"/>
                </a:cubicBezTo>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10;p13"/>
          <p:cNvSpPr/>
          <p:nvPr/>
        </p:nvSpPr>
        <p:spPr>
          <a:xfrm flipH="1">
            <a:off x="7007779" y="635754"/>
            <a:ext cx="1596217" cy="233380"/>
          </a:xfrm>
          <a:custGeom>
            <a:avLst/>
            <a:gdLst/>
            <a:ahLst/>
            <a:cxnLst/>
            <a:rect l="l" t="t" r="r" b="b"/>
            <a:pathLst>
              <a:path w="30990" h="4531" extrusionOk="0">
                <a:moveTo>
                  <a:pt x="23848" y="3571"/>
                </a:moveTo>
                <a:cubicBezTo>
                  <a:pt x="23768" y="3651"/>
                  <a:pt x="23675" y="3705"/>
                  <a:pt x="23582" y="3758"/>
                </a:cubicBezTo>
                <a:cubicBezTo>
                  <a:pt x="23262" y="3984"/>
                  <a:pt x="23262" y="3984"/>
                  <a:pt x="22836" y="3891"/>
                </a:cubicBezTo>
                <a:cubicBezTo>
                  <a:pt x="22796" y="3784"/>
                  <a:pt x="22876" y="3718"/>
                  <a:pt x="22942" y="3651"/>
                </a:cubicBezTo>
                <a:cubicBezTo>
                  <a:pt x="23102" y="3451"/>
                  <a:pt x="23342" y="3385"/>
                  <a:pt x="23568" y="3291"/>
                </a:cubicBezTo>
                <a:cubicBezTo>
                  <a:pt x="23715" y="3238"/>
                  <a:pt x="23862" y="3212"/>
                  <a:pt x="24075" y="3305"/>
                </a:cubicBezTo>
                <a:cubicBezTo>
                  <a:pt x="23981" y="3411"/>
                  <a:pt x="23928" y="3505"/>
                  <a:pt x="23848" y="3571"/>
                </a:cubicBezTo>
                <a:close/>
                <a:moveTo>
                  <a:pt x="13390" y="1027"/>
                </a:moveTo>
                <a:cubicBezTo>
                  <a:pt x="13270" y="1346"/>
                  <a:pt x="13137" y="1653"/>
                  <a:pt x="12950" y="1933"/>
                </a:cubicBezTo>
                <a:cubicBezTo>
                  <a:pt x="12843" y="1879"/>
                  <a:pt x="12830" y="1799"/>
                  <a:pt x="12857" y="1719"/>
                </a:cubicBezTo>
                <a:cubicBezTo>
                  <a:pt x="12963" y="1386"/>
                  <a:pt x="13083" y="1053"/>
                  <a:pt x="13376" y="747"/>
                </a:cubicBezTo>
                <a:cubicBezTo>
                  <a:pt x="13390" y="880"/>
                  <a:pt x="13416" y="960"/>
                  <a:pt x="13390" y="1027"/>
                </a:cubicBezTo>
                <a:close/>
                <a:moveTo>
                  <a:pt x="30856" y="1240"/>
                </a:moveTo>
                <a:cubicBezTo>
                  <a:pt x="30789" y="907"/>
                  <a:pt x="30656" y="600"/>
                  <a:pt x="30336" y="387"/>
                </a:cubicBezTo>
                <a:cubicBezTo>
                  <a:pt x="29950" y="147"/>
                  <a:pt x="29284" y="1"/>
                  <a:pt x="28871" y="494"/>
                </a:cubicBezTo>
                <a:cubicBezTo>
                  <a:pt x="28818" y="560"/>
                  <a:pt x="28751" y="627"/>
                  <a:pt x="28671" y="694"/>
                </a:cubicBezTo>
                <a:cubicBezTo>
                  <a:pt x="28405" y="960"/>
                  <a:pt x="28391" y="1280"/>
                  <a:pt x="28445" y="1613"/>
                </a:cubicBezTo>
                <a:cubicBezTo>
                  <a:pt x="28485" y="1799"/>
                  <a:pt x="28605" y="1906"/>
                  <a:pt x="28778" y="1946"/>
                </a:cubicBezTo>
                <a:cubicBezTo>
                  <a:pt x="28964" y="1986"/>
                  <a:pt x="29137" y="1973"/>
                  <a:pt x="29311" y="1919"/>
                </a:cubicBezTo>
                <a:cubicBezTo>
                  <a:pt x="29497" y="1866"/>
                  <a:pt x="29590" y="1759"/>
                  <a:pt x="29590" y="1560"/>
                </a:cubicBezTo>
                <a:cubicBezTo>
                  <a:pt x="29590" y="1466"/>
                  <a:pt x="29577" y="1373"/>
                  <a:pt x="29537" y="1280"/>
                </a:cubicBezTo>
                <a:cubicBezTo>
                  <a:pt x="29497" y="1200"/>
                  <a:pt x="29417" y="1147"/>
                  <a:pt x="29364" y="1080"/>
                </a:cubicBezTo>
                <a:cubicBezTo>
                  <a:pt x="29550" y="800"/>
                  <a:pt x="29590" y="787"/>
                  <a:pt x="29977" y="907"/>
                </a:cubicBezTo>
                <a:cubicBezTo>
                  <a:pt x="29963" y="1120"/>
                  <a:pt x="29963" y="1333"/>
                  <a:pt x="29923" y="1546"/>
                </a:cubicBezTo>
                <a:cubicBezTo>
                  <a:pt x="29870" y="2039"/>
                  <a:pt x="29670" y="2439"/>
                  <a:pt x="29244" y="2705"/>
                </a:cubicBezTo>
                <a:cubicBezTo>
                  <a:pt x="29111" y="2785"/>
                  <a:pt x="28978" y="2839"/>
                  <a:pt x="28844" y="2918"/>
                </a:cubicBezTo>
                <a:cubicBezTo>
                  <a:pt x="28644" y="3025"/>
                  <a:pt x="28418" y="3038"/>
                  <a:pt x="28218" y="3105"/>
                </a:cubicBezTo>
                <a:cubicBezTo>
                  <a:pt x="27992" y="3185"/>
                  <a:pt x="27765" y="3198"/>
                  <a:pt x="27525" y="3185"/>
                </a:cubicBezTo>
                <a:cubicBezTo>
                  <a:pt x="27206" y="3172"/>
                  <a:pt x="26899" y="3158"/>
                  <a:pt x="26579" y="3158"/>
                </a:cubicBezTo>
                <a:cubicBezTo>
                  <a:pt x="26166" y="3158"/>
                  <a:pt x="25753" y="3092"/>
                  <a:pt x="25354" y="3012"/>
                </a:cubicBezTo>
                <a:cubicBezTo>
                  <a:pt x="25247" y="2985"/>
                  <a:pt x="25154" y="2932"/>
                  <a:pt x="25047" y="2892"/>
                </a:cubicBezTo>
                <a:cubicBezTo>
                  <a:pt x="25047" y="2719"/>
                  <a:pt x="25047" y="2572"/>
                  <a:pt x="25034" y="2426"/>
                </a:cubicBezTo>
                <a:cubicBezTo>
                  <a:pt x="24994" y="2159"/>
                  <a:pt x="24967" y="1879"/>
                  <a:pt x="24754" y="1706"/>
                </a:cubicBezTo>
                <a:cubicBezTo>
                  <a:pt x="24448" y="1453"/>
                  <a:pt x="24155" y="1186"/>
                  <a:pt x="23742" y="1093"/>
                </a:cubicBezTo>
                <a:cubicBezTo>
                  <a:pt x="23648" y="1080"/>
                  <a:pt x="23555" y="1053"/>
                  <a:pt x="23462" y="1013"/>
                </a:cubicBezTo>
                <a:cubicBezTo>
                  <a:pt x="23049" y="867"/>
                  <a:pt x="22636" y="867"/>
                  <a:pt x="22210" y="987"/>
                </a:cubicBezTo>
                <a:cubicBezTo>
                  <a:pt x="22103" y="1013"/>
                  <a:pt x="21983" y="1053"/>
                  <a:pt x="21890" y="1027"/>
                </a:cubicBezTo>
                <a:cubicBezTo>
                  <a:pt x="21597" y="947"/>
                  <a:pt x="21330" y="1013"/>
                  <a:pt x="21050" y="1093"/>
                </a:cubicBezTo>
                <a:cubicBezTo>
                  <a:pt x="20851" y="1147"/>
                  <a:pt x="20651" y="1200"/>
                  <a:pt x="20451" y="1266"/>
                </a:cubicBezTo>
                <a:cubicBezTo>
                  <a:pt x="20224" y="1333"/>
                  <a:pt x="19985" y="1413"/>
                  <a:pt x="19758" y="1520"/>
                </a:cubicBezTo>
                <a:cubicBezTo>
                  <a:pt x="19012" y="1853"/>
                  <a:pt x="18266" y="2199"/>
                  <a:pt x="17480" y="2452"/>
                </a:cubicBezTo>
                <a:cubicBezTo>
                  <a:pt x="17200" y="2532"/>
                  <a:pt x="16920" y="2599"/>
                  <a:pt x="16641" y="2665"/>
                </a:cubicBezTo>
                <a:cubicBezTo>
                  <a:pt x="16361" y="2719"/>
                  <a:pt x="16081" y="2772"/>
                  <a:pt x="15788" y="2825"/>
                </a:cubicBezTo>
                <a:cubicBezTo>
                  <a:pt x="15628" y="2852"/>
                  <a:pt x="15468" y="2878"/>
                  <a:pt x="15308" y="2878"/>
                </a:cubicBezTo>
                <a:cubicBezTo>
                  <a:pt x="15082" y="2892"/>
                  <a:pt x="14869" y="2878"/>
                  <a:pt x="14642" y="2905"/>
                </a:cubicBezTo>
                <a:cubicBezTo>
                  <a:pt x="14429" y="2918"/>
                  <a:pt x="14216" y="2839"/>
                  <a:pt x="13989" y="2865"/>
                </a:cubicBezTo>
                <a:cubicBezTo>
                  <a:pt x="13803" y="2878"/>
                  <a:pt x="13603" y="2785"/>
                  <a:pt x="13483" y="2612"/>
                </a:cubicBezTo>
                <a:cubicBezTo>
                  <a:pt x="13510" y="2559"/>
                  <a:pt x="13523" y="2532"/>
                  <a:pt x="13536" y="2519"/>
                </a:cubicBezTo>
                <a:cubicBezTo>
                  <a:pt x="13869" y="2226"/>
                  <a:pt x="14096" y="1879"/>
                  <a:pt x="14176" y="1440"/>
                </a:cubicBezTo>
                <a:cubicBezTo>
                  <a:pt x="14189" y="1386"/>
                  <a:pt x="14216" y="1333"/>
                  <a:pt x="14242" y="1293"/>
                </a:cubicBezTo>
                <a:cubicBezTo>
                  <a:pt x="14282" y="1200"/>
                  <a:pt x="14269" y="1107"/>
                  <a:pt x="14242" y="1013"/>
                </a:cubicBezTo>
                <a:cubicBezTo>
                  <a:pt x="14162" y="680"/>
                  <a:pt x="14003" y="440"/>
                  <a:pt x="13670" y="307"/>
                </a:cubicBezTo>
                <a:cubicBezTo>
                  <a:pt x="13416" y="201"/>
                  <a:pt x="13350" y="187"/>
                  <a:pt x="13150" y="360"/>
                </a:cubicBezTo>
                <a:cubicBezTo>
                  <a:pt x="12830" y="640"/>
                  <a:pt x="12657" y="1000"/>
                  <a:pt x="12510" y="1386"/>
                </a:cubicBezTo>
                <a:cubicBezTo>
                  <a:pt x="12430" y="1599"/>
                  <a:pt x="12391" y="1813"/>
                  <a:pt x="12470" y="2039"/>
                </a:cubicBezTo>
                <a:cubicBezTo>
                  <a:pt x="12484" y="2106"/>
                  <a:pt x="12484" y="2186"/>
                  <a:pt x="12484" y="2252"/>
                </a:cubicBezTo>
                <a:cubicBezTo>
                  <a:pt x="12444" y="2292"/>
                  <a:pt x="12417" y="2306"/>
                  <a:pt x="12391" y="2319"/>
                </a:cubicBezTo>
                <a:cubicBezTo>
                  <a:pt x="11898" y="2505"/>
                  <a:pt x="11405" y="2705"/>
                  <a:pt x="10898" y="2878"/>
                </a:cubicBezTo>
                <a:cubicBezTo>
                  <a:pt x="10539" y="2998"/>
                  <a:pt x="10166" y="3105"/>
                  <a:pt x="9779" y="3118"/>
                </a:cubicBezTo>
                <a:cubicBezTo>
                  <a:pt x="9273" y="3118"/>
                  <a:pt x="8767" y="3132"/>
                  <a:pt x="8260" y="3145"/>
                </a:cubicBezTo>
                <a:cubicBezTo>
                  <a:pt x="8180" y="3145"/>
                  <a:pt x="8114" y="3132"/>
                  <a:pt x="8047" y="3118"/>
                </a:cubicBezTo>
                <a:cubicBezTo>
                  <a:pt x="7754" y="3038"/>
                  <a:pt x="7448" y="3038"/>
                  <a:pt x="7155" y="3038"/>
                </a:cubicBezTo>
                <a:cubicBezTo>
                  <a:pt x="7008" y="3038"/>
                  <a:pt x="6875" y="3038"/>
                  <a:pt x="6742" y="3012"/>
                </a:cubicBezTo>
                <a:cubicBezTo>
                  <a:pt x="6275" y="2892"/>
                  <a:pt x="5809" y="2785"/>
                  <a:pt x="5356" y="2612"/>
                </a:cubicBezTo>
                <a:cubicBezTo>
                  <a:pt x="5076" y="2492"/>
                  <a:pt x="4783" y="2399"/>
                  <a:pt x="4530" y="2252"/>
                </a:cubicBezTo>
                <a:cubicBezTo>
                  <a:pt x="4210" y="2066"/>
                  <a:pt x="3890" y="1866"/>
                  <a:pt x="3624" y="1613"/>
                </a:cubicBezTo>
                <a:cubicBezTo>
                  <a:pt x="3278" y="1320"/>
                  <a:pt x="2918" y="1053"/>
                  <a:pt x="2478" y="907"/>
                </a:cubicBezTo>
                <a:cubicBezTo>
                  <a:pt x="2318" y="840"/>
                  <a:pt x="2172" y="800"/>
                  <a:pt x="1999" y="800"/>
                </a:cubicBezTo>
                <a:cubicBezTo>
                  <a:pt x="1732" y="773"/>
                  <a:pt x="1492" y="867"/>
                  <a:pt x="1239" y="907"/>
                </a:cubicBezTo>
                <a:cubicBezTo>
                  <a:pt x="999" y="960"/>
                  <a:pt x="813" y="1067"/>
                  <a:pt x="613" y="1213"/>
                </a:cubicBezTo>
                <a:cubicBezTo>
                  <a:pt x="453" y="1333"/>
                  <a:pt x="387" y="1520"/>
                  <a:pt x="267" y="1653"/>
                </a:cubicBezTo>
                <a:cubicBezTo>
                  <a:pt x="14" y="1933"/>
                  <a:pt x="0" y="2252"/>
                  <a:pt x="40" y="2585"/>
                </a:cubicBezTo>
                <a:cubicBezTo>
                  <a:pt x="80" y="3012"/>
                  <a:pt x="413" y="3278"/>
                  <a:pt x="826" y="3265"/>
                </a:cubicBezTo>
                <a:cubicBezTo>
                  <a:pt x="999" y="3252"/>
                  <a:pt x="1173" y="3238"/>
                  <a:pt x="1359" y="3278"/>
                </a:cubicBezTo>
                <a:cubicBezTo>
                  <a:pt x="1506" y="3305"/>
                  <a:pt x="1652" y="3291"/>
                  <a:pt x="1812" y="3291"/>
                </a:cubicBezTo>
                <a:cubicBezTo>
                  <a:pt x="2159" y="3265"/>
                  <a:pt x="2398" y="3012"/>
                  <a:pt x="2385" y="2665"/>
                </a:cubicBezTo>
                <a:cubicBezTo>
                  <a:pt x="2385" y="2559"/>
                  <a:pt x="2372" y="2439"/>
                  <a:pt x="2332" y="2346"/>
                </a:cubicBezTo>
                <a:cubicBezTo>
                  <a:pt x="2292" y="2172"/>
                  <a:pt x="2198" y="2026"/>
                  <a:pt x="2025" y="1986"/>
                </a:cubicBezTo>
                <a:cubicBezTo>
                  <a:pt x="1892" y="1959"/>
                  <a:pt x="1759" y="1973"/>
                  <a:pt x="1612" y="1973"/>
                </a:cubicBezTo>
                <a:cubicBezTo>
                  <a:pt x="1506" y="1986"/>
                  <a:pt x="1452" y="2052"/>
                  <a:pt x="1426" y="2159"/>
                </a:cubicBezTo>
                <a:cubicBezTo>
                  <a:pt x="1399" y="2319"/>
                  <a:pt x="1426" y="2492"/>
                  <a:pt x="1346" y="2652"/>
                </a:cubicBezTo>
                <a:cubicBezTo>
                  <a:pt x="1226" y="2692"/>
                  <a:pt x="1106" y="2745"/>
                  <a:pt x="986" y="2799"/>
                </a:cubicBezTo>
                <a:cubicBezTo>
                  <a:pt x="933" y="2745"/>
                  <a:pt x="866" y="2705"/>
                  <a:pt x="840" y="2652"/>
                </a:cubicBezTo>
                <a:cubicBezTo>
                  <a:pt x="760" y="2492"/>
                  <a:pt x="693" y="2319"/>
                  <a:pt x="653" y="2159"/>
                </a:cubicBezTo>
                <a:cubicBezTo>
                  <a:pt x="626" y="2066"/>
                  <a:pt x="626" y="1959"/>
                  <a:pt x="640" y="1866"/>
                </a:cubicBezTo>
                <a:cubicBezTo>
                  <a:pt x="640" y="1813"/>
                  <a:pt x="666" y="1746"/>
                  <a:pt x="706" y="1733"/>
                </a:cubicBezTo>
                <a:cubicBezTo>
                  <a:pt x="893" y="1639"/>
                  <a:pt x="1079" y="1520"/>
                  <a:pt x="1266" y="1493"/>
                </a:cubicBezTo>
                <a:cubicBezTo>
                  <a:pt x="1506" y="1466"/>
                  <a:pt x="1759" y="1480"/>
                  <a:pt x="1985" y="1613"/>
                </a:cubicBezTo>
                <a:cubicBezTo>
                  <a:pt x="2159" y="1706"/>
                  <a:pt x="2345" y="1759"/>
                  <a:pt x="2518" y="1839"/>
                </a:cubicBezTo>
                <a:cubicBezTo>
                  <a:pt x="2891" y="2026"/>
                  <a:pt x="3291" y="2186"/>
                  <a:pt x="3637" y="2439"/>
                </a:cubicBezTo>
                <a:cubicBezTo>
                  <a:pt x="3904" y="2639"/>
                  <a:pt x="4184" y="2825"/>
                  <a:pt x="4477" y="2972"/>
                </a:cubicBezTo>
                <a:cubicBezTo>
                  <a:pt x="4890" y="3185"/>
                  <a:pt x="5303" y="3398"/>
                  <a:pt x="5769" y="3491"/>
                </a:cubicBezTo>
                <a:cubicBezTo>
                  <a:pt x="6129" y="3571"/>
                  <a:pt x="6502" y="3558"/>
                  <a:pt x="6848" y="3705"/>
                </a:cubicBezTo>
                <a:cubicBezTo>
                  <a:pt x="6968" y="3744"/>
                  <a:pt x="7088" y="3798"/>
                  <a:pt x="7208" y="3798"/>
                </a:cubicBezTo>
                <a:cubicBezTo>
                  <a:pt x="7474" y="3798"/>
                  <a:pt x="7714" y="3864"/>
                  <a:pt x="7981" y="3931"/>
                </a:cubicBezTo>
                <a:cubicBezTo>
                  <a:pt x="8074" y="3944"/>
                  <a:pt x="8167" y="3944"/>
                  <a:pt x="8260" y="3944"/>
                </a:cubicBezTo>
                <a:cubicBezTo>
                  <a:pt x="8847" y="3944"/>
                  <a:pt x="9446" y="3958"/>
                  <a:pt x="10032" y="3944"/>
                </a:cubicBezTo>
                <a:cubicBezTo>
                  <a:pt x="10325" y="3931"/>
                  <a:pt x="10605" y="3864"/>
                  <a:pt x="10885" y="3824"/>
                </a:cubicBezTo>
                <a:cubicBezTo>
                  <a:pt x="10952" y="3824"/>
                  <a:pt x="11018" y="3798"/>
                  <a:pt x="11085" y="3784"/>
                </a:cubicBezTo>
                <a:cubicBezTo>
                  <a:pt x="11498" y="3758"/>
                  <a:pt x="11871" y="3638"/>
                  <a:pt x="12217" y="3451"/>
                </a:cubicBezTo>
                <a:cubicBezTo>
                  <a:pt x="12271" y="3425"/>
                  <a:pt x="12324" y="3385"/>
                  <a:pt x="12364" y="3385"/>
                </a:cubicBezTo>
                <a:cubicBezTo>
                  <a:pt x="12550" y="3371"/>
                  <a:pt x="12684" y="3291"/>
                  <a:pt x="12817" y="3198"/>
                </a:cubicBezTo>
                <a:cubicBezTo>
                  <a:pt x="12910" y="3132"/>
                  <a:pt x="13017" y="3092"/>
                  <a:pt x="13097" y="3052"/>
                </a:cubicBezTo>
                <a:cubicBezTo>
                  <a:pt x="13376" y="3198"/>
                  <a:pt x="13643" y="3345"/>
                  <a:pt x="13909" y="3491"/>
                </a:cubicBezTo>
                <a:cubicBezTo>
                  <a:pt x="14003" y="3545"/>
                  <a:pt x="14109" y="3598"/>
                  <a:pt x="14216" y="3611"/>
                </a:cubicBezTo>
                <a:cubicBezTo>
                  <a:pt x="14762" y="3651"/>
                  <a:pt x="15308" y="3744"/>
                  <a:pt x="15854" y="3571"/>
                </a:cubicBezTo>
                <a:cubicBezTo>
                  <a:pt x="15908" y="3558"/>
                  <a:pt x="15988" y="3545"/>
                  <a:pt x="16054" y="3558"/>
                </a:cubicBezTo>
                <a:cubicBezTo>
                  <a:pt x="16281" y="3571"/>
                  <a:pt x="16481" y="3505"/>
                  <a:pt x="16694" y="3438"/>
                </a:cubicBezTo>
                <a:cubicBezTo>
                  <a:pt x="16934" y="3371"/>
                  <a:pt x="17160" y="3291"/>
                  <a:pt x="17400" y="3238"/>
                </a:cubicBezTo>
                <a:cubicBezTo>
                  <a:pt x="17653" y="3172"/>
                  <a:pt x="17880" y="3105"/>
                  <a:pt x="18079" y="2945"/>
                </a:cubicBezTo>
                <a:cubicBezTo>
                  <a:pt x="18133" y="2905"/>
                  <a:pt x="18199" y="2878"/>
                  <a:pt x="18266" y="2865"/>
                </a:cubicBezTo>
                <a:cubicBezTo>
                  <a:pt x="18532" y="2812"/>
                  <a:pt x="18759" y="2679"/>
                  <a:pt x="18985" y="2559"/>
                </a:cubicBezTo>
                <a:cubicBezTo>
                  <a:pt x="19385" y="2359"/>
                  <a:pt x="19811" y="2279"/>
                  <a:pt x="20251" y="2212"/>
                </a:cubicBezTo>
                <a:cubicBezTo>
                  <a:pt x="20451" y="2186"/>
                  <a:pt x="20651" y="2159"/>
                  <a:pt x="20851" y="2092"/>
                </a:cubicBezTo>
                <a:cubicBezTo>
                  <a:pt x="21130" y="1999"/>
                  <a:pt x="21410" y="1946"/>
                  <a:pt x="21703" y="1959"/>
                </a:cubicBezTo>
                <a:cubicBezTo>
                  <a:pt x="21916" y="1986"/>
                  <a:pt x="22130" y="1959"/>
                  <a:pt x="22343" y="1879"/>
                </a:cubicBezTo>
                <a:cubicBezTo>
                  <a:pt x="22569" y="1799"/>
                  <a:pt x="22809" y="1799"/>
                  <a:pt x="23036" y="1893"/>
                </a:cubicBezTo>
                <a:cubicBezTo>
                  <a:pt x="23195" y="1959"/>
                  <a:pt x="23369" y="2012"/>
                  <a:pt x="23515" y="2106"/>
                </a:cubicBezTo>
                <a:cubicBezTo>
                  <a:pt x="23768" y="2239"/>
                  <a:pt x="23968" y="2412"/>
                  <a:pt x="24115" y="2732"/>
                </a:cubicBezTo>
                <a:cubicBezTo>
                  <a:pt x="23968" y="2759"/>
                  <a:pt x="23888" y="2785"/>
                  <a:pt x="23795" y="2772"/>
                </a:cubicBezTo>
                <a:cubicBezTo>
                  <a:pt x="23262" y="2745"/>
                  <a:pt x="22836" y="2945"/>
                  <a:pt x="22449" y="3305"/>
                </a:cubicBezTo>
                <a:cubicBezTo>
                  <a:pt x="22289" y="3465"/>
                  <a:pt x="22210" y="3625"/>
                  <a:pt x="22223" y="3851"/>
                </a:cubicBezTo>
                <a:cubicBezTo>
                  <a:pt x="22236" y="4144"/>
                  <a:pt x="22396" y="4331"/>
                  <a:pt x="22702" y="4357"/>
                </a:cubicBezTo>
                <a:cubicBezTo>
                  <a:pt x="22889" y="4384"/>
                  <a:pt x="23075" y="4397"/>
                  <a:pt x="23275" y="4424"/>
                </a:cubicBezTo>
                <a:cubicBezTo>
                  <a:pt x="23888" y="4531"/>
                  <a:pt x="24368" y="4277"/>
                  <a:pt x="24741" y="3798"/>
                </a:cubicBezTo>
                <a:cubicBezTo>
                  <a:pt x="24768" y="3771"/>
                  <a:pt x="24781" y="3731"/>
                  <a:pt x="24807" y="3705"/>
                </a:cubicBezTo>
                <a:cubicBezTo>
                  <a:pt x="24861" y="3638"/>
                  <a:pt x="24914" y="3585"/>
                  <a:pt x="24981" y="3505"/>
                </a:cubicBezTo>
                <a:cubicBezTo>
                  <a:pt x="25234" y="3571"/>
                  <a:pt x="25500" y="3598"/>
                  <a:pt x="25740" y="3691"/>
                </a:cubicBezTo>
                <a:cubicBezTo>
                  <a:pt x="25900" y="3758"/>
                  <a:pt x="26047" y="3811"/>
                  <a:pt x="26206" y="3824"/>
                </a:cubicBezTo>
                <a:cubicBezTo>
                  <a:pt x="27032" y="3851"/>
                  <a:pt x="27858" y="3878"/>
                  <a:pt x="28684" y="3904"/>
                </a:cubicBezTo>
                <a:cubicBezTo>
                  <a:pt x="28791" y="3904"/>
                  <a:pt x="28898" y="3878"/>
                  <a:pt x="29004" y="3864"/>
                </a:cubicBezTo>
                <a:cubicBezTo>
                  <a:pt x="29404" y="3798"/>
                  <a:pt x="29764" y="3625"/>
                  <a:pt x="30110" y="3425"/>
                </a:cubicBezTo>
                <a:cubicBezTo>
                  <a:pt x="30430" y="3225"/>
                  <a:pt x="30656" y="2932"/>
                  <a:pt x="30843" y="2612"/>
                </a:cubicBezTo>
                <a:cubicBezTo>
                  <a:pt x="30909" y="2505"/>
                  <a:pt x="30923" y="2346"/>
                  <a:pt x="30936" y="2212"/>
                </a:cubicBezTo>
                <a:cubicBezTo>
                  <a:pt x="30989" y="1879"/>
                  <a:pt x="30909" y="1560"/>
                  <a:pt x="30856" y="1240"/>
                </a:cubicBezTo>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and text 2">
  <p:cSld name="ONE_COLUMN_TEXT_1_1">
    <p:spTree>
      <p:nvGrpSpPr>
        <p:cNvPr id="1" name="Shape 164"/>
        <p:cNvGrpSpPr/>
        <p:nvPr/>
      </p:nvGrpSpPr>
      <p:grpSpPr>
        <a:xfrm>
          <a:off x="0" y="0"/>
          <a:ext cx="0" cy="0"/>
          <a:chOff x="0" y="0"/>
          <a:chExt cx="0" cy="0"/>
        </a:xfrm>
      </p:grpSpPr>
      <p:pic>
        <p:nvPicPr>
          <p:cNvPr id="165" name="Google Shape;165;p20"/>
          <p:cNvPicPr preferRelativeResize="0"/>
          <p:nvPr/>
        </p:nvPicPr>
        <p:blipFill rotWithShape="1">
          <a:blip r:embed="rId2">
            <a:alphaModFix/>
          </a:blip>
          <a:srcRect/>
          <a:stretch/>
        </p:blipFill>
        <p:spPr>
          <a:xfrm>
            <a:off x="0" y="0"/>
            <a:ext cx="9144000" cy="5143500"/>
          </a:xfrm>
          <a:prstGeom prst="rect">
            <a:avLst/>
          </a:prstGeom>
          <a:noFill/>
          <a:ln>
            <a:noFill/>
          </a:ln>
        </p:spPr>
      </p:pic>
      <p:sp>
        <p:nvSpPr>
          <p:cNvPr id="166" name="Google Shape;166;p20"/>
          <p:cNvSpPr txBox="1">
            <a:spLocks noGrp="1"/>
          </p:cNvSpPr>
          <p:nvPr>
            <p:ph type="title"/>
          </p:nvPr>
        </p:nvSpPr>
        <p:spPr>
          <a:xfrm>
            <a:off x="3198700" y="1523450"/>
            <a:ext cx="2746800" cy="10860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None/>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167" name="Google Shape;167;p20"/>
          <p:cNvSpPr txBox="1">
            <a:spLocks noGrp="1"/>
          </p:cNvSpPr>
          <p:nvPr>
            <p:ph type="subTitle" idx="1"/>
          </p:nvPr>
        </p:nvSpPr>
        <p:spPr>
          <a:xfrm>
            <a:off x="3067950" y="2655300"/>
            <a:ext cx="3008100" cy="1316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Char char="●"/>
              <a:defRPr sz="1600"/>
            </a:lvl1pPr>
            <a:lvl2pPr lvl="1" rtl="0">
              <a:spcBef>
                <a:spcPts val="0"/>
              </a:spcBef>
              <a:spcAft>
                <a:spcPts val="0"/>
              </a:spcAft>
              <a:buSzPts val="1400"/>
              <a:buChar char="○"/>
              <a:defRPr/>
            </a:lvl2pPr>
            <a:lvl3pPr lvl="2" rtl="0">
              <a:spcBef>
                <a:spcPts val="0"/>
              </a:spcBef>
              <a:spcAft>
                <a:spcPts val="0"/>
              </a:spcAft>
              <a:buSzPts val="1400"/>
              <a:buChar char="■"/>
              <a:defRPr/>
            </a:lvl3pPr>
            <a:lvl4pPr lvl="3" rtl="0">
              <a:spcBef>
                <a:spcPts val="0"/>
              </a:spcBef>
              <a:spcAft>
                <a:spcPts val="0"/>
              </a:spcAft>
              <a:buSzPts val="1400"/>
              <a:buChar char="●"/>
              <a:defRPr/>
            </a:lvl4pPr>
            <a:lvl5pPr lvl="4" rtl="0">
              <a:spcBef>
                <a:spcPts val="0"/>
              </a:spcBef>
              <a:spcAft>
                <a:spcPts val="0"/>
              </a:spcAft>
              <a:buSzPts val="1400"/>
              <a:buChar char="○"/>
              <a:defRPr/>
            </a:lvl5pPr>
            <a:lvl6pPr lvl="5" rtl="0">
              <a:spcBef>
                <a:spcPts val="0"/>
              </a:spcBef>
              <a:spcAft>
                <a:spcPts val="0"/>
              </a:spcAft>
              <a:buSzPts val="1400"/>
              <a:buChar char="■"/>
              <a:defRPr/>
            </a:lvl6pPr>
            <a:lvl7pPr lvl="6" rtl="0">
              <a:spcBef>
                <a:spcPts val="0"/>
              </a:spcBef>
              <a:spcAft>
                <a:spcPts val="0"/>
              </a:spcAft>
              <a:buSzPts val="1400"/>
              <a:buChar char="●"/>
              <a:defRPr/>
            </a:lvl7pPr>
            <a:lvl8pPr lvl="7" rtl="0">
              <a:spcBef>
                <a:spcPts val="0"/>
              </a:spcBef>
              <a:spcAft>
                <a:spcPts val="0"/>
              </a:spcAft>
              <a:buSzPts val="1400"/>
              <a:buChar char="○"/>
              <a:defRPr/>
            </a:lvl8pPr>
            <a:lvl9pPr lvl="8" rtl="0">
              <a:spcBef>
                <a:spcPts val="0"/>
              </a:spcBef>
              <a:spcAft>
                <a:spcPts val="0"/>
              </a:spcAft>
              <a:buSzPts val="1400"/>
              <a:buChar char="■"/>
              <a:defRPr/>
            </a:lvl9pPr>
          </a:lstStyle>
          <a:p>
            <a:endParaRPr/>
          </a:p>
        </p:txBody>
      </p:sp>
      <p:sp>
        <p:nvSpPr>
          <p:cNvPr id="168" name="Google Shape;168;p20"/>
          <p:cNvSpPr/>
          <p:nvPr/>
        </p:nvSpPr>
        <p:spPr>
          <a:xfrm>
            <a:off x="2157033" y="306609"/>
            <a:ext cx="1596217" cy="233380"/>
          </a:xfrm>
          <a:custGeom>
            <a:avLst/>
            <a:gdLst/>
            <a:ahLst/>
            <a:cxnLst/>
            <a:rect l="l" t="t" r="r" b="b"/>
            <a:pathLst>
              <a:path w="30990" h="4531" extrusionOk="0">
                <a:moveTo>
                  <a:pt x="23848" y="3571"/>
                </a:moveTo>
                <a:cubicBezTo>
                  <a:pt x="23768" y="3651"/>
                  <a:pt x="23675" y="3705"/>
                  <a:pt x="23582" y="3758"/>
                </a:cubicBezTo>
                <a:cubicBezTo>
                  <a:pt x="23262" y="3984"/>
                  <a:pt x="23262" y="3984"/>
                  <a:pt x="22836" y="3891"/>
                </a:cubicBezTo>
                <a:cubicBezTo>
                  <a:pt x="22796" y="3784"/>
                  <a:pt x="22876" y="3718"/>
                  <a:pt x="22942" y="3651"/>
                </a:cubicBezTo>
                <a:cubicBezTo>
                  <a:pt x="23102" y="3451"/>
                  <a:pt x="23342" y="3385"/>
                  <a:pt x="23568" y="3291"/>
                </a:cubicBezTo>
                <a:cubicBezTo>
                  <a:pt x="23715" y="3238"/>
                  <a:pt x="23862" y="3212"/>
                  <a:pt x="24075" y="3305"/>
                </a:cubicBezTo>
                <a:cubicBezTo>
                  <a:pt x="23981" y="3411"/>
                  <a:pt x="23928" y="3505"/>
                  <a:pt x="23848" y="3571"/>
                </a:cubicBezTo>
                <a:close/>
                <a:moveTo>
                  <a:pt x="13390" y="1027"/>
                </a:moveTo>
                <a:cubicBezTo>
                  <a:pt x="13270" y="1346"/>
                  <a:pt x="13137" y="1653"/>
                  <a:pt x="12950" y="1933"/>
                </a:cubicBezTo>
                <a:cubicBezTo>
                  <a:pt x="12843" y="1879"/>
                  <a:pt x="12830" y="1799"/>
                  <a:pt x="12857" y="1719"/>
                </a:cubicBezTo>
                <a:cubicBezTo>
                  <a:pt x="12963" y="1386"/>
                  <a:pt x="13083" y="1053"/>
                  <a:pt x="13376" y="747"/>
                </a:cubicBezTo>
                <a:cubicBezTo>
                  <a:pt x="13390" y="880"/>
                  <a:pt x="13416" y="960"/>
                  <a:pt x="13390" y="1027"/>
                </a:cubicBezTo>
                <a:close/>
                <a:moveTo>
                  <a:pt x="30856" y="1240"/>
                </a:moveTo>
                <a:cubicBezTo>
                  <a:pt x="30789" y="907"/>
                  <a:pt x="30656" y="600"/>
                  <a:pt x="30336" y="387"/>
                </a:cubicBezTo>
                <a:cubicBezTo>
                  <a:pt x="29950" y="147"/>
                  <a:pt x="29284" y="1"/>
                  <a:pt x="28871" y="494"/>
                </a:cubicBezTo>
                <a:cubicBezTo>
                  <a:pt x="28818" y="560"/>
                  <a:pt x="28751" y="627"/>
                  <a:pt x="28671" y="694"/>
                </a:cubicBezTo>
                <a:cubicBezTo>
                  <a:pt x="28405" y="960"/>
                  <a:pt x="28391" y="1280"/>
                  <a:pt x="28445" y="1613"/>
                </a:cubicBezTo>
                <a:cubicBezTo>
                  <a:pt x="28485" y="1799"/>
                  <a:pt x="28605" y="1906"/>
                  <a:pt x="28778" y="1946"/>
                </a:cubicBezTo>
                <a:cubicBezTo>
                  <a:pt x="28964" y="1986"/>
                  <a:pt x="29137" y="1973"/>
                  <a:pt x="29311" y="1919"/>
                </a:cubicBezTo>
                <a:cubicBezTo>
                  <a:pt x="29497" y="1866"/>
                  <a:pt x="29590" y="1759"/>
                  <a:pt x="29590" y="1560"/>
                </a:cubicBezTo>
                <a:cubicBezTo>
                  <a:pt x="29590" y="1466"/>
                  <a:pt x="29577" y="1373"/>
                  <a:pt x="29537" y="1280"/>
                </a:cubicBezTo>
                <a:cubicBezTo>
                  <a:pt x="29497" y="1200"/>
                  <a:pt x="29417" y="1147"/>
                  <a:pt x="29364" y="1080"/>
                </a:cubicBezTo>
                <a:cubicBezTo>
                  <a:pt x="29550" y="800"/>
                  <a:pt x="29590" y="787"/>
                  <a:pt x="29977" y="907"/>
                </a:cubicBezTo>
                <a:cubicBezTo>
                  <a:pt x="29963" y="1120"/>
                  <a:pt x="29963" y="1333"/>
                  <a:pt x="29923" y="1546"/>
                </a:cubicBezTo>
                <a:cubicBezTo>
                  <a:pt x="29870" y="2039"/>
                  <a:pt x="29670" y="2439"/>
                  <a:pt x="29244" y="2705"/>
                </a:cubicBezTo>
                <a:cubicBezTo>
                  <a:pt x="29111" y="2785"/>
                  <a:pt x="28978" y="2839"/>
                  <a:pt x="28844" y="2918"/>
                </a:cubicBezTo>
                <a:cubicBezTo>
                  <a:pt x="28644" y="3025"/>
                  <a:pt x="28418" y="3038"/>
                  <a:pt x="28218" y="3105"/>
                </a:cubicBezTo>
                <a:cubicBezTo>
                  <a:pt x="27992" y="3185"/>
                  <a:pt x="27765" y="3198"/>
                  <a:pt x="27525" y="3185"/>
                </a:cubicBezTo>
                <a:cubicBezTo>
                  <a:pt x="27206" y="3172"/>
                  <a:pt x="26899" y="3158"/>
                  <a:pt x="26579" y="3158"/>
                </a:cubicBezTo>
                <a:cubicBezTo>
                  <a:pt x="26166" y="3158"/>
                  <a:pt x="25753" y="3092"/>
                  <a:pt x="25354" y="3012"/>
                </a:cubicBezTo>
                <a:cubicBezTo>
                  <a:pt x="25247" y="2985"/>
                  <a:pt x="25154" y="2932"/>
                  <a:pt x="25047" y="2892"/>
                </a:cubicBezTo>
                <a:cubicBezTo>
                  <a:pt x="25047" y="2719"/>
                  <a:pt x="25047" y="2572"/>
                  <a:pt x="25034" y="2426"/>
                </a:cubicBezTo>
                <a:cubicBezTo>
                  <a:pt x="24994" y="2159"/>
                  <a:pt x="24967" y="1879"/>
                  <a:pt x="24754" y="1706"/>
                </a:cubicBezTo>
                <a:cubicBezTo>
                  <a:pt x="24448" y="1453"/>
                  <a:pt x="24155" y="1186"/>
                  <a:pt x="23742" y="1093"/>
                </a:cubicBezTo>
                <a:cubicBezTo>
                  <a:pt x="23648" y="1080"/>
                  <a:pt x="23555" y="1053"/>
                  <a:pt x="23462" y="1013"/>
                </a:cubicBezTo>
                <a:cubicBezTo>
                  <a:pt x="23049" y="867"/>
                  <a:pt x="22636" y="867"/>
                  <a:pt x="22210" y="987"/>
                </a:cubicBezTo>
                <a:cubicBezTo>
                  <a:pt x="22103" y="1013"/>
                  <a:pt x="21983" y="1053"/>
                  <a:pt x="21890" y="1027"/>
                </a:cubicBezTo>
                <a:cubicBezTo>
                  <a:pt x="21597" y="947"/>
                  <a:pt x="21330" y="1013"/>
                  <a:pt x="21050" y="1093"/>
                </a:cubicBezTo>
                <a:cubicBezTo>
                  <a:pt x="20851" y="1147"/>
                  <a:pt x="20651" y="1200"/>
                  <a:pt x="20451" y="1266"/>
                </a:cubicBezTo>
                <a:cubicBezTo>
                  <a:pt x="20224" y="1333"/>
                  <a:pt x="19985" y="1413"/>
                  <a:pt x="19758" y="1520"/>
                </a:cubicBezTo>
                <a:cubicBezTo>
                  <a:pt x="19012" y="1853"/>
                  <a:pt x="18266" y="2199"/>
                  <a:pt x="17480" y="2452"/>
                </a:cubicBezTo>
                <a:cubicBezTo>
                  <a:pt x="17200" y="2532"/>
                  <a:pt x="16920" y="2599"/>
                  <a:pt x="16641" y="2665"/>
                </a:cubicBezTo>
                <a:cubicBezTo>
                  <a:pt x="16361" y="2719"/>
                  <a:pt x="16081" y="2772"/>
                  <a:pt x="15788" y="2825"/>
                </a:cubicBezTo>
                <a:cubicBezTo>
                  <a:pt x="15628" y="2852"/>
                  <a:pt x="15468" y="2878"/>
                  <a:pt x="15308" y="2878"/>
                </a:cubicBezTo>
                <a:cubicBezTo>
                  <a:pt x="15082" y="2892"/>
                  <a:pt x="14869" y="2878"/>
                  <a:pt x="14642" y="2905"/>
                </a:cubicBezTo>
                <a:cubicBezTo>
                  <a:pt x="14429" y="2918"/>
                  <a:pt x="14216" y="2839"/>
                  <a:pt x="13989" y="2865"/>
                </a:cubicBezTo>
                <a:cubicBezTo>
                  <a:pt x="13803" y="2878"/>
                  <a:pt x="13603" y="2785"/>
                  <a:pt x="13483" y="2612"/>
                </a:cubicBezTo>
                <a:cubicBezTo>
                  <a:pt x="13510" y="2559"/>
                  <a:pt x="13523" y="2532"/>
                  <a:pt x="13536" y="2519"/>
                </a:cubicBezTo>
                <a:cubicBezTo>
                  <a:pt x="13869" y="2226"/>
                  <a:pt x="14096" y="1879"/>
                  <a:pt x="14176" y="1440"/>
                </a:cubicBezTo>
                <a:cubicBezTo>
                  <a:pt x="14189" y="1386"/>
                  <a:pt x="14216" y="1333"/>
                  <a:pt x="14242" y="1293"/>
                </a:cubicBezTo>
                <a:cubicBezTo>
                  <a:pt x="14282" y="1200"/>
                  <a:pt x="14269" y="1107"/>
                  <a:pt x="14242" y="1013"/>
                </a:cubicBezTo>
                <a:cubicBezTo>
                  <a:pt x="14162" y="680"/>
                  <a:pt x="14003" y="440"/>
                  <a:pt x="13670" y="307"/>
                </a:cubicBezTo>
                <a:cubicBezTo>
                  <a:pt x="13416" y="201"/>
                  <a:pt x="13350" y="187"/>
                  <a:pt x="13150" y="360"/>
                </a:cubicBezTo>
                <a:cubicBezTo>
                  <a:pt x="12830" y="640"/>
                  <a:pt x="12657" y="1000"/>
                  <a:pt x="12510" y="1386"/>
                </a:cubicBezTo>
                <a:cubicBezTo>
                  <a:pt x="12430" y="1599"/>
                  <a:pt x="12391" y="1813"/>
                  <a:pt x="12470" y="2039"/>
                </a:cubicBezTo>
                <a:cubicBezTo>
                  <a:pt x="12484" y="2106"/>
                  <a:pt x="12484" y="2186"/>
                  <a:pt x="12484" y="2252"/>
                </a:cubicBezTo>
                <a:cubicBezTo>
                  <a:pt x="12444" y="2292"/>
                  <a:pt x="12417" y="2306"/>
                  <a:pt x="12391" y="2319"/>
                </a:cubicBezTo>
                <a:cubicBezTo>
                  <a:pt x="11898" y="2505"/>
                  <a:pt x="11405" y="2705"/>
                  <a:pt x="10898" y="2878"/>
                </a:cubicBezTo>
                <a:cubicBezTo>
                  <a:pt x="10539" y="2998"/>
                  <a:pt x="10166" y="3105"/>
                  <a:pt x="9779" y="3118"/>
                </a:cubicBezTo>
                <a:cubicBezTo>
                  <a:pt x="9273" y="3118"/>
                  <a:pt x="8767" y="3132"/>
                  <a:pt x="8260" y="3145"/>
                </a:cubicBezTo>
                <a:cubicBezTo>
                  <a:pt x="8180" y="3145"/>
                  <a:pt x="8114" y="3132"/>
                  <a:pt x="8047" y="3118"/>
                </a:cubicBezTo>
                <a:cubicBezTo>
                  <a:pt x="7754" y="3038"/>
                  <a:pt x="7448" y="3038"/>
                  <a:pt x="7155" y="3038"/>
                </a:cubicBezTo>
                <a:cubicBezTo>
                  <a:pt x="7008" y="3038"/>
                  <a:pt x="6875" y="3038"/>
                  <a:pt x="6742" y="3012"/>
                </a:cubicBezTo>
                <a:cubicBezTo>
                  <a:pt x="6275" y="2892"/>
                  <a:pt x="5809" y="2785"/>
                  <a:pt x="5356" y="2612"/>
                </a:cubicBezTo>
                <a:cubicBezTo>
                  <a:pt x="5076" y="2492"/>
                  <a:pt x="4783" y="2399"/>
                  <a:pt x="4530" y="2252"/>
                </a:cubicBezTo>
                <a:cubicBezTo>
                  <a:pt x="4210" y="2066"/>
                  <a:pt x="3890" y="1866"/>
                  <a:pt x="3624" y="1613"/>
                </a:cubicBezTo>
                <a:cubicBezTo>
                  <a:pt x="3278" y="1320"/>
                  <a:pt x="2918" y="1053"/>
                  <a:pt x="2478" y="907"/>
                </a:cubicBezTo>
                <a:cubicBezTo>
                  <a:pt x="2318" y="840"/>
                  <a:pt x="2172" y="800"/>
                  <a:pt x="1999" y="800"/>
                </a:cubicBezTo>
                <a:cubicBezTo>
                  <a:pt x="1732" y="773"/>
                  <a:pt x="1492" y="867"/>
                  <a:pt x="1239" y="907"/>
                </a:cubicBezTo>
                <a:cubicBezTo>
                  <a:pt x="999" y="960"/>
                  <a:pt x="813" y="1067"/>
                  <a:pt x="613" y="1213"/>
                </a:cubicBezTo>
                <a:cubicBezTo>
                  <a:pt x="453" y="1333"/>
                  <a:pt x="387" y="1520"/>
                  <a:pt x="267" y="1653"/>
                </a:cubicBezTo>
                <a:cubicBezTo>
                  <a:pt x="14" y="1933"/>
                  <a:pt x="0" y="2252"/>
                  <a:pt x="40" y="2585"/>
                </a:cubicBezTo>
                <a:cubicBezTo>
                  <a:pt x="80" y="3012"/>
                  <a:pt x="413" y="3278"/>
                  <a:pt x="826" y="3265"/>
                </a:cubicBezTo>
                <a:cubicBezTo>
                  <a:pt x="999" y="3252"/>
                  <a:pt x="1173" y="3238"/>
                  <a:pt x="1359" y="3278"/>
                </a:cubicBezTo>
                <a:cubicBezTo>
                  <a:pt x="1506" y="3305"/>
                  <a:pt x="1652" y="3291"/>
                  <a:pt x="1812" y="3291"/>
                </a:cubicBezTo>
                <a:cubicBezTo>
                  <a:pt x="2159" y="3265"/>
                  <a:pt x="2398" y="3012"/>
                  <a:pt x="2385" y="2665"/>
                </a:cubicBezTo>
                <a:cubicBezTo>
                  <a:pt x="2385" y="2559"/>
                  <a:pt x="2372" y="2439"/>
                  <a:pt x="2332" y="2346"/>
                </a:cubicBezTo>
                <a:cubicBezTo>
                  <a:pt x="2292" y="2172"/>
                  <a:pt x="2198" y="2026"/>
                  <a:pt x="2025" y="1986"/>
                </a:cubicBezTo>
                <a:cubicBezTo>
                  <a:pt x="1892" y="1959"/>
                  <a:pt x="1759" y="1973"/>
                  <a:pt x="1612" y="1973"/>
                </a:cubicBezTo>
                <a:cubicBezTo>
                  <a:pt x="1506" y="1986"/>
                  <a:pt x="1452" y="2052"/>
                  <a:pt x="1426" y="2159"/>
                </a:cubicBezTo>
                <a:cubicBezTo>
                  <a:pt x="1399" y="2319"/>
                  <a:pt x="1426" y="2492"/>
                  <a:pt x="1346" y="2652"/>
                </a:cubicBezTo>
                <a:cubicBezTo>
                  <a:pt x="1226" y="2692"/>
                  <a:pt x="1106" y="2745"/>
                  <a:pt x="986" y="2799"/>
                </a:cubicBezTo>
                <a:cubicBezTo>
                  <a:pt x="933" y="2745"/>
                  <a:pt x="866" y="2705"/>
                  <a:pt x="840" y="2652"/>
                </a:cubicBezTo>
                <a:cubicBezTo>
                  <a:pt x="760" y="2492"/>
                  <a:pt x="693" y="2319"/>
                  <a:pt x="653" y="2159"/>
                </a:cubicBezTo>
                <a:cubicBezTo>
                  <a:pt x="626" y="2066"/>
                  <a:pt x="626" y="1959"/>
                  <a:pt x="640" y="1866"/>
                </a:cubicBezTo>
                <a:cubicBezTo>
                  <a:pt x="640" y="1813"/>
                  <a:pt x="666" y="1746"/>
                  <a:pt x="706" y="1733"/>
                </a:cubicBezTo>
                <a:cubicBezTo>
                  <a:pt x="893" y="1639"/>
                  <a:pt x="1079" y="1520"/>
                  <a:pt x="1266" y="1493"/>
                </a:cubicBezTo>
                <a:cubicBezTo>
                  <a:pt x="1506" y="1466"/>
                  <a:pt x="1759" y="1480"/>
                  <a:pt x="1985" y="1613"/>
                </a:cubicBezTo>
                <a:cubicBezTo>
                  <a:pt x="2159" y="1706"/>
                  <a:pt x="2345" y="1759"/>
                  <a:pt x="2518" y="1839"/>
                </a:cubicBezTo>
                <a:cubicBezTo>
                  <a:pt x="2891" y="2026"/>
                  <a:pt x="3291" y="2186"/>
                  <a:pt x="3637" y="2439"/>
                </a:cubicBezTo>
                <a:cubicBezTo>
                  <a:pt x="3904" y="2639"/>
                  <a:pt x="4184" y="2825"/>
                  <a:pt x="4477" y="2972"/>
                </a:cubicBezTo>
                <a:cubicBezTo>
                  <a:pt x="4890" y="3185"/>
                  <a:pt x="5303" y="3398"/>
                  <a:pt x="5769" y="3491"/>
                </a:cubicBezTo>
                <a:cubicBezTo>
                  <a:pt x="6129" y="3571"/>
                  <a:pt x="6502" y="3558"/>
                  <a:pt x="6848" y="3705"/>
                </a:cubicBezTo>
                <a:cubicBezTo>
                  <a:pt x="6968" y="3744"/>
                  <a:pt x="7088" y="3798"/>
                  <a:pt x="7208" y="3798"/>
                </a:cubicBezTo>
                <a:cubicBezTo>
                  <a:pt x="7474" y="3798"/>
                  <a:pt x="7714" y="3864"/>
                  <a:pt x="7981" y="3931"/>
                </a:cubicBezTo>
                <a:cubicBezTo>
                  <a:pt x="8074" y="3944"/>
                  <a:pt x="8167" y="3944"/>
                  <a:pt x="8260" y="3944"/>
                </a:cubicBezTo>
                <a:cubicBezTo>
                  <a:pt x="8847" y="3944"/>
                  <a:pt x="9446" y="3958"/>
                  <a:pt x="10032" y="3944"/>
                </a:cubicBezTo>
                <a:cubicBezTo>
                  <a:pt x="10325" y="3931"/>
                  <a:pt x="10605" y="3864"/>
                  <a:pt x="10885" y="3824"/>
                </a:cubicBezTo>
                <a:cubicBezTo>
                  <a:pt x="10952" y="3824"/>
                  <a:pt x="11018" y="3798"/>
                  <a:pt x="11085" y="3784"/>
                </a:cubicBezTo>
                <a:cubicBezTo>
                  <a:pt x="11498" y="3758"/>
                  <a:pt x="11871" y="3638"/>
                  <a:pt x="12217" y="3451"/>
                </a:cubicBezTo>
                <a:cubicBezTo>
                  <a:pt x="12271" y="3425"/>
                  <a:pt x="12324" y="3385"/>
                  <a:pt x="12364" y="3385"/>
                </a:cubicBezTo>
                <a:cubicBezTo>
                  <a:pt x="12550" y="3371"/>
                  <a:pt x="12684" y="3291"/>
                  <a:pt x="12817" y="3198"/>
                </a:cubicBezTo>
                <a:cubicBezTo>
                  <a:pt x="12910" y="3132"/>
                  <a:pt x="13017" y="3092"/>
                  <a:pt x="13097" y="3052"/>
                </a:cubicBezTo>
                <a:cubicBezTo>
                  <a:pt x="13376" y="3198"/>
                  <a:pt x="13643" y="3345"/>
                  <a:pt x="13909" y="3491"/>
                </a:cubicBezTo>
                <a:cubicBezTo>
                  <a:pt x="14003" y="3545"/>
                  <a:pt x="14109" y="3598"/>
                  <a:pt x="14216" y="3611"/>
                </a:cubicBezTo>
                <a:cubicBezTo>
                  <a:pt x="14762" y="3651"/>
                  <a:pt x="15308" y="3744"/>
                  <a:pt x="15854" y="3571"/>
                </a:cubicBezTo>
                <a:cubicBezTo>
                  <a:pt x="15908" y="3558"/>
                  <a:pt x="15988" y="3545"/>
                  <a:pt x="16054" y="3558"/>
                </a:cubicBezTo>
                <a:cubicBezTo>
                  <a:pt x="16281" y="3571"/>
                  <a:pt x="16481" y="3505"/>
                  <a:pt x="16694" y="3438"/>
                </a:cubicBezTo>
                <a:cubicBezTo>
                  <a:pt x="16934" y="3371"/>
                  <a:pt x="17160" y="3291"/>
                  <a:pt x="17400" y="3238"/>
                </a:cubicBezTo>
                <a:cubicBezTo>
                  <a:pt x="17653" y="3172"/>
                  <a:pt x="17880" y="3105"/>
                  <a:pt x="18079" y="2945"/>
                </a:cubicBezTo>
                <a:cubicBezTo>
                  <a:pt x="18133" y="2905"/>
                  <a:pt x="18199" y="2878"/>
                  <a:pt x="18266" y="2865"/>
                </a:cubicBezTo>
                <a:cubicBezTo>
                  <a:pt x="18532" y="2812"/>
                  <a:pt x="18759" y="2679"/>
                  <a:pt x="18985" y="2559"/>
                </a:cubicBezTo>
                <a:cubicBezTo>
                  <a:pt x="19385" y="2359"/>
                  <a:pt x="19811" y="2279"/>
                  <a:pt x="20251" y="2212"/>
                </a:cubicBezTo>
                <a:cubicBezTo>
                  <a:pt x="20451" y="2186"/>
                  <a:pt x="20651" y="2159"/>
                  <a:pt x="20851" y="2092"/>
                </a:cubicBezTo>
                <a:cubicBezTo>
                  <a:pt x="21130" y="1999"/>
                  <a:pt x="21410" y="1946"/>
                  <a:pt x="21703" y="1959"/>
                </a:cubicBezTo>
                <a:cubicBezTo>
                  <a:pt x="21916" y="1986"/>
                  <a:pt x="22130" y="1959"/>
                  <a:pt x="22343" y="1879"/>
                </a:cubicBezTo>
                <a:cubicBezTo>
                  <a:pt x="22569" y="1799"/>
                  <a:pt x="22809" y="1799"/>
                  <a:pt x="23036" y="1893"/>
                </a:cubicBezTo>
                <a:cubicBezTo>
                  <a:pt x="23195" y="1959"/>
                  <a:pt x="23369" y="2012"/>
                  <a:pt x="23515" y="2106"/>
                </a:cubicBezTo>
                <a:cubicBezTo>
                  <a:pt x="23768" y="2239"/>
                  <a:pt x="23968" y="2412"/>
                  <a:pt x="24115" y="2732"/>
                </a:cubicBezTo>
                <a:cubicBezTo>
                  <a:pt x="23968" y="2759"/>
                  <a:pt x="23888" y="2785"/>
                  <a:pt x="23795" y="2772"/>
                </a:cubicBezTo>
                <a:cubicBezTo>
                  <a:pt x="23262" y="2745"/>
                  <a:pt x="22836" y="2945"/>
                  <a:pt x="22449" y="3305"/>
                </a:cubicBezTo>
                <a:cubicBezTo>
                  <a:pt x="22289" y="3465"/>
                  <a:pt x="22210" y="3625"/>
                  <a:pt x="22223" y="3851"/>
                </a:cubicBezTo>
                <a:cubicBezTo>
                  <a:pt x="22236" y="4144"/>
                  <a:pt x="22396" y="4331"/>
                  <a:pt x="22702" y="4357"/>
                </a:cubicBezTo>
                <a:cubicBezTo>
                  <a:pt x="22889" y="4384"/>
                  <a:pt x="23075" y="4397"/>
                  <a:pt x="23275" y="4424"/>
                </a:cubicBezTo>
                <a:cubicBezTo>
                  <a:pt x="23888" y="4531"/>
                  <a:pt x="24368" y="4277"/>
                  <a:pt x="24741" y="3798"/>
                </a:cubicBezTo>
                <a:cubicBezTo>
                  <a:pt x="24768" y="3771"/>
                  <a:pt x="24781" y="3731"/>
                  <a:pt x="24807" y="3705"/>
                </a:cubicBezTo>
                <a:cubicBezTo>
                  <a:pt x="24861" y="3638"/>
                  <a:pt x="24914" y="3585"/>
                  <a:pt x="24981" y="3505"/>
                </a:cubicBezTo>
                <a:cubicBezTo>
                  <a:pt x="25234" y="3571"/>
                  <a:pt x="25500" y="3598"/>
                  <a:pt x="25740" y="3691"/>
                </a:cubicBezTo>
                <a:cubicBezTo>
                  <a:pt x="25900" y="3758"/>
                  <a:pt x="26047" y="3811"/>
                  <a:pt x="26206" y="3824"/>
                </a:cubicBezTo>
                <a:cubicBezTo>
                  <a:pt x="27032" y="3851"/>
                  <a:pt x="27858" y="3878"/>
                  <a:pt x="28684" y="3904"/>
                </a:cubicBezTo>
                <a:cubicBezTo>
                  <a:pt x="28791" y="3904"/>
                  <a:pt x="28898" y="3878"/>
                  <a:pt x="29004" y="3864"/>
                </a:cubicBezTo>
                <a:cubicBezTo>
                  <a:pt x="29404" y="3798"/>
                  <a:pt x="29764" y="3625"/>
                  <a:pt x="30110" y="3425"/>
                </a:cubicBezTo>
                <a:cubicBezTo>
                  <a:pt x="30430" y="3225"/>
                  <a:pt x="30656" y="2932"/>
                  <a:pt x="30843" y="2612"/>
                </a:cubicBezTo>
                <a:cubicBezTo>
                  <a:pt x="30909" y="2505"/>
                  <a:pt x="30923" y="2346"/>
                  <a:pt x="30936" y="2212"/>
                </a:cubicBezTo>
                <a:cubicBezTo>
                  <a:pt x="30989" y="1879"/>
                  <a:pt x="30909" y="1560"/>
                  <a:pt x="30856" y="1240"/>
                </a:cubicBezTo>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169;p20"/>
          <p:cNvSpPr/>
          <p:nvPr/>
        </p:nvSpPr>
        <p:spPr>
          <a:xfrm flipH="1">
            <a:off x="540002" y="306609"/>
            <a:ext cx="1596217" cy="233380"/>
          </a:xfrm>
          <a:custGeom>
            <a:avLst/>
            <a:gdLst/>
            <a:ahLst/>
            <a:cxnLst/>
            <a:rect l="l" t="t" r="r" b="b"/>
            <a:pathLst>
              <a:path w="30990" h="4531" extrusionOk="0">
                <a:moveTo>
                  <a:pt x="23848" y="3571"/>
                </a:moveTo>
                <a:cubicBezTo>
                  <a:pt x="23768" y="3651"/>
                  <a:pt x="23675" y="3705"/>
                  <a:pt x="23582" y="3758"/>
                </a:cubicBezTo>
                <a:cubicBezTo>
                  <a:pt x="23262" y="3984"/>
                  <a:pt x="23262" y="3984"/>
                  <a:pt x="22836" y="3891"/>
                </a:cubicBezTo>
                <a:cubicBezTo>
                  <a:pt x="22796" y="3784"/>
                  <a:pt x="22876" y="3718"/>
                  <a:pt x="22942" y="3651"/>
                </a:cubicBezTo>
                <a:cubicBezTo>
                  <a:pt x="23102" y="3451"/>
                  <a:pt x="23342" y="3385"/>
                  <a:pt x="23568" y="3291"/>
                </a:cubicBezTo>
                <a:cubicBezTo>
                  <a:pt x="23715" y="3238"/>
                  <a:pt x="23862" y="3212"/>
                  <a:pt x="24075" y="3305"/>
                </a:cubicBezTo>
                <a:cubicBezTo>
                  <a:pt x="23981" y="3411"/>
                  <a:pt x="23928" y="3505"/>
                  <a:pt x="23848" y="3571"/>
                </a:cubicBezTo>
                <a:close/>
                <a:moveTo>
                  <a:pt x="13390" y="1027"/>
                </a:moveTo>
                <a:cubicBezTo>
                  <a:pt x="13270" y="1346"/>
                  <a:pt x="13137" y="1653"/>
                  <a:pt x="12950" y="1933"/>
                </a:cubicBezTo>
                <a:cubicBezTo>
                  <a:pt x="12843" y="1879"/>
                  <a:pt x="12830" y="1799"/>
                  <a:pt x="12857" y="1719"/>
                </a:cubicBezTo>
                <a:cubicBezTo>
                  <a:pt x="12963" y="1386"/>
                  <a:pt x="13083" y="1053"/>
                  <a:pt x="13376" y="747"/>
                </a:cubicBezTo>
                <a:cubicBezTo>
                  <a:pt x="13390" y="880"/>
                  <a:pt x="13416" y="960"/>
                  <a:pt x="13390" y="1027"/>
                </a:cubicBezTo>
                <a:close/>
                <a:moveTo>
                  <a:pt x="30856" y="1240"/>
                </a:moveTo>
                <a:cubicBezTo>
                  <a:pt x="30789" y="907"/>
                  <a:pt x="30656" y="600"/>
                  <a:pt x="30336" y="387"/>
                </a:cubicBezTo>
                <a:cubicBezTo>
                  <a:pt x="29950" y="147"/>
                  <a:pt x="29284" y="1"/>
                  <a:pt x="28871" y="494"/>
                </a:cubicBezTo>
                <a:cubicBezTo>
                  <a:pt x="28818" y="560"/>
                  <a:pt x="28751" y="627"/>
                  <a:pt x="28671" y="694"/>
                </a:cubicBezTo>
                <a:cubicBezTo>
                  <a:pt x="28405" y="960"/>
                  <a:pt x="28391" y="1280"/>
                  <a:pt x="28445" y="1613"/>
                </a:cubicBezTo>
                <a:cubicBezTo>
                  <a:pt x="28485" y="1799"/>
                  <a:pt x="28605" y="1906"/>
                  <a:pt x="28778" y="1946"/>
                </a:cubicBezTo>
                <a:cubicBezTo>
                  <a:pt x="28964" y="1986"/>
                  <a:pt x="29137" y="1973"/>
                  <a:pt x="29311" y="1919"/>
                </a:cubicBezTo>
                <a:cubicBezTo>
                  <a:pt x="29497" y="1866"/>
                  <a:pt x="29590" y="1759"/>
                  <a:pt x="29590" y="1560"/>
                </a:cubicBezTo>
                <a:cubicBezTo>
                  <a:pt x="29590" y="1466"/>
                  <a:pt x="29577" y="1373"/>
                  <a:pt x="29537" y="1280"/>
                </a:cubicBezTo>
                <a:cubicBezTo>
                  <a:pt x="29497" y="1200"/>
                  <a:pt x="29417" y="1147"/>
                  <a:pt x="29364" y="1080"/>
                </a:cubicBezTo>
                <a:cubicBezTo>
                  <a:pt x="29550" y="800"/>
                  <a:pt x="29590" y="787"/>
                  <a:pt x="29977" y="907"/>
                </a:cubicBezTo>
                <a:cubicBezTo>
                  <a:pt x="29963" y="1120"/>
                  <a:pt x="29963" y="1333"/>
                  <a:pt x="29923" y="1546"/>
                </a:cubicBezTo>
                <a:cubicBezTo>
                  <a:pt x="29870" y="2039"/>
                  <a:pt x="29670" y="2439"/>
                  <a:pt x="29244" y="2705"/>
                </a:cubicBezTo>
                <a:cubicBezTo>
                  <a:pt x="29111" y="2785"/>
                  <a:pt x="28978" y="2839"/>
                  <a:pt x="28844" y="2918"/>
                </a:cubicBezTo>
                <a:cubicBezTo>
                  <a:pt x="28644" y="3025"/>
                  <a:pt x="28418" y="3038"/>
                  <a:pt x="28218" y="3105"/>
                </a:cubicBezTo>
                <a:cubicBezTo>
                  <a:pt x="27992" y="3185"/>
                  <a:pt x="27765" y="3198"/>
                  <a:pt x="27525" y="3185"/>
                </a:cubicBezTo>
                <a:cubicBezTo>
                  <a:pt x="27206" y="3172"/>
                  <a:pt x="26899" y="3158"/>
                  <a:pt x="26579" y="3158"/>
                </a:cubicBezTo>
                <a:cubicBezTo>
                  <a:pt x="26166" y="3158"/>
                  <a:pt x="25753" y="3092"/>
                  <a:pt x="25354" y="3012"/>
                </a:cubicBezTo>
                <a:cubicBezTo>
                  <a:pt x="25247" y="2985"/>
                  <a:pt x="25154" y="2932"/>
                  <a:pt x="25047" y="2892"/>
                </a:cubicBezTo>
                <a:cubicBezTo>
                  <a:pt x="25047" y="2719"/>
                  <a:pt x="25047" y="2572"/>
                  <a:pt x="25034" y="2426"/>
                </a:cubicBezTo>
                <a:cubicBezTo>
                  <a:pt x="24994" y="2159"/>
                  <a:pt x="24967" y="1879"/>
                  <a:pt x="24754" y="1706"/>
                </a:cubicBezTo>
                <a:cubicBezTo>
                  <a:pt x="24448" y="1453"/>
                  <a:pt x="24155" y="1186"/>
                  <a:pt x="23742" y="1093"/>
                </a:cubicBezTo>
                <a:cubicBezTo>
                  <a:pt x="23648" y="1080"/>
                  <a:pt x="23555" y="1053"/>
                  <a:pt x="23462" y="1013"/>
                </a:cubicBezTo>
                <a:cubicBezTo>
                  <a:pt x="23049" y="867"/>
                  <a:pt x="22636" y="867"/>
                  <a:pt x="22210" y="987"/>
                </a:cubicBezTo>
                <a:cubicBezTo>
                  <a:pt x="22103" y="1013"/>
                  <a:pt x="21983" y="1053"/>
                  <a:pt x="21890" y="1027"/>
                </a:cubicBezTo>
                <a:cubicBezTo>
                  <a:pt x="21597" y="947"/>
                  <a:pt x="21330" y="1013"/>
                  <a:pt x="21050" y="1093"/>
                </a:cubicBezTo>
                <a:cubicBezTo>
                  <a:pt x="20851" y="1147"/>
                  <a:pt x="20651" y="1200"/>
                  <a:pt x="20451" y="1266"/>
                </a:cubicBezTo>
                <a:cubicBezTo>
                  <a:pt x="20224" y="1333"/>
                  <a:pt x="19985" y="1413"/>
                  <a:pt x="19758" y="1520"/>
                </a:cubicBezTo>
                <a:cubicBezTo>
                  <a:pt x="19012" y="1853"/>
                  <a:pt x="18266" y="2199"/>
                  <a:pt x="17480" y="2452"/>
                </a:cubicBezTo>
                <a:cubicBezTo>
                  <a:pt x="17200" y="2532"/>
                  <a:pt x="16920" y="2599"/>
                  <a:pt x="16641" y="2665"/>
                </a:cubicBezTo>
                <a:cubicBezTo>
                  <a:pt x="16361" y="2719"/>
                  <a:pt x="16081" y="2772"/>
                  <a:pt x="15788" y="2825"/>
                </a:cubicBezTo>
                <a:cubicBezTo>
                  <a:pt x="15628" y="2852"/>
                  <a:pt x="15468" y="2878"/>
                  <a:pt x="15308" y="2878"/>
                </a:cubicBezTo>
                <a:cubicBezTo>
                  <a:pt x="15082" y="2892"/>
                  <a:pt x="14869" y="2878"/>
                  <a:pt x="14642" y="2905"/>
                </a:cubicBezTo>
                <a:cubicBezTo>
                  <a:pt x="14429" y="2918"/>
                  <a:pt x="14216" y="2839"/>
                  <a:pt x="13989" y="2865"/>
                </a:cubicBezTo>
                <a:cubicBezTo>
                  <a:pt x="13803" y="2878"/>
                  <a:pt x="13603" y="2785"/>
                  <a:pt x="13483" y="2612"/>
                </a:cubicBezTo>
                <a:cubicBezTo>
                  <a:pt x="13510" y="2559"/>
                  <a:pt x="13523" y="2532"/>
                  <a:pt x="13536" y="2519"/>
                </a:cubicBezTo>
                <a:cubicBezTo>
                  <a:pt x="13869" y="2226"/>
                  <a:pt x="14096" y="1879"/>
                  <a:pt x="14176" y="1440"/>
                </a:cubicBezTo>
                <a:cubicBezTo>
                  <a:pt x="14189" y="1386"/>
                  <a:pt x="14216" y="1333"/>
                  <a:pt x="14242" y="1293"/>
                </a:cubicBezTo>
                <a:cubicBezTo>
                  <a:pt x="14282" y="1200"/>
                  <a:pt x="14269" y="1107"/>
                  <a:pt x="14242" y="1013"/>
                </a:cubicBezTo>
                <a:cubicBezTo>
                  <a:pt x="14162" y="680"/>
                  <a:pt x="14003" y="440"/>
                  <a:pt x="13670" y="307"/>
                </a:cubicBezTo>
                <a:cubicBezTo>
                  <a:pt x="13416" y="201"/>
                  <a:pt x="13350" y="187"/>
                  <a:pt x="13150" y="360"/>
                </a:cubicBezTo>
                <a:cubicBezTo>
                  <a:pt x="12830" y="640"/>
                  <a:pt x="12657" y="1000"/>
                  <a:pt x="12510" y="1386"/>
                </a:cubicBezTo>
                <a:cubicBezTo>
                  <a:pt x="12430" y="1599"/>
                  <a:pt x="12391" y="1813"/>
                  <a:pt x="12470" y="2039"/>
                </a:cubicBezTo>
                <a:cubicBezTo>
                  <a:pt x="12484" y="2106"/>
                  <a:pt x="12484" y="2186"/>
                  <a:pt x="12484" y="2252"/>
                </a:cubicBezTo>
                <a:cubicBezTo>
                  <a:pt x="12444" y="2292"/>
                  <a:pt x="12417" y="2306"/>
                  <a:pt x="12391" y="2319"/>
                </a:cubicBezTo>
                <a:cubicBezTo>
                  <a:pt x="11898" y="2505"/>
                  <a:pt x="11405" y="2705"/>
                  <a:pt x="10898" y="2878"/>
                </a:cubicBezTo>
                <a:cubicBezTo>
                  <a:pt x="10539" y="2998"/>
                  <a:pt x="10166" y="3105"/>
                  <a:pt x="9779" y="3118"/>
                </a:cubicBezTo>
                <a:cubicBezTo>
                  <a:pt x="9273" y="3118"/>
                  <a:pt x="8767" y="3132"/>
                  <a:pt x="8260" y="3145"/>
                </a:cubicBezTo>
                <a:cubicBezTo>
                  <a:pt x="8180" y="3145"/>
                  <a:pt x="8114" y="3132"/>
                  <a:pt x="8047" y="3118"/>
                </a:cubicBezTo>
                <a:cubicBezTo>
                  <a:pt x="7754" y="3038"/>
                  <a:pt x="7448" y="3038"/>
                  <a:pt x="7155" y="3038"/>
                </a:cubicBezTo>
                <a:cubicBezTo>
                  <a:pt x="7008" y="3038"/>
                  <a:pt x="6875" y="3038"/>
                  <a:pt x="6742" y="3012"/>
                </a:cubicBezTo>
                <a:cubicBezTo>
                  <a:pt x="6275" y="2892"/>
                  <a:pt x="5809" y="2785"/>
                  <a:pt x="5356" y="2612"/>
                </a:cubicBezTo>
                <a:cubicBezTo>
                  <a:pt x="5076" y="2492"/>
                  <a:pt x="4783" y="2399"/>
                  <a:pt x="4530" y="2252"/>
                </a:cubicBezTo>
                <a:cubicBezTo>
                  <a:pt x="4210" y="2066"/>
                  <a:pt x="3890" y="1866"/>
                  <a:pt x="3624" y="1613"/>
                </a:cubicBezTo>
                <a:cubicBezTo>
                  <a:pt x="3278" y="1320"/>
                  <a:pt x="2918" y="1053"/>
                  <a:pt x="2478" y="907"/>
                </a:cubicBezTo>
                <a:cubicBezTo>
                  <a:pt x="2318" y="840"/>
                  <a:pt x="2172" y="800"/>
                  <a:pt x="1999" y="800"/>
                </a:cubicBezTo>
                <a:cubicBezTo>
                  <a:pt x="1732" y="773"/>
                  <a:pt x="1492" y="867"/>
                  <a:pt x="1239" y="907"/>
                </a:cubicBezTo>
                <a:cubicBezTo>
                  <a:pt x="999" y="960"/>
                  <a:pt x="813" y="1067"/>
                  <a:pt x="613" y="1213"/>
                </a:cubicBezTo>
                <a:cubicBezTo>
                  <a:pt x="453" y="1333"/>
                  <a:pt x="387" y="1520"/>
                  <a:pt x="267" y="1653"/>
                </a:cubicBezTo>
                <a:cubicBezTo>
                  <a:pt x="14" y="1933"/>
                  <a:pt x="0" y="2252"/>
                  <a:pt x="40" y="2585"/>
                </a:cubicBezTo>
                <a:cubicBezTo>
                  <a:pt x="80" y="3012"/>
                  <a:pt x="413" y="3278"/>
                  <a:pt x="826" y="3265"/>
                </a:cubicBezTo>
                <a:cubicBezTo>
                  <a:pt x="999" y="3252"/>
                  <a:pt x="1173" y="3238"/>
                  <a:pt x="1359" y="3278"/>
                </a:cubicBezTo>
                <a:cubicBezTo>
                  <a:pt x="1506" y="3305"/>
                  <a:pt x="1652" y="3291"/>
                  <a:pt x="1812" y="3291"/>
                </a:cubicBezTo>
                <a:cubicBezTo>
                  <a:pt x="2159" y="3265"/>
                  <a:pt x="2398" y="3012"/>
                  <a:pt x="2385" y="2665"/>
                </a:cubicBezTo>
                <a:cubicBezTo>
                  <a:pt x="2385" y="2559"/>
                  <a:pt x="2372" y="2439"/>
                  <a:pt x="2332" y="2346"/>
                </a:cubicBezTo>
                <a:cubicBezTo>
                  <a:pt x="2292" y="2172"/>
                  <a:pt x="2198" y="2026"/>
                  <a:pt x="2025" y="1986"/>
                </a:cubicBezTo>
                <a:cubicBezTo>
                  <a:pt x="1892" y="1959"/>
                  <a:pt x="1759" y="1973"/>
                  <a:pt x="1612" y="1973"/>
                </a:cubicBezTo>
                <a:cubicBezTo>
                  <a:pt x="1506" y="1986"/>
                  <a:pt x="1452" y="2052"/>
                  <a:pt x="1426" y="2159"/>
                </a:cubicBezTo>
                <a:cubicBezTo>
                  <a:pt x="1399" y="2319"/>
                  <a:pt x="1426" y="2492"/>
                  <a:pt x="1346" y="2652"/>
                </a:cubicBezTo>
                <a:cubicBezTo>
                  <a:pt x="1226" y="2692"/>
                  <a:pt x="1106" y="2745"/>
                  <a:pt x="986" y="2799"/>
                </a:cubicBezTo>
                <a:cubicBezTo>
                  <a:pt x="933" y="2745"/>
                  <a:pt x="866" y="2705"/>
                  <a:pt x="840" y="2652"/>
                </a:cubicBezTo>
                <a:cubicBezTo>
                  <a:pt x="760" y="2492"/>
                  <a:pt x="693" y="2319"/>
                  <a:pt x="653" y="2159"/>
                </a:cubicBezTo>
                <a:cubicBezTo>
                  <a:pt x="626" y="2066"/>
                  <a:pt x="626" y="1959"/>
                  <a:pt x="640" y="1866"/>
                </a:cubicBezTo>
                <a:cubicBezTo>
                  <a:pt x="640" y="1813"/>
                  <a:pt x="666" y="1746"/>
                  <a:pt x="706" y="1733"/>
                </a:cubicBezTo>
                <a:cubicBezTo>
                  <a:pt x="893" y="1639"/>
                  <a:pt x="1079" y="1520"/>
                  <a:pt x="1266" y="1493"/>
                </a:cubicBezTo>
                <a:cubicBezTo>
                  <a:pt x="1506" y="1466"/>
                  <a:pt x="1759" y="1480"/>
                  <a:pt x="1985" y="1613"/>
                </a:cubicBezTo>
                <a:cubicBezTo>
                  <a:pt x="2159" y="1706"/>
                  <a:pt x="2345" y="1759"/>
                  <a:pt x="2518" y="1839"/>
                </a:cubicBezTo>
                <a:cubicBezTo>
                  <a:pt x="2891" y="2026"/>
                  <a:pt x="3291" y="2186"/>
                  <a:pt x="3637" y="2439"/>
                </a:cubicBezTo>
                <a:cubicBezTo>
                  <a:pt x="3904" y="2639"/>
                  <a:pt x="4184" y="2825"/>
                  <a:pt x="4477" y="2972"/>
                </a:cubicBezTo>
                <a:cubicBezTo>
                  <a:pt x="4890" y="3185"/>
                  <a:pt x="5303" y="3398"/>
                  <a:pt x="5769" y="3491"/>
                </a:cubicBezTo>
                <a:cubicBezTo>
                  <a:pt x="6129" y="3571"/>
                  <a:pt x="6502" y="3558"/>
                  <a:pt x="6848" y="3705"/>
                </a:cubicBezTo>
                <a:cubicBezTo>
                  <a:pt x="6968" y="3744"/>
                  <a:pt x="7088" y="3798"/>
                  <a:pt x="7208" y="3798"/>
                </a:cubicBezTo>
                <a:cubicBezTo>
                  <a:pt x="7474" y="3798"/>
                  <a:pt x="7714" y="3864"/>
                  <a:pt x="7981" y="3931"/>
                </a:cubicBezTo>
                <a:cubicBezTo>
                  <a:pt x="8074" y="3944"/>
                  <a:pt x="8167" y="3944"/>
                  <a:pt x="8260" y="3944"/>
                </a:cubicBezTo>
                <a:cubicBezTo>
                  <a:pt x="8847" y="3944"/>
                  <a:pt x="9446" y="3958"/>
                  <a:pt x="10032" y="3944"/>
                </a:cubicBezTo>
                <a:cubicBezTo>
                  <a:pt x="10325" y="3931"/>
                  <a:pt x="10605" y="3864"/>
                  <a:pt x="10885" y="3824"/>
                </a:cubicBezTo>
                <a:cubicBezTo>
                  <a:pt x="10952" y="3824"/>
                  <a:pt x="11018" y="3798"/>
                  <a:pt x="11085" y="3784"/>
                </a:cubicBezTo>
                <a:cubicBezTo>
                  <a:pt x="11498" y="3758"/>
                  <a:pt x="11871" y="3638"/>
                  <a:pt x="12217" y="3451"/>
                </a:cubicBezTo>
                <a:cubicBezTo>
                  <a:pt x="12271" y="3425"/>
                  <a:pt x="12324" y="3385"/>
                  <a:pt x="12364" y="3385"/>
                </a:cubicBezTo>
                <a:cubicBezTo>
                  <a:pt x="12550" y="3371"/>
                  <a:pt x="12684" y="3291"/>
                  <a:pt x="12817" y="3198"/>
                </a:cubicBezTo>
                <a:cubicBezTo>
                  <a:pt x="12910" y="3132"/>
                  <a:pt x="13017" y="3092"/>
                  <a:pt x="13097" y="3052"/>
                </a:cubicBezTo>
                <a:cubicBezTo>
                  <a:pt x="13376" y="3198"/>
                  <a:pt x="13643" y="3345"/>
                  <a:pt x="13909" y="3491"/>
                </a:cubicBezTo>
                <a:cubicBezTo>
                  <a:pt x="14003" y="3545"/>
                  <a:pt x="14109" y="3598"/>
                  <a:pt x="14216" y="3611"/>
                </a:cubicBezTo>
                <a:cubicBezTo>
                  <a:pt x="14762" y="3651"/>
                  <a:pt x="15308" y="3744"/>
                  <a:pt x="15854" y="3571"/>
                </a:cubicBezTo>
                <a:cubicBezTo>
                  <a:pt x="15908" y="3558"/>
                  <a:pt x="15988" y="3545"/>
                  <a:pt x="16054" y="3558"/>
                </a:cubicBezTo>
                <a:cubicBezTo>
                  <a:pt x="16281" y="3571"/>
                  <a:pt x="16481" y="3505"/>
                  <a:pt x="16694" y="3438"/>
                </a:cubicBezTo>
                <a:cubicBezTo>
                  <a:pt x="16934" y="3371"/>
                  <a:pt x="17160" y="3291"/>
                  <a:pt x="17400" y="3238"/>
                </a:cubicBezTo>
                <a:cubicBezTo>
                  <a:pt x="17653" y="3172"/>
                  <a:pt x="17880" y="3105"/>
                  <a:pt x="18079" y="2945"/>
                </a:cubicBezTo>
                <a:cubicBezTo>
                  <a:pt x="18133" y="2905"/>
                  <a:pt x="18199" y="2878"/>
                  <a:pt x="18266" y="2865"/>
                </a:cubicBezTo>
                <a:cubicBezTo>
                  <a:pt x="18532" y="2812"/>
                  <a:pt x="18759" y="2679"/>
                  <a:pt x="18985" y="2559"/>
                </a:cubicBezTo>
                <a:cubicBezTo>
                  <a:pt x="19385" y="2359"/>
                  <a:pt x="19811" y="2279"/>
                  <a:pt x="20251" y="2212"/>
                </a:cubicBezTo>
                <a:cubicBezTo>
                  <a:pt x="20451" y="2186"/>
                  <a:pt x="20651" y="2159"/>
                  <a:pt x="20851" y="2092"/>
                </a:cubicBezTo>
                <a:cubicBezTo>
                  <a:pt x="21130" y="1999"/>
                  <a:pt x="21410" y="1946"/>
                  <a:pt x="21703" y="1959"/>
                </a:cubicBezTo>
                <a:cubicBezTo>
                  <a:pt x="21916" y="1986"/>
                  <a:pt x="22130" y="1959"/>
                  <a:pt x="22343" y="1879"/>
                </a:cubicBezTo>
                <a:cubicBezTo>
                  <a:pt x="22569" y="1799"/>
                  <a:pt x="22809" y="1799"/>
                  <a:pt x="23036" y="1893"/>
                </a:cubicBezTo>
                <a:cubicBezTo>
                  <a:pt x="23195" y="1959"/>
                  <a:pt x="23369" y="2012"/>
                  <a:pt x="23515" y="2106"/>
                </a:cubicBezTo>
                <a:cubicBezTo>
                  <a:pt x="23768" y="2239"/>
                  <a:pt x="23968" y="2412"/>
                  <a:pt x="24115" y="2732"/>
                </a:cubicBezTo>
                <a:cubicBezTo>
                  <a:pt x="23968" y="2759"/>
                  <a:pt x="23888" y="2785"/>
                  <a:pt x="23795" y="2772"/>
                </a:cubicBezTo>
                <a:cubicBezTo>
                  <a:pt x="23262" y="2745"/>
                  <a:pt x="22836" y="2945"/>
                  <a:pt x="22449" y="3305"/>
                </a:cubicBezTo>
                <a:cubicBezTo>
                  <a:pt x="22289" y="3465"/>
                  <a:pt x="22210" y="3625"/>
                  <a:pt x="22223" y="3851"/>
                </a:cubicBezTo>
                <a:cubicBezTo>
                  <a:pt x="22236" y="4144"/>
                  <a:pt x="22396" y="4331"/>
                  <a:pt x="22702" y="4357"/>
                </a:cubicBezTo>
                <a:cubicBezTo>
                  <a:pt x="22889" y="4384"/>
                  <a:pt x="23075" y="4397"/>
                  <a:pt x="23275" y="4424"/>
                </a:cubicBezTo>
                <a:cubicBezTo>
                  <a:pt x="23888" y="4531"/>
                  <a:pt x="24368" y="4277"/>
                  <a:pt x="24741" y="3798"/>
                </a:cubicBezTo>
                <a:cubicBezTo>
                  <a:pt x="24768" y="3771"/>
                  <a:pt x="24781" y="3731"/>
                  <a:pt x="24807" y="3705"/>
                </a:cubicBezTo>
                <a:cubicBezTo>
                  <a:pt x="24861" y="3638"/>
                  <a:pt x="24914" y="3585"/>
                  <a:pt x="24981" y="3505"/>
                </a:cubicBezTo>
                <a:cubicBezTo>
                  <a:pt x="25234" y="3571"/>
                  <a:pt x="25500" y="3598"/>
                  <a:pt x="25740" y="3691"/>
                </a:cubicBezTo>
                <a:cubicBezTo>
                  <a:pt x="25900" y="3758"/>
                  <a:pt x="26047" y="3811"/>
                  <a:pt x="26206" y="3824"/>
                </a:cubicBezTo>
                <a:cubicBezTo>
                  <a:pt x="27032" y="3851"/>
                  <a:pt x="27858" y="3878"/>
                  <a:pt x="28684" y="3904"/>
                </a:cubicBezTo>
                <a:cubicBezTo>
                  <a:pt x="28791" y="3904"/>
                  <a:pt x="28898" y="3878"/>
                  <a:pt x="29004" y="3864"/>
                </a:cubicBezTo>
                <a:cubicBezTo>
                  <a:pt x="29404" y="3798"/>
                  <a:pt x="29764" y="3625"/>
                  <a:pt x="30110" y="3425"/>
                </a:cubicBezTo>
                <a:cubicBezTo>
                  <a:pt x="30430" y="3225"/>
                  <a:pt x="30656" y="2932"/>
                  <a:pt x="30843" y="2612"/>
                </a:cubicBezTo>
                <a:cubicBezTo>
                  <a:pt x="30909" y="2505"/>
                  <a:pt x="30923" y="2346"/>
                  <a:pt x="30936" y="2212"/>
                </a:cubicBezTo>
                <a:cubicBezTo>
                  <a:pt x="30989" y="1879"/>
                  <a:pt x="30909" y="1560"/>
                  <a:pt x="30856" y="1240"/>
                </a:cubicBezTo>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170;p20"/>
          <p:cNvSpPr/>
          <p:nvPr/>
        </p:nvSpPr>
        <p:spPr>
          <a:xfrm>
            <a:off x="5391096" y="306609"/>
            <a:ext cx="1596217" cy="233380"/>
          </a:xfrm>
          <a:custGeom>
            <a:avLst/>
            <a:gdLst/>
            <a:ahLst/>
            <a:cxnLst/>
            <a:rect l="l" t="t" r="r" b="b"/>
            <a:pathLst>
              <a:path w="30990" h="4531" extrusionOk="0">
                <a:moveTo>
                  <a:pt x="23848" y="3571"/>
                </a:moveTo>
                <a:cubicBezTo>
                  <a:pt x="23768" y="3651"/>
                  <a:pt x="23675" y="3705"/>
                  <a:pt x="23582" y="3758"/>
                </a:cubicBezTo>
                <a:cubicBezTo>
                  <a:pt x="23262" y="3984"/>
                  <a:pt x="23262" y="3984"/>
                  <a:pt x="22836" y="3891"/>
                </a:cubicBezTo>
                <a:cubicBezTo>
                  <a:pt x="22796" y="3784"/>
                  <a:pt x="22876" y="3718"/>
                  <a:pt x="22942" y="3651"/>
                </a:cubicBezTo>
                <a:cubicBezTo>
                  <a:pt x="23102" y="3451"/>
                  <a:pt x="23342" y="3385"/>
                  <a:pt x="23568" y="3291"/>
                </a:cubicBezTo>
                <a:cubicBezTo>
                  <a:pt x="23715" y="3238"/>
                  <a:pt x="23862" y="3212"/>
                  <a:pt x="24075" y="3305"/>
                </a:cubicBezTo>
                <a:cubicBezTo>
                  <a:pt x="23981" y="3411"/>
                  <a:pt x="23928" y="3505"/>
                  <a:pt x="23848" y="3571"/>
                </a:cubicBezTo>
                <a:close/>
                <a:moveTo>
                  <a:pt x="13390" y="1027"/>
                </a:moveTo>
                <a:cubicBezTo>
                  <a:pt x="13270" y="1346"/>
                  <a:pt x="13137" y="1653"/>
                  <a:pt x="12950" y="1933"/>
                </a:cubicBezTo>
                <a:cubicBezTo>
                  <a:pt x="12843" y="1879"/>
                  <a:pt x="12830" y="1799"/>
                  <a:pt x="12857" y="1719"/>
                </a:cubicBezTo>
                <a:cubicBezTo>
                  <a:pt x="12963" y="1386"/>
                  <a:pt x="13083" y="1053"/>
                  <a:pt x="13376" y="747"/>
                </a:cubicBezTo>
                <a:cubicBezTo>
                  <a:pt x="13390" y="880"/>
                  <a:pt x="13416" y="960"/>
                  <a:pt x="13390" y="1027"/>
                </a:cubicBezTo>
                <a:close/>
                <a:moveTo>
                  <a:pt x="30856" y="1240"/>
                </a:moveTo>
                <a:cubicBezTo>
                  <a:pt x="30789" y="907"/>
                  <a:pt x="30656" y="600"/>
                  <a:pt x="30336" y="387"/>
                </a:cubicBezTo>
                <a:cubicBezTo>
                  <a:pt x="29950" y="147"/>
                  <a:pt x="29284" y="1"/>
                  <a:pt x="28871" y="494"/>
                </a:cubicBezTo>
                <a:cubicBezTo>
                  <a:pt x="28818" y="560"/>
                  <a:pt x="28751" y="627"/>
                  <a:pt x="28671" y="694"/>
                </a:cubicBezTo>
                <a:cubicBezTo>
                  <a:pt x="28405" y="960"/>
                  <a:pt x="28391" y="1280"/>
                  <a:pt x="28445" y="1613"/>
                </a:cubicBezTo>
                <a:cubicBezTo>
                  <a:pt x="28485" y="1799"/>
                  <a:pt x="28605" y="1906"/>
                  <a:pt x="28778" y="1946"/>
                </a:cubicBezTo>
                <a:cubicBezTo>
                  <a:pt x="28964" y="1986"/>
                  <a:pt x="29137" y="1973"/>
                  <a:pt x="29311" y="1919"/>
                </a:cubicBezTo>
                <a:cubicBezTo>
                  <a:pt x="29497" y="1866"/>
                  <a:pt x="29590" y="1759"/>
                  <a:pt x="29590" y="1560"/>
                </a:cubicBezTo>
                <a:cubicBezTo>
                  <a:pt x="29590" y="1466"/>
                  <a:pt x="29577" y="1373"/>
                  <a:pt x="29537" y="1280"/>
                </a:cubicBezTo>
                <a:cubicBezTo>
                  <a:pt x="29497" y="1200"/>
                  <a:pt x="29417" y="1147"/>
                  <a:pt x="29364" y="1080"/>
                </a:cubicBezTo>
                <a:cubicBezTo>
                  <a:pt x="29550" y="800"/>
                  <a:pt x="29590" y="787"/>
                  <a:pt x="29977" y="907"/>
                </a:cubicBezTo>
                <a:cubicBezTo>
                  <a:pt x="29963" y="1120"/>
                  <a:pt x="29963" y="1333"/>
                  <a:pt x="29923" y="1546"/>
                </a:cubicBezTo>
                <a:cubicBezTo>
                  <a:pt x="29870" y="2039"/>
                  <a:pt x="29670" y="2439"/>
                  <a:pt x="29244" y="2705"/>
                </a:cubicBezTo>
                <a:cubicBezTo>
                  <a:pt x="29111" y="2785"/>
                  <a:pt x="28978" y="2839"/>
                  <a:pt x="28844" y="2918"/>
                </a:cubicBezTo>
                <a:cubicBezTo>
                  <a:pt x="28644" y="3025"/>
                  <a:pt x="28418" y="3038"/>
                  <a:pt x="28218" y="3105"/>
                </a:cubicBezTo>
                <a:cubicBezTo>
                  <a:pt x="27992" y="3185"/>
                  <a:pt x="27765" y="3198"/>
                  <a:pt x="27525" y="3185"/>
                </a:cubicBezTo>
                <a:cubicBezTo>
                  <a:pt x="27206" y="3172"/>
                  <a:pt x="26899" y="3158"/>
                  <a:pt x="26579" y="3158"/>
                </a:cubicBezTo>
                <a:cubicBezTo>
                  <a:pt x="26166" y="3158"/>
                  <a:pt x="25753" y="3092"/>
                  <a:pt x="25354" y="3012"/>
                </a:cubicBezTo>
                <a:cubicBezTo>
                  <a:pt x="25247" y="2985"/>
                  <a:pt x="25154" y="2932"/>
                  <a:pt x="25047" y="2892"/>
                </a:cubicBezTo>
                <a:cubicBezTo>
                  <a:pt x="25047" y="2719"/>
                  <a:pt x="25047" y="2572"/>
                  <a:pt x="25034" y="2426"/>
                </a:cubicBezTo>
                <a:cubicBezTo>
                  <a:pt x="24994" y="2159"/>
                  <a:pt x="24967" y="1879"/>
                  <a:pt x="24754" y="1706"/>
                </a:cubicBezTo>
                <a:cubicBezTo>
                  <a:pt x="24448" y="1453"/>
                  <a:pt x="24155" y="1186"/>
                  <a:pt x="23742" y="1093"/>
                </a:cubicBezTo>
                <a:cubicBezTo>
                  <a:pt x="23648" y="1080"/>
                  <a:pt x="23555" y="1053"/>
                  <a:pt x="23462" y="1013"/>
                </a:cubicBezTo>
                <a:cubicBezTo>
                  <a:pt x="23049" y="867"/>
                  <a:pt x="22636" y="867"/>
                  <a:pt x="22210" y="987"/>
                </a:cubicBezTo>
                <a:cubicBezTo>
                  <a:pt x="22103" y="1013"/>
                  <a:pt x="21983" y="1053"/>
                  <a:pt x="21890" y="1027"/>
                </a:cubicBezTo>
                <a:cubicBezTo>
                  <a:pt x="21597" y="947"/>
                  <a:pt x="21330" y="1013"/>
                  <a:pt x="21050" y="1093"/>
                </a:cubicBezTo>
                <a:cubicBezTo>
                  <a:pt x="20851" y="1147"/>
                  <a:pt x="20651" y="1200"/>
                  <a:pt x="20451" y="1266"/>
                </a:cubicBezTo>
                <a:cubicBezTo>
                  <a:pt x="20224" y="1333"/>
                  <a:pt x="19985" y="1413"/>
                  <a:pt x="19758" y="1520"/>
                </a:cubicBezTo>
                <a:cubicBezTo>
                  <a:pt x="19012" y="1853"/>
                  <a:pt x="18266" y="2199"/>
                  <a:pt x="17480" y="2452"/>
                </a:cubicBezTo>
                <a:cubicBezTo>
                  <a:pt x="17200" y="2532"/>
                  <a:pt x="16920" y="2599"/>
                  <a:pt x="16641" y="2665"/>
                </a:cubicBezTo>
                <a:cubicBezTo>
                  <a:pt x="16361" y="2719"/>
                  <a:pt x="16081" y="2772"/>
                  <a:pt x="15788" y="2825"/>
                </a:cubicBezTo>
                <a:cubicBezTo>
                  <a:pt x="15628" y="2852"/>
                  <a:pt x="15468" y="2878"/>
                  <a:pt x="15308" y="2878"/>
                </a:cubicBezTo>
                <a:cubicBezTo>
                  <a:pt x="15082" y="2892"/>
                  <a:pt x="14869" y="2878"/>
                  <a:pt x="14642" y="2905"/>
                </a:cubicBezTo>
                <a:cubicBezTo>
                  <a:pt x="14429" y="2918"/>
                  <a:pt x="14216" y="2839"/>
                  <a:pt x="13989" y="2865"/>
                </a:cubicBezTo>
                <a:cubicBezTo>
                  <a:pt x="13803" y="2878"/>
                  <a:pt x="13603" y="2785"/>
                  <a:pt x="13483" y="2612"/>
                </a:cubicBezTo>
                <a:cubicBezTo>
                  <a:pt x="13510" y="2559"/>
                  <a:pt x="13523" y="2532"/>
                  <a:pt x="13536" y="2519"/>
                </a:cubicBezTo>
                <a:cubicBezTo>
                  <a:pt x="13869" y="2226"/>
                  <a:pt x="14096" y="1879"/>
                  <a:pt x="14176" y="1440"/>
                </a:cubicBezTo>
                <a:cubicBezTo>
                  <a:pt x="14189" y="1386"/>
                  <a:pt x="14216" y="1333"/>
                  <a:pt x="14242" y="1293"/>
                </a:cubicBezTo>
                <a:cubicBezTo>
                  <a:pt x="14282" y="1200"/>
                  <a:pt x="14269" y="1107"/>
                  <a:pt x="14242" y="1013"/>
                </a:cubicBezTo>
                <a:cubicBezTo>
                  <a:pt x="14162" y="680"/>
                  <a:pt x="14003" y="440"/>
                  <a:pt x="13670" y="307"/>
                </a:cubicBezTo>
                <a:cubicBezTo>
                  <a:pt x="13416" y="201"/>
                  <a:pt x="13350" y="187"/>
                  <a:pt x="13150" y="360"/>
                </a:cubicBezTo>
                <a:cubicBezTo>
                  <a:pt x="12830" y="640"/>
                  <a:pt x="12657" y="1000"/>
                  <a:pt x="12510" y="1386"/>
                </a:cubicBezTo>
                <a:cubicBezTo>
                  <a:pt x="12430" y="1599"/>
                  <a:pt x="12391" y="1813"/>
                  <a:pt x="12470" y="2039"/>
                </a:cubicBezTo>
                <a:cubicBezTo>
                  <a:pt x="12484" y="2106"/>
                  <a:pt x="12484" y="2186"/>
                  <a:pt x="12484" y="2252"/>
                </a:cubicBezTo>
                <a:cubicBezTo>
                  <a:pt x="12444" y="2292"/>
                  <a:pt x="12417" y="2306"/>
                  <a:pt x="12391" y="2319"/>
                </a:cubicBezTo>
                <a:cubicBezTo>
                  <a:pt x="11898" y="2505"/>
                  <a:pt x="11405" y="2705"/>
                  <a:pt x="10898" y="2878"/>
                </a:cubicBezTo>
                <a:cubicBezTo>
                  <a:pt x="10539" y="2998"/>
                  <a:pt x="10166" y="3105"/>
                  <a:pt x="9779" y="3118"/>
                </a:cubicBezTo>
                <a:cubicBezTo>
                  <a:pt x="9273" y="3118"/>
                  <a:pt x="8767" y="3132"/>
                  <a:pt x="8260" y="3145"/>
                </a:cubicBezTo>
                <a:cubicBezTo>
                  <a:pt x="8180" y="3145"/>
                  <a:pt x="8114" y="3132"/>
                  <a:pt x="8047" y="3118"/>
                </a:cubicBezTo>
                <a:cubicBezTo>
                  <a:pt x="7754" y="3038"/>
                  <a:pt x="7448" y="3038"/>
                  <a:pt x="7155" y="3038"/>
                </a:cubicBezTo>
                <a:cubicBezTo>
                  <a:pt x="7008" y="3038"/>
                  <a:pt x="6875" y="3038"/>
                  <a:pt x="6742" y="3012"/>
                </a:cubicBezTo>
                <a:cubicBezTo>
                  <a:pt x="6275" y="2892"/>
                  <a:pt x="5809" y="2785"/>
                  <a:pt x="5356" y="2612"/>
                </a:cubicBezTo>
                <a:cubicBezTo>
                  <a:pt x="5076" y="2492"/>
                  <a:pt x="4783" y="2399"/>
                  <a:pt x="4530" y="2252"/>
                </a:cubicBezTo>
                <a:cubicBezTo>
                  <a:pt x="4210" y="2066"/>
                  <a:pt x="3890" y="1866"/>
                  <a:pt x="3624" y="1613"/>
                </a:cubicBezTo>
                <a:cubicBezTo>
                  <a:pt x="3278" y="1320"/>
                  <a:pt x="2918" y="1053"/>
                  <a:pt x="2478" y="907"/>
                </a:cubicBezTo>
                <a:cubicBezTo>
                  <a:pt x="2318" y="840"/>
                  <a:pt x="2172" y="800"/>
                  <a:pt x="1999" y="800"/>
                </a:cubicBezTo>
                <a:cubicBezTo>
                  <a:pt x="1732" y="773"/>
                  <a:pt x="1492" y="867"/>
                  <a:pt x="1239" y="907"/>
                </a:cubicBezTo>
                <a:cubicBezTo>
                  <a:pt x="999" y="960"/>
                  <a:pt x="813" y="1067"/>
                  <a:pt x="613" y="1213"/>
                </a:cubicBezTo>
                <a:cubicBezTo>
                  <a:pt x="453" y="1333"/>
                  <a:pt x="387" y="1520"/>
                  <a:pt x="267" y="1653"/>
                </a:cubicBezTo>
                <a:cubicBezTo>
                  <a:pt x="14" y="1933"/>
                  <a:pt x="0" y="2252"/>
                  <a:pt x="40" y="2585"/>
                </a:cubicBezTo>
                <a:cubicBezTo>
                  <a:pt x="80" y="3012"/>
                  <a:pt x="413" y="3278"/>
                  <a:pt x="826" y="3265"/>
                </a:cubicBezTo>
                <a:cubicBezTo>
                  <a:pt x="999" y="3252"/>
                  <a:pt x="1173" y="3238"/>
                  <a:pt x="1359" y="3278"/>
                </a:cubicBezTo>
                <a:cubicBezTo>
                  <a:pt x="1506" y="3305"/>
                  <a:pt x="1652" y="3291"/>
                  <a:pt x="1812" y="3291"/>
                </a:cubicBezTo>
                <a:cubicBezTo>
                  <a:pt x="2159" y="3265"/>
                  <a:pt x="2398" y="3012"/>
                  <a:pt x="2385" y="2665"/>
                </a:cubicBezTo>
                <a:cubicBezTo>
                  <a:pt x="2385" y="2559"/>
                  <a:pt x="2372" y="2439"/>
                  <a:pt x="2332" y="2346"/>
                </a:cubicBezTo>
                <a:cubicBezTo>
                  <a:pt x="2292" y="2172"/>
                  <a:pt x="2198" y="2026"/>
                  <a:pt x="2025" y="1986"/>
                </a:cubicBezTo>
                <a:cubicBezTo>
                  <a:pt x="1892" y="1959"/>
                  <a:pt x="1759" y="1973"/>
                  <a:pt x="1612" y="1973"/>
                </a:cubicBezTo>
                <a:cubicBezTo>
                  <a:pt x="1506" y="1986"/>
                  <a:pt x="1452" y="2052"/>
                  <a:pt x="1426" y="2159"/>
                </a:cubicBezTo>
                <a:cubicBezTo>
                  <a:pt x="1399" y="2319"/>
                  <a:pt x="1426" y="2492"/>
                  <a:pt x="1346" y="2652"/>
                </a:cubicBezTo>
                <a:cubicBezTo>
                  <a:pt x="1226" y="2692"/>
                  <a:pt x="1106" y="2745"/>
                  <a:pt x="986" y="2799"/>
                </a:cubicBezTo>
                <a:cubicBezTo>
                  <a:pt x="933" y="2745"/>
                  <a:pt x="866" y="2705"/>
                  <a:pt x="840" y="2652"/>
                </a:cubicBezTo>
                <a:cubicBezTo>
                  <a:pt x="760" y="2492"/>
                  <a:pt x="693" y="2319"/>
                  <a:pt x="653" y="2159"/>
                </a:cubicBezTo>
                <a:cubicBezTo>
                  <a:pt x="626" y="2066"/>
                  <a:pt x="626" y="1959"/>
                  <a:pt x="640" y="1866"/>
                </a:cubicBezTo>
                <a:cubicBezTo>
                  <a:pt x="640" y="1813"/>
                  <a:pt x="666" y="1746"/>
                  <a:pt x="706" y="1733"/>
                </a:cubicBezTo>
                <a:cubicBezTo>
                  <a:pt x="893" y="1639"/>
                  <a:pt x="1079" y="1520"/>
                  <a:pt x="1266" y="1493"/>
                </a:cubicBezTo>
                <a:cubicBezTo>
                  <a:pt x="1506" y="1466"/>
                  <a:pt x="1759" y="1480"/>
                  <a:pt x="1985" y="1613"/>
                </a:cubicBezTo>
                <a:cubicBezTo>
                  <a:pt x="2159" y="1706"/>
                  <a:pt x="2345" y="1759"/>
                  <a:pt x="2518" y="1839"/>
                </a:cubicBezTo>
                <a:cubicBezTo>
                  <a:pt x="2891" y="2026"/>
                  <a:pt x="3291" y="2186"/>
                  <a:pt x="3637" y="2439"/>
                </a:cubicBezTo>
                <a:cubicBezTo>
                  <a:pt x="3904" y="2639"/>
                  <a:pt x="4184" y="2825"/>
                  <a:pt x="4477" y="2972"/>
                </a:cubicBezTo>
                <a:cubicBezTo>
                  <a:pt x="4890" y="3185"/>
                  <a:pt x="5303" y="3398"/>
                  <a:pt x="5769" y="3491"/>
                </a:cubicBezTo>
                <a:cubicBezTo>
                  <a:pt x="6129" y="3571"/>
                  <a:pt x="6502" y="3558"/>
                  <a:pt x="6848" y="3705"/>
                </a:cubicBezTo>
                <a:cubicBezTo>
                  <a:pt x="6968" y="3744"/>
                  <a:pt x="7088" y="3798"/>
                  <a:pt x="7208" y="3798"/>
                </a:cubicBezTo>
                <a:cubicBezTo>
                  <a:pt x="7474" y="3798"/>
                  <a:pt x="7714" y="3864"/>
                  <a:pt x="7981" y="3931"/>
                </a:cubicBezTo>
                <a:cubicBezTo>
                  <a:pt x="8074" y="3944"/>
                  <a:pt x="8167" y="3944"/>
                  <a:pt x="8260" y="3944"/>
                </a:cubicBezTo>
                <a:cubicBezTo>
                  <a:pt x="8847" y="3944"/>
                  <a:pt x="9446" y="3958"/>
                  <a:pt x="10032" y="3944"/>
                </a:cubicBezTo>
                <a:cubicBezTo>
                  <a:pt x="10325" y="3931"/>
                  <a:pt x="10605" y="3864"/>
                  <a:pt x="10885" y="3824"/>
                </a:cubicBezTo>
                <a:cubicBezTo>
                  <a:pt x="10952" y="3824"/>
                  <a:pt x="11018" y="3798"/>
                  <a:pt x="11085" y="3784"/>
                </a:cubicBezTo>
                <a:cubicBezTo>
                  <a:pt x="11498" y="3758"/>
                  <a:pt x="11871" y="3638"/>
                  <a:pt x="12217" y="3451"/>
                </a:cubicBezTo>
                <a:cubicBezTo>
                  <a:pt x="12271" y="3425"/>
                  <a:pt x="12324" y="3385"/>
                  <a:pt x="12364" y="3385"/>
                </a:cubicBezTo>
                <a:cubicBezTo>
                  <a:pt x="12550" y="3371"/>
                  <a:pt x="12684" y="3291"/>
                  <a:pt x="12817" y="3198"/>
                </a:cubicBezTo>
                <a:cubicBezTo>
                  <a:pt x="12910" y="3132"/>
                  <a:pt x="13017" y="3092"/>
                  <a:pt x="13097" y="3052"/>
                </a:cubicBezTo>
                <a:cubicBezTo>
                  <a:pt x="13376" y="3198"/>
                  <a:pt x="13643" y="3345"/>
                  <a:pt x="13909" y="3491"/>
                </a:cubicBezTo>
                <a:cubicBezTo>
                  <a:pt x="14003" y="3545"/>
                  <a:pt x="14109" y="3598"/>
                  <a:pt x="14216" y="3611"/>
                </a:cubicBezTo>
                <a:cubicBezTo>
                  <a:pt x="14762" y="3651"/>
                  <a:pt x="15308" y="3744"/>
                  <a:pt x="15854" y="3571"/>
                </a:cubicBezTo>
                <a:cubicBezTo>
                  <a:pt x="15908" y="3558"/>
                  <a:pt x="15988" y="3545"/>
                  <a:pt x="16054" y="3558"/>
                </a:cubicBezTo>
                <a:cubicBezTo>
                  <a:pt x="16281" y="3571"/>
                  <a:pt x="16481" y="3505"/>
                  <a:pt x="16694" y="3438"/>
                </a:cubicBezTo>
                <a:cubicBezTo>
                  <a:pt x="16934" y="3371"/>
                  <a:pt x="17160" y="3291"/>
                  <a:pt x="17400" y="3238"/>
                </a:cubicBezTo>
                <a:cubicBezTo>
                  <a:pt x="17653" y="3172"/>
                  <a:pt x="17880" y="3105"/>
                  <a:pt x="18079" y="2945"/>
                </a:cubicBezTo>
                <a:cubicBezTo>
                  <a:pt x="18133" y="2905"/>
                  <a:pt x="18199" y="2878"/>
                  <a:pt x="18266" y="2865"/>
                </a:cubicBezTo>
                <a:cubicBezTo>
                  <a:pt x="18532" y="2812"/>
                  <a:pt x="18759" y="2679"/>
                  <a:pt x="18985" y="2559"/>
                </a:cubicBezTo>
                <a:cubicBezTo>
                  <a:pt x="19385" y="2359"/>
                  <a:pt x="19811" y="2279"/>
                  <a:pt x="20251" y="2212"/>
                </a:cubicBezTo>
                <a:cubicBezTo>
                  <a:pt x="20451" y="2186"/>
                  <a:pt x="20651" y="2159"/>
                  <a:pt x="20851" y="2092"/>
                </a:cubicBezTo>
                <a:cubicBezTo>
                  <a:pt x="21130" y="1999"/>
                  <a:pt x="21410" y="1946"/>
                  <a:pt x="21703" y="1959"/>
                </a:cubicBezTo>
                <a:cubicBezTo>
                  <a:pt x="21916" y="1986"/>
                  <a:pt x="22130" y="1959"/>
                  <a:pt x="22343" y="1879"/>
                </a:cubicBezTo>
                <a:cubicBezTo>
                  <a:pt x="22569" y="1799"/>
                  <a:pt x="22809" y="1799"/>
                  <a:pt x="23036" y="1893"/>
                </a:cubicBezTo>
                <a:cubicBezTo>
                  <a:pt x="23195" y="1959"/>
                  <a:pt x="23369" y="2012"/>
                  <a:pt x="23515" y="2106"/>
                </a:cubicBezTo>
                <a:cubicBezTo>
                  <a:pt x="23768" y="2239"/>
                  <a:pt x="23968" y="2412"/>
                  <a:pt x="24115" y="2732"/>
                </a:cubicBezTo>
                <a:cubicBezTo>
                  <a:pt x="23968" y="2759"/>
                  <a:pt x="23888" y="2785"/>
                  <a:pt x="23795" y="2772"/>
                </a:cubicBezTo>
                <a:cubicBezTo>
                  <a:pt x="23262" y="2745"/>
                  <a:pt x="22836" y="2945"/>
                  <a:pt x="22449" y="3305"/>
                </a:cubicBezTo>
                <a:cubicBezTo>
                  <a:pt x="22289" y="3465"/>
                  <a:pt x="22210" y="3625"/>
                  <a:pt x="22223" y="3851"/>
                </a:cubicBezTo>
                <a:cubicBezTo>
                  <a:pt x="22236" y="4144"/>
                  <a:pt x="22396" y="4331"/>
                  <a:pt x="22702" y="4357"/>
                </a:cubicBezTo>
                <a:cubicBezTo>
                  <a:pt x="22889" y="4384"/>
                  <a:pt x="23075" y="4397"/>
                  <a:pt x="23275" y="4424"/>
                </a:cubicBezTo>
                <a:cubicBezTo>
                  <a:pt x="23888" y="4531"/>
                  <a:pt x="24368" y="4277"/>
                  <a:pt x="24741" y="3798"/>
                </a:cubicBezTo>
                <a:cubicBezTo>
                  <a:pt x="24768" y="3771"/>
                  <a:pt x="24781" y="3731"/>
                  <a:pt x="24807" y="3705"/>
                </a:cubicBezTo>
                <a:cubicBezTo>
                  <a:pt x="24861" y="3638"/>
                  <a:pt x="24914" y="3585"/>
                  <a:pt x="24981" y="3505"/>
                </a:cubicBezTo>
                <a:cubicBezTo>
                  <a:pt x="25234" y="3571"/>
                  <a:pt x="25500" y="3598"/>
                  <a:pt x="25740" y="3691"/>
                </a:cubicBezTo>
                <a:cubicBezTo>
                  <a:pt x="25900" y="3758"/>
                  <a:pt x="26047" y="3811"/>
                  <a:pt x="26206" y="3824"/>
                </a:cubicBezTo>
                <a:cubicBezTo>
                  <a:pt x="27032" y="3851"/>
                  <a:pt x="27858" y="3878"/>
                  <a:pt x="28684" y="3904"/>
                </a:cubicBezTo>
                <a:cubicBezTo>
                  <a:pt x="28791" y="3904"/>
                  <a:pt x="28898" y="3878"/>
                  <a:pt x="29004" y="3864"/>
                </a:cubicBezTo>
                <a:cubicBezTo>
                  <a:pt x="29404" y="3798"/>
                  <a:pt x="29764" y="3625"/>
                  <a:pt x="30110" y="3425"/>
                </a:cubicBezTo>
                <a:cubicBezTo>
                  <a:pt x="30430" y="3225"/>
                  <a:pt x="30656" y="2932"/>
                  <a:pt x="30843" y="2612"/>
                </a:cubicBezTo>
                <a:cubicBezTo>
                  <a:pt x="30909" y="2505"/>
                  <a:pt x="30923" y="2346"/>
                  <a:pt x="30936" y="2212"/>
                </a:cubicBezTo>
                <a:cubicBezTo>
                  <a:pt x="30989" y="1879"/>
                  <a:pt x="30909" y="1560"/>
                  <a:pt x="30856" y="1240"/>
                </a:cubicBezTo>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171;p20"/>
          <p:cNvSpPr/>
          <p:nvPr/>
        </p:nvSpPr>
        <p:spPr>
          <a:xfrm flipH="1">
            <a:off x="3774065" y="306609"/>
            <a:ext cx="1596217" cy="233380"/>
          </a:xfrm>
          <a:custGeom>
            <a:avLst/>
            <a:gdLst/>
            <a:ahLst/>
            <a:cxnLst/>
            <a:rect l="l" t="t" r="r" b="b"/>
            <a:pathLst>
              <a:path w="30990" h="4531" extrusionOk="0">
                <a:moveTo>
                  <a:pt x="23848" y="3571"/>
                </a:moveTo>
                <a:cubicBezTo>
                  <a:pt x="23768" y="3651"/>
                  <a:pt x="23675" y="3705"/>
                  <a:pt x="23582" y="3758"/>
                </a:cubicBezTo>
                <a:cubicBezTo>
                  <a:pt x="23262" y="3984"/>
                  <a:pt x="23262" y="3984"/>
                  <a:pt x="22836" y="3891"/>
                </a:cubicBezTo>
                <a:cubicBezTo>
                  <a:pt x="22796" y="3784"/>
                  <a:pt x="22876" y="3718"/>
                  <a:pt x="22942" y="3651"/>
                </a:cubicBezTo>
                <a:cubicBezTo>
                  <a:pt x="23102" y="3451"/>
                  <a:pt x="23342" y="3385"/>
                  <a:pt x="23568" y="3291"/>
                </a:cubicBezTo>
                <a:cubicBezTo>
                  <a:pt x="23715" y="3238"/>
                  <a:pt x="23862" y="3212"/>
                  <a:pt x="24075" y="3305"/>
                </a:cubicBezTo>
                <a:cubicBezTo>
                  <a:pt x="23981" y="3411"/>
                  <a:pt x="23928" y="3505"/>
                  <a:pt x="23848" y="3571"/>
                </a:cubicBezTo>
                <a:close/>
                <a:moveTo>
                  <a:pt x="13390" y="1027"/>
                </a:moveTo>
                <a:cubicBezTo>
                  <a:pt x="13270" y="1346"/>
                  <a:pt x="13137" y="1653"/>
                  <a:pt x="12950" y="1933"/>
                </a:cubicBezTo>
                <a:cubicBezTo>
                  <a:pt x="12843" y="1879"/>
                  <a:pt x="12830" y="1799"/>
                  <a:pt x="12857" y="1719"/>
                </a:cubicBezTo>
                <a:cubicBezTo>
                  <a:pt x="12963" y="1386"/>
                  <a:pt x="13083" y="1053"/>
                  <a:pt x="13376" y="747"/>
                </a:cubicBezTo>
                <a:cubicBezTo>
                  <a:pt x="13390" y="880"/>
                  <a:pt x="13416" y="960"/>
                  <a:pt x="13390" y="1027"/>
                </a:cubicBezTo>
                <a:close/>
                <a:moveTo>
                  <a:pt x="30856" y="1240"/>
                </a:moveTo>
                <a:cubicBezTo>
                  <a:pt x="30789" y="907"/>
                  <a:pt x="30656" y="600"/>
                  <a:pt x="30336" y="387"/>
                </a:cubicBezTo>
                <a:cubicBezTo>
                  <a:pt x="29950" y="147"/>
                  <a:pt x="29284" y="1"/>
                  <a:pt x="28871" y="494"/>
                </a:cubicBezTo>
                <a:cubicBezTo>
                  <a:pt x="28818" y="560"/>
                  <a:pt x="28751" y="627"/>
                  <a:pt x="28671" y="694"/>
                </a:cubicBezTo>
                <a:cubicBezTo>
                  <a:pt x="28405" y="960"/>
                  <a:pt x="28391" y="1280"/>
                  <a:pt x="28445" y="1613"/>
                </a:cubicBezTo>
                <a:cubicBezTo>
                  <a:pt x="28485" y="1799"/>
                  <a:pt x="28605" y="1906"/>
                  <a:pt x="28778" y="1946"/>
                </a:cubicBezTo>
                <a:cubicBezTo>
                  <a:pt x="28964" y="1986"/>
                  <a:pt x="29137" y="1973"/>
                  <a:pt x="29311" y="1919"/>
                </a:cubicBezTo>
                <a:cubicBezTo>
                  <a:pt x="29497" y="1866"/>
                  <a:pt x="29590" y="1759"/>
                  <a:pt x="29590" y="1560"/>
                </a:cubicBezTo>
                <a:cubicBezTo>
                  <a:pt x="29590" y="1466"/>
                  <a:pt x="29577" y="1373"/>
                  <a:pt x="29537" y="1280"/>
                </a:cubicBezTo>
                <a:cubicBezTo>
                  <a:pt x="29497" y="1200"/>
                  <a:pt x="29417" y="1147"/>
                  <a:pt x="29364" y="1080"/>
                </a:cubicBezTo>
                <a:cubicBezTo>
                  <a:pt x="29550" y="800"/>
                  <a:pt x="29590" y="787"/>
                  <a:pt x="29977" y="907"/>
                </a:cubicBezTo>
                <a:cubicBezTo>
                  <a:pt x="29963" y="1120"/>
                  <a:pt x="29963" y="1333"/>
                  <a:pt x="29923" y="1546"/>
                </a:cubicBezTo>
                <a:cubicBezTo>
                  <a:pt x="29870" y="2039"/>
                  <a:pt x="29670" y="2439"/>
                  <a:pt x="29244" y="2705"/>
                </a:cubicBezTo>
                <a:cubicBezTo>
                  <a:pt x="29111" y="2785"/>
                  <a:pt x="28978" y="2839"/>
                  <a:pt x="28844" y="2918"/>
                </a:cubicBezTo>
                <a:cubicBezTo>
                  <a:pt x="28644" y="3025"/>
                  <a:pt x="28418" y="3038"/>
                  <a:pt x="28218" y="3105"/>
                </a:cubicBezTo>
                <a:cubicBezTo>
                  <a:pt x="27992" y="3185"/>
                  <a:pt x="27765" y="3198"/>
                  <a:pt x="27525" y="3185"/>
                </a:cubicBezTo>
                <a:cubicBezTo>
                  <a:pt x="27206" y="3172"/>
                  <a:pt x="26899" y="3158"/>
                  <a:pt x="26579" y="3158"/>
                </a:cubicBezTo>
                <a:cubicBezTo>
                  <a:pt x="26166" y="3158"/>
                  <a:pt x="25753" y="3092"/>
                  <a:pt x="25354" y="3012"/>
                </a:cubicBezTo>
                <a:cubicBezTo>
                  <a:pt x="25247" y="2985"/>
                  <a:pt x="25154" y="2932"/>
                  <a:pt x="25047" y="2892"/>
                </a:cubicBezTo>
                <a:cubicBezTo>
                  <a:pt x="25047" y="2719"/>
                  <a:pt x="25047" y="2572"/>
                  <a:pt x="25034" y="2426"/>
                </a:cubicBezTo>
                <a:cubicBezTo>
                  <a:pt x="24994" y="2159"/>
                  <a:pt x="24967" y="1879"/>
                  <a:pt x="24754" y="1706"/>
                </a:cubicBezTo>
                <a:cubicBezTo>
                  <a:pt x="24448" y="1453"/>
                  <a:pt x="24155" y="1186"/>
                  <a:pt x="23742" y="1093"/>
                </a:cubicBezTo>
                <a:cubicBezTo>
                  <a:pt x="23648" y="1080"/>
                  <a:pt x="23555" y="1053"/>
                  <a:pt x="23462" y="1013"/>
                </a:cubicBezTo>
                <a:cubicBezTo>
                  <a:pt x="23049" y="867"/>
                  <a:pt x="22636" y="867"/>
                  <a:pt x="22210" y="987"/>
                </a:cubicBezTo>
                <a:cubicBezTo>
                  <a:pt x="22103" y="1013"/>
                  <a:pt x="21983" y="1053"/>
                  <a:pt x="21890" y="1027"/>
                </a:cubicBezTo>
                <a:cubicBezTo>
                  <a:pt x="21597" y="947"/>
                  <a:pt x="21330" y="1013"/>
                  <a:pt x="21050" y="1093"/>
                </a:cubicBezTo>
                <a:cubicBezTo>
                  <a:pt x="20851" y="1147"/>
                  <a:pt x="20651" y="1200"/>
                  <a:pt x="20451" y="1266"/>
                </a:cubicBezTo>
                <a:cubicBezTo>
                  <a:pt x="20224" y="1333"/>
                  <a:pt x="19985" y="1413"/>
                  <a:pt x="19758" y="1520"/>
                </a:cubicBezTo>
                <a:cubicBezTo>
                  <a:pt x="19012" y="1853"/>
                  <a:pt x="18266" y="2199"/>
                  <a:pt x="17480" y="2452"/>
                </a:cubicBezTo>
                <a:cubicBezTo>
                  <a:pt x="17200" y="2532"/>
                  <a:pt x="16920" y="2599"/>
                  <a:pt x="16641" y="2665"/>
                </a:cubicBezTo>
                <a:cubicBezTo>
                  <a:pt x="16361" y="2719"/>
                  <a:pt x="16081" y="2772"/>
                  <a:pt x="15788" y="2825"/>
                </a:cubicBezTo>
                <a:cubicBezTo>
                  <a:pt x="15628" y="2852"/>
                  <a:pt x="15468" y="2878"/>
                  <a:pt x="15308" y="2878"/>
                </a:cubicBezTo>
                <a:cubicBezTo>
                  <a:pt x="15082" y="2892"/>
                  <a:pt x="14869" y="2878"/>
                  <a:pt x="14642" y="2905"/>
                </a:cubicBezTo>
                <a:cubicBezTo>
                  <a:pt x="14429" y="2918"/>
                  <a:pt x="14216" y="2839"/>
                  <a:pt x="13989" y="2865"/>
                </a:cubicBezTo>
                <a:cubicBezTo>
                  <a:pt x="13803" y="2878"/>
                  <a:pt x="13603" y="2785"/>
                  <a:pt x="13483" y="2612"/>
                </a:cubicBezTo>
                <a:cubicBezTo>
                  <a:pt x="13510" y="2559"/>
                  <a:pt x="13523" y="2532"/>
                  <a:pt x="13536" y="2519"/>
                </a:cubicBezTo>
                <a:cubicBezTo>
                  <a:pt x="13869" y="2226"/>
                  <a:pt x="14096" y="1879"/>
                  <a:pt x="14176" y="1440"/>
                </a:cubicBezTo>
                <a:cubicBezTo>
                  <a:pt x="14189" y="1386"/>
                  <a:pt x="14216" y="1333"/>
                  <a:pt x="14242" y="1293"/>
                </a:cubicBezTo>
                <a:cubicBezTo>
                  <a:pt x="14282" y="1200"/>
                  <a:pt x="14269" y="1107"/>
                  <a:pt x="14242" y="1013"/>
                </a:cubicBezTo>
                <a:cubicBezTo>
                  <a:pt x="14162" y="680"/>
                  <a:pt x="14003" y="440"/>
                  <a:pt x="13670" y="307"/>
                </a:cubicBezTo>
                <a:cubicBezTo>
                  <a:pt x="13416" y="201"/>
                  <a:pt x="13350" y="187"/>
                  <a:pt x="13150" y="360"/>
                </a:cubicBezTo>
                <a:cubicBezTo>
                  <a:pt x="12830" y="640"/>
                  <a:pt x="12657" y="1000"/>
                  <a:pt x="12510" y="1386"/>
                </a:cubicBezTo>
                <a:cubicBezTo>
                  <a:pt x="12430" y="1599"/>
                  <a:pt x="12391" y="1813"/>
                  <a:pt x="12470" y="2039"/>
                </a:cubicBezTo>
                <a:cubicBezTo>
                  <a:pt x="12484" y="2106"/>
                  <a:pt x="12484" y="2186"/>
                  <a:pt x="12484" y="2252"/>
                </a:cubicBezTo>
                <a:cubicBezTo>
                  <a:pt x="12444" y="2292"/>
                  <a:pt x="12417" y="2306"/>
                  <a:pt x="12391" y="2319"/>
                </a:cubicBezTo>
                <a:cubicBezTo>
                  <a:pt x="11898" y="2505"/>
                  <a:pt x="11405" y="2705"/>
                  <a:pt x="10898" y="2878"/>
                </a:cubicBezTo>
                <a:cubicBezTo>
                  <a:pt x="10539" y="2998"/>
                  <a:pt x="10166" y="3105"/>
                  <a:pt x="9779" y="3118"/>
                </a:cubicBezTo>
                <a:cubicBezTo>
                  <a:pt x="9273" y="3118"/>
                  <a:pt x="8767" y="3132"/>
                  <a:pt x="8260" y="3145"/>
                </a:cubicBezTo>
                <a:cubicBezTo>
                  <a:pt x="8180" y="3145"/>
                  <a:pt x="8114" y="3132"/>
                  <a:pt x="8047" y="3118"/>
                </a:cubicBezTo>
                <a:cubicBezTo>
                  <a:pt x="7754" y="3038"/>
                  <a:pt x="7448" y="3038"/>
                  <a:pt x="7155" y="3038"/>
                </a:cubicBezTo>
                <a:cubicBezTo>
                  <a:pt x="7008" y="3038"/>
                  <a:pt x="6875" y="3038"/>
                  <a:pt x="6742" y="3012"/>
                </a:cubicBezTo>
                <a:cubicBezTo>
                  <a:pt x="6275" y="2892"/>
                  <a:pt x="5809" y="2785"/>
                  <a:pt x="5356" y="2612"/>
                </a:cubicBezTo>
                <a:cubicBezTo>
                  <a:pt x="5076" y="2492"/>
                  <a:pt x="4783" y="2399"/>
                  <a:pt x="4530" y="2252"/>
                </a:cubicBezTo>
                <a:cubicBezTo>
                  <a:pt x="4210" y="2066"/>
                  <a:pt x="3890" y="1866"/>
                  <a:pt x="3624" y="1613"/>
                </a:cubicBezTo>
                <a:cubicBezTo>
                  <a:pt x="3278" y="1320"/>
                  <a:pt x="2918" y="1053"/>
                  <a:pt x="2478" y="907"/>
                </a:cubicBezTo>
                <a:cubicBezTo>
                  <a:pt x="2318" y="840"/>
                  <a:pt x="2172" y="800"/>
                  <a:pt x="1999" y="800"/>
                </a:cubicBezTo>
                <a:cubicBezTo>
                  <a:pt x="1732" y="773"/>
                  <a:pt x="1492" y="867"/>
                  <a:pt x="1239" y="907"/>
                </a:cubicBezTo>
                <a:cubicBezTo>
                  <a:pt x="999" y="960"/>
                  <a:pt x="813" y="1067"/>
                  <a:pt x="613" y="1213"/>
                </a:cubicBezTo>
                <a:cubicBezTo>
                  <a:pt x="453" y="1333"/>
                  <a:pt x="387" y="1520"/>
                  <a:pt x="267" y="1653"/>
                </a:cubicBezTo>
                <a:cubicBezTo>
                  <a:pt x="14" y="1933"/>
                  <a:pt x="0" y="2252"/>
                  <a:pt x="40" y="2585"/>
                </a:cubicBezTo>
                <a:cubicBezTo>
                  <a:pt x="80" y="3012"/>
                  <a:pt x="413" y="3278"/>
                  <a:pt x="826" y="3265"/>
                </a:cubicBezTo>
                <a:cubicBezTo>
                  <a:pt x="999" y="3252"/>
                  <a:pt x="1173" y="3238"/>
                  <a:pt x="1359" y="3278"/>
                </a:cubicBezTo>
                <a:cubicBezTo>
                  <a:pt x="1506" y="3305"/>
                  <a:pt x="1652" y="3291"/>
                  <a:pt x="1812" y="3291"/>
                </a:cubicBezTo>
                <a:cubicBezTo>
                  <a:pt x="2159" y="3265"/>
                  <a:pt x="2398" y="3012"/>
                  <a:pt x="2385" y="2665"/>
                </a:cubicBezTo>
                <a:cubicBezTo>
                  <a:pt x="2385" y="2559"/>
                  <a:pt x="2372" y="2439"/>
                  <a:pt x="2332" y="2346"/>
                </a:cubicBezTo>
                <a:cubicBezTo>
                  <a:pt x="2292" y="2172"/>
                  <a:pt x="2198" y="2026"/>
                  <a:pt x="2025" y="1986"/>
                </a:cubicBezTo>
                <a:cubicBezTo>
                  <a:pt x="1892" y="1959"/>
                  <a:pt x="1759" y="1973"/>
                  <a:pt x="1612" y="1973"/>
                </a:cubicBezTo>
                <a:cubicBezTo>
                  <a:pt x="1506" y="1986"/>
                  <a:pt x="1452" y="2052"/>
                  <a:pt x="1426" y="2159"/>
                </a:cubicBezTo>
                <a:cubicBezTo>
                  <a:pt x="1399" y="2319"/>
                  <a:pt x="1426" y="2492"/>
                  <a:pt x="1346" y="2652"/>
                </a:cubicBezTo>
                <a:cubicBezTo>
                  <a:pt x="1226" y="2692"/>
                  <a:pt x="1106" y="2745"/>
                  <a:pt x="986" y="2799"/>
                </a:cubicBezTo>
                <a:cubicBezTo>
                  <a:pt x="933" y="2745"/>
                  <a:pt x="866" y="2705"/>
                  <a:pt x="840" y="2652"/>
                </a:cubicBezTo>
                <a:cubicBezTo>
                  <a:pt x="760" y="2492"/>
                  <a:pt x="693" y="2319"/>
                  <a:pt x="653" y="2159"/>
                </a:cubicBezTo>
                <a:cubicBezTo>
                  <a:pt x="626" y="2066"/>
                  <a:pt x="626" y="1959"/>
                  <a:pt x="640" y="1866"/>
                </a:cubicBezTo>
                <a:cubicBezTo>
                  <a:pt x="640" y="1813"/>
                  <a:pt x="666" y="1746"/>
                  <a:pt x="706" y="1733"/>
                </a:cubicBezTo>
                <a:cubicBezTo>
                  <a:pt x="893" y="1639"/>
                  <a:pt x="1079" y="1520"/>
                  <a:pt x="1266" y="1493"/>
                </a:cubicBezTo>
                <a:cubicBezTo>
                  <a:pt x="1506" y="1466"/>
                  <a:pt x="1759" y="1480"/>
                  <a:pt x="1985" y="1613"/>
                </a:cubicBezTo>
                <a:cubicBezTo>
                  <a:pt x="2159" y="1706"/>
                  <a:pt x="2345" y="1759"/>
                  <a:pt x="2518" y="1839"/>
                </a:cubicBezTo>
                <a:cubicBezTo>
                  <a:pt x="2891" y="2026"/>
                  <a:pt x="3291" y="2186"/>
                  <a:pt x="3637" y="2439"/>
                </a:cubicBezTo>
                <a:cubicBezTo>
                  <a:pt x="3904" y="2639"/>
                  <a:pt x="4184" y="2825"/>
                  <a:pt x="4477" y="2972"/>
                </a:cubicBezTo>
                <a:cubicBezTo>
                  <a:pt x="4890" y="3185"/>
                  <a:pt x="5303" y="3398"/>
                  <a:pt x="5769" y="3491"/>
                </a:cubicBezTo>
                <a:cubicBezTo>
                  <a:pt x="6129" y="3571"/>
                  <a:pt x="6502" y="3558"/>
                  <a:pt x="6848" y="3705"/>
                </a:cubicBezTo>
                <a:cubicBezTo>
                  <a:pt x="6968" y="3744"/>
                  <a:pt x="7088" y="3798"/>
                  <a:pt x="7208" y="3798"/>
                </a:cubicBezTo>
                <a:cubicBezTo>
                  <a:pt x="7474" y="3798"/>
                  <a:pt x="7714" y="3864"/>
                  <a:pt x="7981" y="3931"/>
                </a:cubicBezTo>
                <a:cubicBezTo>
                  <a:pt x="8074" y="3944"/>
                  <a:pt x="8167" y="3944"/>
                  <a:pt x="8260" y="3944"/>
                </a:cubicBezTo>
                <a:cubicBezTo>
                  <a:pt x="8847" y="3944"/>
                  <a:pt x="9446" y="3958"/>
                  <a:pt x="10032" y="3944"/>
                </a:cubicBezTo>
                <a:cubicBezTo>
                  <a:pt x="10325" y="3931"/>
                  <a:pt x="10605" y="3864"/>
                  <a:pt x="10885" y="3824"/>
                </a:cubicBezTo>
                <a:cubicBezTo>
                  <a:pt x="10952" y="3824"/>
                  <a:pt x="11018" y="3798"/>
                  <a:pt x="11085" y="3784"/>
                </a:cubicBezTo>
                <a:cubicBezTo>
                  <a:pt x="11498" y="3758"/>
                  <a:pt x="11871" y="3638"/>
                  <a:pt x="12217" y="3451"/>
                </a:cubicBezTo>
                <a:cubicBezTo>
                  <a:pt x="12271" y="3425"/>
                  <a:pt x="12324" y="3385"/>
                  <a:pt x="12364" y="3385"/>
                </a:cubicBezTo>
                <a:cubicBezTo>
                  <a:pt x="12550" y="3371"/>
                  <a:pt x="12684" y="3291"/>
                  <a:pt x="12817" y="3198"/>
                </a:cubicBezTo>
                <a:cubicBezTo>
                  <a:pt x="12910" y="3132"/>
                  <a:pt x="13017" y="3092"/>
                  <a:pt x="13097" y="3052"/>
                </a:cubicBezTo>
                <a:cubicBezTo>
                  <a:pt x="13376" y="3198"/>
                  <a:pt x="13643" y="3345"/>
                  <a:pt x="13909" y="3491"/>
                </a:cubicBezTo>
                <a:cubicBezTo>
                  <a:pt x="14003" y="3545"/>
                  <a:pt x="14109" y="3598"/>
                  <a:pt x="14216" y="3611"/>
                </a:cubicBezTo>
                <a:cubicBezTo>
                  <a:pt x="14762" y="3651"/>
                  <a:pt x="15308" y="3744"/>
                  <a:pt x="15854" y="3571"/>
                </a:cubicBezTo>
                <a:cubicBezTo>
                  <a:pt x="15908" y="3558"/>
                  <a:pt x="15988" y="3545"/>
                  <a:pt x="16054" y="3558"/>
                </a:cubicBezTo>
                <a:cubicBezTo>
                  <a:pt x="16281" y="3571"/>
                  <a:pt x="16481" y="3505"/>
                  <a:pt x="16694" y="3438"/>
                </a:cubicBezTo>
                <a:cubicBezTo>
                  <a:pt x="16934" y="3371"/>
                  <a:pt x="17160" y="3291"/>
                  <a:pt x="17400" y="3238"/>
                </a:cubicBezTo>
                <a:cubicBezTo>
                  <a:pt x="17653" y="3172"/>
                  <a:pt x="17880" y="3105"/>
                  <a:pt x="18079" y="2945"/>
                </a:cubicBezTo>
                <a:cubicBezTo>
                  <a:pt x="18133" y="2905"/>
                  <a:pt x="18199" y="2878"/>
                  <a:pt x="18266" y="2865"/>
                </a:cubicBezTo>
                <a:cubicBezTo>
                  <a:pt x="18532" y="2812"/>
                  <a:pt x="18759" y="2679"/>
                  <a:pt x="18985" y="2559"/>
                </a:cubicBezTo>
                <a:cubicBezTo>
                  <a:pt x="19385" y="2359"/>
                  <a:pt x="19811" y="2279"/>
                  <a:pt x="20251" y="2212"/>
                </a:cubicBezTo>
                <a:cubicBezTo>
                  <a:pt x="20451" y="2186"/>
                  <a:pt x="20651" y="2159"/>
                  <a:pt x="20851" y="2092"/>
                </a:cubicBezTo>
                <a:cubicBezTo>
                  <a:pt x="21130" y="1999"/>
                  <a:pt x="21410" y="1946"/>
                  <a:pt x="21703" y="1959"/>
                </a:cubicBezTo>
                <a:cubicBezTo>
                  <a:pt x="21916" y="1986"/>
                  <a:pt x="22130" y="1959"/>
                  <a:pt x="22343" y="1879"/>
                </a:cubicBezTo>
                <a:cubicBezTo>
                  <a:pt x="22569" y="1799"/>
                  <a:pt x="22809" y="1799"/>
                  <a:pt x="23036" y="1893"/>
                </a:cubicBezTo>
                <a:cubicBezTo>
                  <a:pt x="23195" y="1959"/>
                  <a:pt x="23369" y="2012"/>
                  <a:pt x="23515" y="2106"/>
                </a:cubicBezTo>
                <a:cubicBezTo>
                  <a:pt x="23768" y="2239"/>
                  <a:pt x="23968" y="2412"/>
                  <a:pt x="24115" y="2732"/>
                </a:cubicBezTo>
                <a:cubicBezTo>
                  <a:pt x="23968" y="2759"/>
                  <a:pt x="23888" y="2785"/>
                  <a:pt x="23795" y="2772"/>
                </a:cubicBezTo>
                <a:cubicBezTo>
                  <a:pt x="23262" y="2745"/>
                  <a:pt x="22836" y="2945"/>
                  <a:pt x="22449" y="3305"/>
                </a:cubicBezTo>
                <a:cubicBezTo>
                  <a:pt x="22289" y="3465"/>
                  <a:pt x="22210" y="3625"/>
                  <a:pt x="22223" y="3851"/>
                </a:cubicBezTo>
                <a:cubicBezTo>
                  <a:pt x="22236" y="4144"/>
                  <a:pt x="22396" y="4331"/>
                  <a:pt x="22702" y="4357"/>
                </a:cubicBezTo>
                <a:cubicBezTo>
                  <a:pt x="22889" y="4384"/>
                  <a:pt x="23075" y="4397"/>
                  <a:pt x="23275" y="4424"/>
                </a:cubicBezTo>
                <a:cubicBezTo>
                  <a:pt x="23888" y="4531"/>
                  <a:pt x="24368" y="4277"/>
                  <a:pt x="24741" y="3798"/>
                </a:cubicBezTo>
                <a:cubicBezTo>
                  <a:pt x="24768" y="3771"/>
                  <a:pt x="24781" y="3731"/>
                  <a:pt x="24807" y="3705"/>
                </a:cubicBezTo>
                <a:cubicBezTo>
                  <a:pt x="24861" y="3638"/>
                  <a:pt x="24914" y="3585"/>
                  <a:pt x="24981" y="3505"/>
                </a:cubicBezTo>
                <a:cubicBezTo>
                  <a:pt x="25234" y="3571"/>
                  <a:pt x="25500" y="3598"/>
                  <a:pt x="25740" y="3691"/>
                </a:cubicBezTo>
                <a:cubicBezTo>
                  <a:pt x="25900" y="3758"/>
                  <a:pt x="26047" y="3811"/>
                  <a:pt x="26206" y="3824"/>
                </a:cubicBezTo>
                <a:cubicBezTo>
                  <a:pt x="27032" y="3851"/>
                  <a:pt x="27858" y="3878"/>
                  <a:pt x="28684" y="3904"/>
                </a:cubicBezTo>
                <a:cubicBezTo>
                  <a:pt x="28791" y="3904"/>
                  <a:pt x="28898" y="3878"/>
                  <a:pt x="29004" y="3864"/>
                </a:cubicBezTo>
                <a:cubicBezTo>
                  <a:pt x="29404" y="3798"/>
                  <a:pt x="29764" y="3625"/>
                  <a:pt x="30110" y="3425"/>
                </a:cubicBezTo>
                <a:cubicBezTo>
                  <a:pt x="30430" y="3225"/>
                  <a:pt x="30656" y="2932"/>
                  <a:pt x="30843" y="2612"/>
                </a:cubicBezTo>
                <a:cubicBezTo>
                  <a:pt x="30909" y="2505"/>
                  <a:pt x="30923" y="2346"/>
                  <a:pt x="30936" y="2212"/>
                </a:cubicBezTo>
                <a:cubicBezTo>
                  <a:pt x="30989" y="1879"/>
                  <a:pt x="30909" y="1560"/>
                  <a:pt x="30856" y="1240"/>
                </a:cubicBezTo>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 name="Google Shape;172;p20"/>
          <p:cNvSpPr/>
          <p:nvPr/>
        </p:nvSpPr>
        <p:spPr>
          <a:xfrm flipH="1">
            <a:off x="7008127" y="306609"/>
            <a:ext cx="1596217" cy="233380"/>
          </a:xfrm>
          <a:custGeom>
            <a:avLst/>
            <a:gdLst/>
            <a:ahLst/>
            <a:cxnLst/>
            <a:rect l="l" t="t" r="r" b="b"/>
            <a:pathLst>
              <a:path w="30990" h="4531" extrusionOk="0">
                <a:moveTo>
                  <a:pt x="23848" y="3571"/>
                </a:moveTo>
                <a:cubicBezTo>
                  <a:pt x="23768" y="3651"/>
                  <a:pt x="23675" y="3705"/>
                  <a:pt x="23582" y="3758"/>
                </a:cubicBezTo>
                <a:cubicBezTo>
                  <a:pt x="23262" y="3984"/>
                  <a:pt x="23262" y="3984"/>
                  <a:pt x="22836" y="3891"/>
                </a:cubicBezTo>
                <a:cubicBezTo>
                  <a:pt x="22796" y="3784"/>
                  <a:pt x="22876" y="3718"/>
                  <a:pt x="22942" y="3651"/>
                </a:cubicBezTo>
                <a:cubicBezTo>
                  <a:pt x="23102" y="3451"/>
                  <a:pt x="23342" y="3385"/>
                  <a:pt x="23568" y="3291"/>
                </a:cubicBezTo>
                <a:cubicBezTo>
                  <a:pt x="23715" y="3238"/>
                  <a:pt x="23862" y="3212"/>
                  <a:pt x="24075" y="3305"/>
                </a:cubicBezTo>
                <a:cubicBezTo>
                  <a:pt x="23981" y="3411"/>
                  <a:pt x="23928" y="3505"/>
                  <a:pt x="23848" y="3571"/>
                </a:cubicBezTo>
                <a:close/>
                <a:moveTo>
                  <a:pt x="13390" y="1027"/>
                </a:moveTo>
                <a:cubicBezTo>
                  <a:pt x="13270" y="1346"/>
                  <a:pt x="13137" y="1653"/>
                  <a:pt x="12950" y="1933"/>
                </a:cubicBezTo>
                <a:cubicBezTo>
                  <a:pt x="12843" y="1879"/>
                  <a:pt x="12830" y="1799"/>
                  <a:pt x="12857" y="1719"/>
                </a:cubicBezTo>
                <a:cubicBezTo>
                  <a:pt x="12963" y="1386"/>
                  <a:pt x="13083" y="1053"/>
                  <a:pt x="13376" y="747"/>
                </a:cubicBezTo>
                <a:cubicBezTo>
                  <a:pt x="13390" y="880"/>
                  <a:pt x="13416" y="960"/>
                  <a:pt x="13390" y="1027"/>
                </a:cubicBezTo>
                <a:close/>
                <a:moveTo>
                  <a:pt x="30856" y="1240"/>
                </a:moveTo>
                <a:cubicBezTo>
                  <a:pt x="30789" y="907"/>
                  <a:pt x="30656" y="600"/>
                  <a:pt x="30336" y="387"/>
                </a:cubicBezTo>
                <a:cubicBezTo>
                  <a:pt x="29950" y="147"/>
                  <a:pt x="29284" y="1"/>
                  <a:pt x="28871" y="494"/>
                </a:cubicBezTo>
                <a:cubicBezTo>
                  <a:pt x="28818" y="560"/>
                  <a:pt x="28751" y="627"/>
                  <a:pt x="28671" y="694"/>
                </a:cubicBezTo>
                <a:cubicBezTo>
                  <a:pt x="28405" y="960"/>
                  <a:pt x="28391" y="1280"/>
                  <a:pt x="28445" y="1613"/>
                </a:cubicBezTo>
                <a:cubicBezTo>
                  <a:pt x="28485" y="1799"/>
                  <a:pt x="28605" y="1906"/>
                  <a:pt x="28778" y="1946"/>
                </a:cubicBezTo>
                <a:cubicBezTo>
                  <a:pt x="28964" y="1986"/>
                  <a:pt x="29137" y="1973"/>
                  <a:pt x="29311" y="1919"/>
                </a:cubicBezTo>
                <a:cubicBezTo>
                  <a:pt x="29497" y="1866"/>
                  <a:pt x="29590" y="1759"/>
                  <a:pt x="29590" y="1560"/>
                </a:cubicBezTo>
                <a:cubicBezTo>
                  <a:pt x="29590" y="1466"/>
                  <a:pt x="29577" y="1373"/>
                  <a:pt x="29537" y="1280"/>
                </a:cubicBezTo>
                <a:cubicBezTo>
                  <a:pt x="29497" y="1200"/>
                  <a:pt x="29417" y="1147"/>
                  <a:pt x="29364" y="1080"/>
                </a:cubicBezTo>
                <a:cubicBezTo>
                  <a:pt x="29550" y="800"/>
                  <a:pt x="29590" y="787"/>
                  <a:pt x="29977" y="907"/>
                </a:cubicBezTo>
                <a:cubicBezTo>
                  <a:pt x="29963" y="1120"/>
                  <a:pt x="29963" y="1333"/>
                  <a:pt x="29923" y="1546"/>
                </a:cubicBezTo>
                <a:cubicBezTo>
                  <a:pt x="29870" y="2039"/>
                  <a:pt x="29670" y="2439"/>
                  <a:pt x="29244" y="2705"/>
                </a:cubicBezTo>
                <a:cubicBezTo>
                  <a:pt x="29111" y="2785"/>
                  <a:pt x="28978" y="2839"/>
                  <a:pt x="28844" y="2918"/>
                </a:cubicBezTo>
                <a:cubicBezTo>
                  <a:pt x="28644" y="3025"/>
                  <a:pt x="28418" y="3038"/>
                  <a:pt x="28218" y="3105"/>
                </a:cubicBezTo>
                <a:cubicBezTo>
                  <a:pt x="27992" y="3185"/>
                  <a:pt x="27765" y="3198"/>
                  <a:pt x="27525" y="3185"/>
                </a:cubicBezTo>
                <a:cubicBezTo>
                  <a:pt x="27206" y="3172"/>
                  <a:pt x="26899" y="3158"/>
                  <a:pt x="26579" y="3158"/>
                </a:cubicBezTo>
                <a:cubicBezTo>
                  <a:pt x="26166" y="3158"/>
                  <a:pt x="25753" y="3092"/>
                  <a:pt x="25354" y="3012"/>
                </a:cubicBezTo>
                <a:cubicBezTo>
                  <a:pt x="25247" y="2985"/>
                  <a:pt x="25154" y="2932"/>
                  <a:pt x="25047" y="2892"/>
                </a:cubicBezTo>
                <a:cubicBezTo>
                  <a:pt x="25047" y="2719"/>
                  <a:pt x="25047" y="2572"/>
                  <a:pt x="25034" y="2426"/>
                </a:cubicBezTo>
                <a:cubicBezTo>
                  <a:pt x="24994" y="2159"/>
                  <a:pt x="24967" y="1879"/>
                  <a:pt x="24754" y="1706"/>
                </a:cubicBezTo>
                <a:cubicBezTo>
                  <a:pt x="24448" y="1453"/>
                  <a:pt x="24155" y="1186"/>
                  <a:pt x="23742" y="1093"/>
                </a:cubicBezTo>
                <a:cubicBezTo>
                  <a:pt x="23648" y="1080"/>
                  <a:pt x="23555" y="1053"/>
                  <a:pt x="23462" y="1013"/>
                </a:cubicBezTo>
                <a:cubicBezTo>
                  <a:pt x="23049" y="867"/>
                  <a:pt x="22636" y="867"/>
                  <a:pt x="22210" y="987"/>
                </a:cubicBezTo>
                <a:cubicBezTo>
                  <a:pt x="22103" y="1013"/>
                  <a:pt x="21983" y="1053"/>
                  <a:pt x="21890" y="1027"/>
                </a:cubicBezTo>
                <a:cubicBezTo>
                  <a:pt x="21597" y="947"/>
                  <a:pt x="21330" y="1013"/>
                  <a:pt x="21050" y="1093"/>
                </a:cubicBezTo>
                <a:cubicBezTo>
                  <a:pt x="20851" y="1147"/>
                  <a:pt x="20651" y="1200"/>
                  <a:pt x="20451" y="1266"/>
                </a:cubicBezTo>
                <a:cubicBezTo>
                  <a:pt x="20224" y="1333"/>
                  <a:pt x="19985" y="1413"/>
                  <a:pt x="19758" y="1520"/>
                </a:cubicBezTo>
                <a:cubicBezTo>
                  <a:pt x="19012" y="1853"/>
                  <a:pt x="18266" y="2199"/>
                  <a:pt x="17480" y="2452"/>
                </a:cubicBezTo>
                <a:cubicBezTo>
                  <a:pt x="17200" y="2532"/>
                  <a:pt x="16920" y="2599"/>
                  <a:pt x="16641" y="2665"/>
                </a:cubicBezTo>
                <a:cubicBezTo>
                  <a:pt x="16361" y="2719"/>
                  <a:pt x="16081" y="2772"/>
                  <a:pt x="15788" y="2825"/>
                </a:cubicBezTo>
                <a:cubicBezTo>
                  <a:pt x="15628" y="2852"/>
                  <a:pt x="15468" y="2878"/>
                  <a:pt x="15308" y="2878"/>
                </a:cubicBezTo>
                <a:cubicBezTo>
                  <a:pt x="15082" y="2892"/>
                  <a:pt x="14869" y="2878"/>
                  <a:pt x="14642" y="2905"/>
                </a:cubicBezTo>
                <a:cubicBezTo>
                  <a:pt x="14429" y="2918"/>
                  <a:pt x="14216" y="2839"/>
                  <a:pt x="13989" y="2865"/>
                </a:cubicBezTo>
                <a:cubicBezTo>
                  <a:pt x="13803" y="2878"/>
                  <a:pt x="13603" y="2785"/>
                  <a:pt x="13483" y="2612"/>
                </a:cubicBezTo>
                <a:cubicBezTo>
                  <a:pt x="13510" y="2559"/>
                  <a:pt x="13523" y="2532"/>
                  <a:pt x="13536" y="2519"/>
                </a:cubicBezTo>
                <a:cubicBezTo>
                  <a:pt x="13869" y="2226"/>
                  <a:pt x="14096" y="1879"/>
                  <a:pt x="14176" y="1440"/>
                </a:cubicBezTo>
                <a:cubicBezTo>
                  <a:pt x="14189" y="1386"/>
                  <a:pt x="14216" y="1333"/>
                  <a:pt x="14242" y="1293"/>
                </a:cubicBezTo>
                <a:cubicBezTo>
                  <a:pt x="14282" y="1200"/>
                  <a:pt x="14269" y="1107"/>
                  <a:pt x="14242" y="1013"/>
                </a:cubicBezTo>
                <a:cubicBezTo>
                  <a:pt x="14162" y="680"/>
                  <a:pt x="14003" y="440"/>
                  <a:pt x="13670" y="307"/>
                </a:cubicBezTo>
                <a:cubicBezTo>
                  <a:pt x="13416" y="201"/>
                  <a:pt x="13350" y="187"/>
                  <a:pt x="13150" y="360"/>
                </a:cubicBezTo>
                <a:cubicBezTo>
                  <a:pt x="12830" y="640"/>
                  <a:pt x="12657" y="1000"/>
                  <a:pt x="12510" y="1386"/>
                </a:cubicBezTo>
                <a:cubicBezTo>
                  <a:pt x="12430" y="1599"/>
                  <a:pt x="12391" y="1813"/>
                  <a:pt x="12470" y="2039"/>
                </a:cubicBezTo>
                <a:cubicBezTo>
                  <a:pt x="12484" y="2106"/>
                  <a:pt x="12484" y="2186"/>
                  <a:pt x="12484" y="2252"/>
                </a:cubicBezTo>
                <a:cubicBezTo>
                  <a:pt x="12444" y="2292"/>
                  <a:pt x="12417" y="2306"/>
                  <a:pt x="12391" y="2319"/>
                </a:cubicBezTo>
                <a:cubicBezTo>
                  <a:pt x="11898" y="2505"/>
                  <a:pt x="11405" y="2705"/>
                  <a:pt x="10898" y="2878"/>
                </a:cubicBezTo>
                <a:cubicBezTo>
                  <a:pt x="10539" y="2998"/>
                  <a:pt x="10166" y="3105"/>
                  <a:pt x="9779" y="3118"/>
                </a:cubicBezTo>
                <a:cubicBezTo>
                  <a:pt x="9273" y="3118"/>
                  <a:pt x="8767" y="3132"/>
                  <a:pt x="8260" y="3145"/>
                </a:cubicBezTo>
                <a:cubicBezTo>
                  <a:pt x="8180" y="3145"/>
                  <a:pt x="8114" y="3132"/>
                  <a:pt x="8047" y="3118"/>
                </a:cubicBezTo>
                <a:cubicBezTo>
                  <a:pt x="7754" y="3038"/>
                  <a:pt x="7448" y="3038"/>
                  <a:pt x="7155" y="3038"/>
                </a:cubicBezTo>
                <a:cubicBezTo>
                  <a:pt x="7008" y="3038"/>
                  <a:pt x="6875" y="3038"/>
                  <a:pt x="6742" y="3012"/>
                </a:cubicBezTo>
                <a:cubicBezTo>
                  <a:pt x="6275" y="2892"/>
                  <a:pt x="5809" y="2785"/>
                  <a:pt x="5356" y="2612"/>
                </a:cubicBezTo>
                <a:cubicBezTo>
                  <a:pt x="5076" y="2492"/>
                  <a:pt x="4783" y="2399"/>
                  <a:pt x="4530" y="2252"/>
                </a:cubicBezTo>
                <a:cubicBezTo>
                  <a:pt x="4210" y="2066"/>
                  <a:pt x="3890" y="1866"/>
                  <a:pt x="3624" y="1613"/>
                </a:cubicBezTo>
                <a:cubicBezTo>
                  <a:pt x="3278" y="1320"/>
                  <a:pt x="2918" y="1053"/>
                  <a:pt x="2478" y="907"/>
                </a:cubicBezTo>
                <a:cubicBezTo>
                  <a:pt x="2318" y="840"/>
                  <a:pt x="2172" y="800"/>
                  <a:pt x="1999" y="800"/>
                </a:cubicBezTo>
                <a:cubicBezTo>
                  <a:pt x="1732" y="773"/>
                  <a:pt x="1492" y="867"/>
                  <a:pt x="1239" y="907"/>
                </a:cubicBezTo>
                <a:cubicBezTo>
                  <a:pt x="999" y="960"/>
                  <a:pt x="813" y="1067"/>
                  <a:pt x="613" y="1213"/>
                </a:cubicBezTo>
                <a:cubicBezTo>
                  <a:pt x="453" y="1333"/>
                  <a:pt x="387" y="1520"/>
                  <a:pt x="267" y="1653"/>
                </a:cubicBezTo>
                <a:cubicBezTo>
                  <a:pt x="14" y="1933"/>
                  <a:pt x="0" y="2252"/>
                  <a:pt x="40" y="2585"/>
                </a:cubicBezTo>
                <a:cubicBezTo>
                  <a:pt x="80" y="3012"/>
                  <a:pt x="413" y="3278"/>
                  <a:pt x="826" y="3265"/>
                </a:cubicBezTo>
                <a:cubicBezTo>
                  <a:pt x="999" y="3252"/>
                  <a:pt x="1173" y="3238"/>
                  <a:pt x="1359" y="3278"/>
                </a:cubicBezTo>
                <a:cubicBezTo>
                  <a:pt x="1506" y="3305"/>
                  <a:pt x="1652" y="3291"/>
                  <a:pt x="1812" y="3291"/>
                </a:cubicBezTo>
                <a:cubicBezTo>
                  <a:pt x="2159" y="3265"/>
                  <a:pt x="2398" y="3012"/>
                  <a:pt x="2385" y="2665"/>
                </a:cubicBezTo>
                <a:cubicBezTo>
                  <a:pt x="2385" y="2559"/>
                  <a:pt x="2372" y="2439"/>
                  <a:pt x="2332" y="2346"/>
                </a:cubicBezTo>
                <a:cubicBezTo>
                  <a:pt x="2292" y="2172"/>
                  <a:pt x="2198" y="2026"/>
                  <a:pt x="2025" y="1986"/>
                </a:cubicBezTo>
                <a:cubicBezTo>
                  <a:pt x="1892" y="1959"/>
                  <a:pt x="1759" y="1973"/>
                  <a:pt x="1612" y="1973"/>
                </a:cubicBezTo>
                <a:cubicBezTo>
                  <a:pt x="1506" y="1986"/>
                  <a:pt x="1452" y="2052"/>
                  <a:pt x="1426" y="2159"/>
                </a:cubicBezTo>
                <a:cubicBezTo>
                  <a:pt x="1399" y="2319"/>
                  <a:pt x="1426" y="2492"/>
                  <a:pt x="1346" y="2652"/>
                </a:cubicBezTo>
                <a:cubicBezTo>
                  <a:pt x="1226" y="2692"/>
                  <a:pt x="1106" y="2745"/>
                  <a:pt x="986" y="2799"/>
                </a:cubicBezTo>
                <a:cubicBezTo>
                  <a:pt x="933" y="2745"/>
                  <a:pt x="866" y="2705"/>
                  <a:pt x="840" y="2652"/>
                </a:cubicBezTo>
                <a:cubicBezTo>
                  <a:pt x="760" y="2492"/>
                  <a:pt x="693" y="2319"/>
                  <a:pt x="653" y="2159"/>
                </a:cubicBezTo>
                <a:cubicBezTo>
                  <a:pt x="626" y="2066"/>
                  <a:pt x="626" y="1959"/>
                  <a:pt x="640" y="1866"/>
                </a:cubicBezTo>
                <a:cubicBezTo>
                  <a:pt x="640" y="1813"/>
                  <a:pt x="666" y="1746"/>
                  <a:pt x="706" y="1733"/>
                </a:cubicBezTo>
                <a:cubicBezTo>
                  <a:pt x="893" y="1639"/>
                  <a:pt x="1079" y="1520"/>
                  <a:pt x="1266" y="1493"/>
                </a:cubicBezTo>
                <a:cubicBezTo>
                  <a:pt x="1506" y="1466"/>
                  <a:pt x="1759" y="1480"/>
                  <a:pt x="1985" y="1613"/>
                </a:cubicBezTo>
                <a:cubicBezTo>
                  <a:pt x="2159" y="1706"/>
                  <a:pt x="2345" y="1759"/>
                  <a:pt x="2518" y="1839"/>
                </a:cubicBezTo>
                <a:cubicBezTo>
                  <a:pt x="2891" y="2026"/>
                  <a:pt x="3291" y="2186"/>
                  <a:pt x="3637" y="2439"/>
                </a:cubicBezTo>
                <a:cubicBezTo>
                  <a:pt x="3904" y="2639"/>
                  <a:pt x="4184" y="2825"/>
                  <a:pt x="4477" y="2972"/>
                </a:cubicBezTo>
                <a:cubicBezTo>
                  <a:pt x="4890" y="3185"/>
                  <a:pt x="5303" y="3398"/>
                  <a:pt x="5769" y="3491"/>
                </a:cubicBezTo>
                <a:cubicBezTo>
                  <a:pt x="6129" y="3571"/>
                  <a:pt x="6502" y="3558"/>
                  <a:pt x="6848" y="3705"/>
                </a:cubicBezTo>
                <a:cubicBezTo>
                  <a:pt x="6968" y="3744"/>
                  <a:pt x="7088" y="3798"/>
                  <a:pt x="7208" y="3798"/>
                </a:cubicBezTo>
                <a:cubicBezTo>
                  <a:pt x="7474" y="3798"/>
                  <a:pt x="7714" y="3864"/>
                  <a:pt x="7981" y="3931"/>
                </a:cubicBezTo>
                <a:cubicBezTo>
                  <a:pt x="8074" y="3944"/>
                  <a:pt x="8167" y="3944"/>
                  <a:pt x="8260" y="3944"/>
                </a:cubicBezTo>
                <a:cubicBezTo>
                  <a:pt x="8847" y="3944"/>
                  <a:pt x="9446" y="3958"/>
                  <a:pt x="10032" y="3944"/>
                </a:cubicBezTo>
                <a:cubicBezTo>
                  <a:pt x="10325" y="3931"/>
                  <a:pt x="10605" y="3864"/>
                  <a:pt x="10885" y="3824"/>
                </a:cubicBezTo>
                <a:cubicBezTo>
                  <a:pt x="10952" y="3824"/>
                  <a:pt x="11018" y="3798"/>
                  <a:pt x="11085" y="3784"/>
                </a:cubicBezTo>
                <a:cubicBezTo>
                  <a:pt x="11498" y="3758"/>
                  <a:pt x="11871" y="3638"/>
                  <a:pt x="12217" y="3451"/>
                </a:cubicBezTo>
                <a:cubicBezTo>
                  <a:pt x="12271" y="3425"/>
                  <a:pt x="12324" y="3385"/>
                  <a:pt x="12364" y="3385"/>
                </a:cubicBezTo>
                <a:cubicBezTo>
                  <a:pt x="12550" y="3371"/>
                  <a:pt x="12684" y="3291"/>
                  <a:pt x="12817" y="3198"/>
                </a:cubicBezTo>
                <a:cubicBezTo>
                  <a:pt x="12910" y="3132"/>
                  <a:pt x="13017" y="3092"/>
                  <a:pt x="13097" y="3052"/>
                </a:cubicBezTo>
                <a:cubicBezTo>
                  <a:pt x="13376" y="3198"/>
                  <a:pt x="13643" y="3345"/>
                  <a:pt x="13909" y="3491"/>
                </a:cubicBezTo>
                <a:cubicBezTo>
                  <a:pt x="14003" y="3545"/>
                  <a:pt x="14109" y="3598"/>
                  <a:pt x="14216" y="3611"/>
                </a:cubicBezTo>
                <a:cubicBezTo>
                  <a:pt x="14762" y="3651"/>
                  <a:pt x="15308" y="3744"/>
                  <a:pt x="15854" y="3571"/>
                </a:cubicBezTo>
                <a:cubicBezTo>
                  <a:pt x="15908" y="3558"/>
                  <a:pt x="15988" y="3545"/>
                  <a:pt x="16054" y="3558"/>
                </a:cubicBezTo>
                <a:cubicBezTo>
                  <a:pt x="16281" y="3571"/>
                  <a:pt x="16481" y="3505"/>
                  <a:pt x="16694" y="3438"/>
                </a:cubicBezTo>
                <a:cubicBezTo>
                  <a:pt x="16934" y="3371"/>
                  <a:pt x="17160" y="3291"/>
                  <a:pt x="17400" y="3238"/>
                </a:cubicBezTo>
                <a:cubicBezTo>
                  <a:pt x="17653" y="3172"/>
                  <a:pt x="17880" y="3105"/>
                  <a:pt x="18079" y="2945"/>
                </a:cubicBezTo>
                <a:cubicBezTo>
                  <a:pt x="18133" y="2905"/>
                  <a:pt x="18199" y="2878"/>
                  <a:pt x="18266" y="2865"/>
                </a:cubicBezTo>
                <a:cubicBezTo>
                  <a:pt x="18532" y="2812"/>
                  <a:pt x="18759" y="2679"/>
                  <a:pt x="18985" y="2559"/>
                </a:cubicBezTo>
                <a:cubicBezTo>
                  <a:pt x="19385" y="2359"/>
                  <a:pt x="19811" y="2279"/>
                  <a:pt x="20251" y="2212"/>
                </a:cubicBezTo>
                <a:cubicBezTo>
                  <a:pt x="20451" y="2186"/>
                  <a:pt x="20651" y="2159"/>
                  <a:pt x="20851" y="2092"/>
                </a:cubicBezTo>
                <a:cubicBezTo>
                  <a:pt x="21130" y="1999"/>
                  <a:pt x="21410" y="1946"/>
                  <a:pt x="21703" y="1959"/>
                </a:cubicBezTo>
                <a:cubicBezTo>
                  <a:pt x="21916" y="1986"/>
                  <a:pt x="22130" y="1959"/>
                  <a:pt x="22343" y="1879"/>
                </a:cubicBezTo>
                <a:cubicBezTo>
                  <a:pt x="22569" y="1799"/>
                  <a:pt x="22809" y="1799"/>
                  <a:pt x="23036" y="1893"/>
                </a:cubicBezTo>
                <a:cubicBezTo>
                  <a:pt x="23195" y="1959"/>
                  <a:pt x="23369" y="2012"/>
                  <a:pt x="23515" y="2106"/>
                </a:cubicBezTo>
                <a:cubicBezTo>
                  <a:pt x="23768" y="2239"/>
                  <a:pt x="23968" y="2412"/>
                  <a:pt x="24115" y="2732"/>
                </a:cubicBezTo>
                <a:cubicBezTo>
                  <a:pt x="23968" y="2759"/>
                  <a:pt x="23888" y="2785"/>
                  <a:pt x="23795" y="2772"/>
                </a:cubicBezTo>
                <a:cubicBezTo>
                  <a:pt x="23262" y="2745"/>
                  <a:pt x="22836" y="2945"/>
                  <a:pt x="22449" y="3305"/>
                </a:cubicBezTo>
                <a:cubicBezTo>
                  <a:pt x="22289" y="3465"/>
                  <a:pt x="22210" y="3625"/>
                  <a:pt x="22223" y="3851"/>
                </a:cubicBezTo>
                <a:cubicBezTo>
                  <a:pt x="22236" y="4144"/>
                  <a:pt x="22396" y="4331"/>
                  <a:pt x="22702" y="4357"/>
                </a:cubicBezTo>
                <a:cubicBezTo>
                  <a:pt x="22889" y="4384"/>
                  <a:pt x="23075" y="4397"/>
                  <a:pt x="23275" y="4424"/>
                </a:cubicBezTo>
                <a:cubicBezTo>
                  <a:pt x="23888" y="4531"/>
                  <a:pt x="24368" y="4277"/>
                  <a:pt x="24741" y="3798"/>
                </a:cubicBezTo>
                <a:cubicBezTo>
                  <a:pt x="24768" y="3771"/>
                  <a:pt x="24781" y="3731"/>
                  <a:pt x="24807" y="3705"/>
                </a:cubicBezTo>
                <a:cubicBezTo>
                  <a:pt x="24861" y="3638"/>
                  <a:pt x="24914" y="3585"/>
                  <a:pt x="24981" y="3505"/>
                </a:cubicBezTo>
                <a:cubicBezTo>
                  <a:pt x="25234" y="3571"/>
                  <a:pt x="25500" y="3598"/>
                  <a:pt x="25740" y="3691"/>
                </a:cubicBezTo>
                <a:cubicBezTo>
                  <a:pt x="25900" y="3758"/>
                  <a:pt x="26047" y="3811"/>
                  <a:pt x="26206" y="3824"/>
                </a:cubicBezTo>
                <a:cubicBezTo>
                  <a:pt x="27032" y="3851"/>
                  <a:pt x="27858" y="3878"/>
                  <a:pt x="28684" y="3904"/>
                </a:cubicBezTo>
                <a:cubicBezTo>
                  <a:pt x="28791" y="3904"/>
                  <a:pt x="28898" y="3878"/>
                  <a:pt x="29004" y="3864"/>
                </a:cubicBezTo>
                <a:cubicBezTo>
                  <a:pt x="29404" y="3798"/>
                  <a:pt x="29764" y="3625"/>
                  <a:pt x="30110" y="3425"/>
                </a:cubicBezTo>
                <a:cubicBezTo>
                  <a:pt x="30430" y="3225"/>
                  <a:pt x="30656" y="2932"/>
                  <a:pt x="30843" y="2612"/>
                </a:cubicBezTo>
                <a:cubicBezTo>
                  <a:pt x="30909" y="2505"/>
                  <a:pt x="30923" y="2346"/>
                  <a:pt x="30936" y="2212"/>
                </a:cubicBezTo>
                <a:cubicBezTo>
                  <a:pt x="30989" y="1879"/>
                  <a:pt x="30909" y="1560"/>
                  <a:pt x="30856" y="1240"/>
                </a:cubicBezTo>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hanks">
  <p:cSld name="CUSTOM_10">
    <p:spTree>
      <p:nvGrpSpPr>
        <p:cNvPr id="1" name="Shape 332"/>
        <p:cNvGrpSpPr/>
        <p:nvPr/>
      </p:nvGrpSpPr>
      <p:grpSpPr>
        <a:xfrm>
          <a:off x="0" y="0"/>
          <a:ext cx="0" cy="0"/>
          <a:chOff x="0" y="0"/>
          <a:chExt cx="0" cy="0"/>
        </a:xfrm>
      </p:grpSpPr>
      <p:pic>
        <p:nvPicPr>
          <p:cNvPr id="333" name="Google Shape;333;p34"/>
          <p:cNvPicPr preferRelativeResize="0"/>
          <p:nvPr/>
        </p:nvPicPr>
        <p:blipFill rotWithShape="1">
          <a:blip r:embed="rId2">
            <a:alphaModFix/>
          </a:blip>
          <a:srcRect/>
          <a:stretch/>
        </p:blipFill>
        <p:spPr>
          <a:xfrm>
            <a:off x="0" y="0"/>
            <a:ext cx="9144000" cy="5143500"/>
          </a:xfrm>
          <a:prstGeom prst="rect">
            <a:avLst/>
          </a:prstGeom>
          <a:noFill/>
          <a:ln>
            <a:noFill/>
          </a:ln>
        </p:spPr>
      </p:pic>
      <p:sp>
        <p:nvSpPr>
          <p:cNvPr id="334" name="Google Shape;334;p34"/>
          <p:cNvSpPr txBox="1">
            <a:spLocks noGrp="1"/>
          </p:cNvSpPr>
          <p:nvPr>
            <p:ph type="ctrTitle"/>
          </p:nvPr>
        </p:nvSpPr>
        <p:spPr>
          <a:xfrm>
            <a:off x="1569800" y="602000"/>
            <a:ext cx="6004500" cy="12936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5400"/>
              <a:buNone/>
              <a:defRPr sz="10000"/>
            </a:lvl1pPr>
            <a:lvl2pPr lvl="1" algn="ctr" rtl="0">
              <a:spcBef>
                <a:spcPts val="0"/>
              </a:spcBef>
              <a:spcAft>
                <a:spcPts val="0"/>
              </a:spcAft>
              <a:buSzPts val="5400"/>
              <a:buNone/>
              <a:defRPr sz="5400"/>
            </a:lvl2pPr>
            <a:lvl3pPr lvl="2" algn="ctr" rtl="0">
              <a:spcBef>
                <a:spcPts val="0"/>
              </a:spcBef>
              <a:spcAft>
                <a:spcPts val="0"/>
              </a:spcAft>
              <a:buSzPts val="5400"/>
              <a:buNone/>
              <a:defRPr sz="5400"/>
            </a:lvl3pPr>
            <a:lvl4pPr lvl="3" algn="ctr" rtl="0">
              <a:spcBef>
                <a:spcPts val="0"/>
              </a:spcBef>
              <a:spcAft>
                <a:spcPts val="0"/>
              </a:spcAft>
              <a:buSzPts val="5400"/>
              <a:buNone/>
              <a:defRPr sz="5400"/>
            </a:lvl4pPr>
            <a:lvl5pPr lvl="4" algn="ctr" rtl="0">
              <a:spcBef>
                <a:spcPts val="0"/>
              </a:spcBef>
              <a:spcAft>
                <a:spcPts val="0"/>
              </a:spcAft>
              <a:buSzPts val="5400"/>
              <a:buNone/>
              <a:defRPr sz="5400"/>
            </a:lvl5pPr>
            <a:lvl6pPr lvl="5" algn="ctr" rtl="0">
              <a:spcBef>
                <a:spcPts val="0"/>
              </a:spcBef>
              <a:spcAft>
                <a:spcPts val="0"/>
              </a:spcAft>
              <a:buSzPts val="5400"/>
              <a:buNone/>
              <a:defRPr sz="5400"/>
            </a:lvl6pPr>
            <a:lvl7pPr lvl="6" algn="ctr" rtl="0">
              <a:spcBef>
                <a:spcPts val="0"/>
              </a:spcBef>
              <a:spcAft>
                <a:spcPts val="0"/>
              </a:spcAft>
              <a:buSzPts val="5400"/>
              <a:buNone/>
              <a:defRPr sz="5400"/>
            </a:lvl7pPr>
            <a:lvl8pPr lvl="7" algn="ctr" rtl="0">
              <a:spcBef>
                <a:spcPts val="0"/>
              </a:spcBef>
              <a:spcAft>
                <a:spcPts val="0"/>
              </a:spcAft>
              <a:buSzPts val="5400"/>
              <a:buNone/>
              <a:defRPr sz="5400"/>
            </a:lvl8pPr>
            <a:lvl9pPr lvl="8" algn="ctr" rtl="0">
              <a:spcBef>
                <a:spcPts val="0"/>
              </a:spcBef>
              <a:spcAft>
                <a:spcPts val="0"/>
              </a:spcAft>
              <a:buSzPts val="5400"/>
              <a:buNone/>
              <a:defRPr sz="5400"/>
            </a:lvl9pPr>
          </a:lstStyle>
          <a:p>
            <a:endParaRPr/>
          </a:p>
        </p:txBody>
      </p:sp>
      <p:sp>
        <p:nvSpPr>
          <p:cNvPr id="335" name="Google Shape;335;p34"/>
          <p:cNvSpPr txBox="1">
            <a:spLocks noGrp="1"/>
          </p:cNvSpPr>
          <p:nvPr>
            <p:ph type="subTitle" idx="1"/>
          </p:nvPr>
        </p:nvSpPr>
        <p:spPr>
          <a:xfrm>
            <a:off x="2584625" y="1819400"/>
            <a:ext cx="3974700" cy="11151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600"/>
              <a:buNone/>
              <a:defRPr sz="16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
        <p:nvSpPr>
          <p:cNvPr id="336" name="Google Shape;336;p34"/>
          <p:cNvSpPr txBox="1"/>
          <p:nvPr/>
        </p:nvSpPr>
        <p:spPr>
          <a:xfrm>
            <a:off x="2133575" y="3866692"/>
            <a:ext cx="4876800" cy="445800"/>
          </a:xfrm>
          <a:prstGeom prst="rect">
            <a:avLst/>
          </a:prstGeom>
          <a:no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 sz="1200">
                <a:solidFill>
                  <a:schemeClr val="dk1"/>
                </a:solidFill>
                <a:latin typeface="Alegreya Sans"/>
                <a:ea typeface="Alegreya Sans"/>
                <a:cs typeface="Alegreya Sans"/>
                <a:sym typeface="Alegreya Sans"/>
              </a:rPr>
              <a:t>CREDITS: This presentation template was created by </a:t>
            </a:r>
            <a:r>
              <a:rPr lang="en" sz="1200" b="1">
                <a:solidFill>
                  <a:schemeClr val="dk1"/>
                </a:solidFill>
                <a:uFill>
                  <a:noFill/>
                </a:uFill>
                <a:latin typeface="Alegreya Sans"/>
                <a:ea typeface="Alegreya Sans"/>
                <a:cs typeface="Alegreya Sans"/>
                <a:sym typeface="Alegreya Sans"/>
                <a:hlinkClick r:id="rId3">
                  <a:extLst>
                    <a:ext uri="{A12FA001-AC4F-418D-AE19-62706E023703}">
                      <ahyp:hlinkClr xmlns:ahyp="http://schemas.microsoft.com/office/drawing/2018/hyperlinkcolor" val="tx"/>
                    </a:ext>
                  </a:extLst>
                </a:hlinkClick>
              </a:rPr>
              <a:t>Slidesgo</a:t>
            </a:r>
            <a:r>
              <a:rPr lang="en" sz="1200">
                <a:solidFill>
                  <a:schemeClr val="dk1"/>
                </a:solidFill>
                <a:latin typeface="Alegreya Sans"/>
                <a:ea typeface="Alegreya Sans"/>
                <a:cs typeface="Alegreya Sans"/>
                <a:sym typeface="Alegreya Sans"/>
              </a:rPr>
              <a:t>, including icons by </a:t>
            </a:r>
            <a:r>
              <a:rPr lang="en" sz="1200" b="1">
                <a:solidFill>
                  <a:schemeClr val="dk1"/>
                </a:solidFill>
                <a:uFill>
                  <a:noFill/>
                </a:uFill>
                <a:latin typeface="Alegreya Sans"/>
                <a:ea typeface="Alegreya Sans"/>
                <a:cs typeface="Alegreya Sans"/>
                <a:sym typeface="Alegreya Sans"/>
                <a:hlinkClick r:id="rId4">
                  <a:extLst>
                    <a:ext uri="{A12FA001-AC4F-418D-AE19-62706E023703}">
                      <ahyp:hlinkClr xmlns:ahyp="http://schemas.microsoft.com/office/drawing/2018/hyperlinkcolor" val="tx"/>
                    </a:ext>
                  </a:extLst>
                </a:hlinkClick>
              </a:rPr>
              <a:t>Flaticon</a:t>
            </a:r>
            <a:r>
              <a:rPr lang="en" sz="1200">
                <a:solidFill>
                  <a:schemeClr val="dk1"/>
                </a:solidFill>
                <a:latin typeface="Alegreya Sans"/>
                <a:ea typeface="Alegreya Sans"/>
                <a:cs typeface="Alegreya Sans"/>
                <a:sym typeface="Alegreya Sans"/>
              </a:rPr>
              <a:t>, and infographics &amp; images by </a:t>
            </a:r>
            <a:r>
              <a:rPr lang="en" sz="1200" b="1">
                <a:solidFill>
                  <a:schemeClr val="dk1"/>
                </a:solidFill>
                <a:uFill>
                  <a:noFill/>
                </a:uFill>
                <a:latin typeface="Alegreya Sans"/>
                <a:ea typeface="Alegreya Sans"/>
                <a:cs typeface="Alegreya Sans"/>
                <a:sym typeface="Alegreya Sans"/>
                <a:hlinkClick r:id="rId5">
                  <a:extLst>
                    <a:ext uri="{A12FA001-AC4F-418D-AE19-62706E023703}">
                      <ahyp:hlinkClr xmlns:ahyp="http://schemas.microsoft.com/office/drawing/2018/hyperlinkcolor" val="tx"/>
                    </a:ext>
                  </a:extLst>
                </a:hlinkClick>
              </a:rPr>
              <a:t>Freepik</a:t>
            </a:r>
            <a:endParaRPr sz="1200" b="1">
              <a:solidFill>
                <a:schemeClr val="dk1"/>
              </a:solidFill>
              <a:latin typeface="Alegreya Sans"/>
              <a:ea typeface="Alegreya Sans"/>
              <a:cs typeface="Alegreya Sans"/>
              <a:sym typeface="Alegreya Sans"/>
            </a:endParaRPr>
          </a:p>
        </p:txBody>
      </p:sp>
      <p:sp>
        <p:nvSpPr>
          <p:cNvPr id="337" name="Google Shape;337;p34"/>
          <p:cNvSpPr/>
          <p:nvPr/>
        </p:nvSpPr>
        <p:spPr>
          <a:xfrm rot="10800000">
            <a:off x="540002" y="4603491"/>
            <a:ext cx="1596217" cy="233380"/>
          </a:xfrm>
          <a:custGeom>
            <a:avLst/>
            <a:gdLst/>
            <a:ahLst/>
            <a:cxnLst/>
            <a:rect l="l" t="t" r="r" b="b"/>
            <a:pathLst>
              <a:path w="30990" h="4531" extrusionOk="0">
                <a:moveTo>
                  <a:pt x="23848" y="3571"/>
                </a:moveTo>
                <a:cubicBezTo>
                  <a:pt x="23768" y="3651"/>
                  <a:pt x="23675" y="3705"/>
                  <a:pt x="23582" y="3758"/>
                </a:cubicBezTo>
                <a:cubicBezTo>
                  <a:pt x="23262" y="3984"/>
                  <a:pt x="23262" y="3984"/>
                  <a:pt x="22836" y="3891"/>
                </a:cubicBezTo>
                <a:cubicBezTo>
                  <a:pt x="22796" y="3784"/>
                  <a:pt x="22876" y="3718"/>
                  <a:pt x="22942" y="3651"/>
                </a:cubicBezTo>
                <a:cubicBezTo>
                  <a:pt x="23102" y="3451"/>
                  <a:pt x="23342" y="3385"/>
                  <a:pt x="23568" y="3291"/>
                </a:cubicBezTo>
                <a:cubicBezTo>
                  <a:pt x="23715" y="3238"/>
                  <a:pt x="23862" y="3212"/>
                  <a:pt x="24075" y="3305"/>
                </a:cubicBezTo>
                <a:cubicBezTo>
                  <a:pt x="23981" y="3411"/>
                  <a:pt x="23928" y="3505"/>
                  <a:pt x="23848" y="3571"/>
                </a:cubicBezTo>
                <a:close/>
                <a:moveTo>
                  <a:pt x="13390" y="1027"/>
                </a:moveTo>
                <a:cubicBezTo>
                  <a:pt x="13270" y="1346"/>
                  <a:pt x="13137" y="1653"/>
                  <a:pt x="12950" y="1933"/>
                </a:cubicBezTo>
                <a:cubicBezTo>
                  <a:pt x="12843" y="1879"/>
                  <a:pt x="12830" y="1799"/>
                  <a:pt x="12857" y="1719"/>
                </a:cubicBezTo>
                <a:cubicBezTo>
                  <a:pt x="12963" y="1386"/>
                  <a:pt x="13083" y="1053"/>
                  <a:pt x="13376" y="747"/>
                </a:cubicBezTo>
                <a:cubicBezTo>
                  <a:pt x="13390" y="880"/>
                  <a:pt x="13416" y="960"/>
                  <a:pt x="13390" y="1027"/>
                </a:cubicBezTo>
                <a:close/>
                <a:moveTo>
                  <a:pt x="30856" y="1240"/>
                </a:moveTo>
                <a:cubicBezTo>
                  <a:pt x="30789" y="907"/>
                  <a:pt x="30656" y="600"/>
                  <a:pt x="30336" y="387"/>
                </a:cubicBezTo>
                <a:cubicBezTo>
                  <a:pt x="29950" y="147"/>
                  <a:pt x="29284" y="1"/>
                  <a:pt x="28871" y="494"/>
                </a:cubicBezTo>
                <a:cubicBezTo>
                  <a:pt x="28818" y="560"/>
                  <a:pt x="28751" y="627"/>
                  <a:pt x="28671" y="694"/>
                </a:cubicBezTo>
                <a:cubicBezTo>
                  <a:pt x="28405" y="960"/>
                  <a:pt x="28391" y="1280"/>
                  <a:pt x="28445" y="1613"/>
                </a:cubicBezTo>
                <a:cubicBezTo>
                  <a:pt x="28485" y="1799"/>
                  <a:pt x="28605" y="1906"/>
                  <a:pt x="28778" y="1946"/>
                </a:cubicBezTo>
                <a:cubicBezTo>
                  <a:pt x="28964" y="1986"/>
                  <a:pt x="29137" y="1973"/>
                  <a:pt x="29311" y="1919"/>
                </a:cubicBezTo>
                <a:cubicBezTo>
                  <a:pt x="29497" y="1866"/>
                  <a:pt x="29590" y="1759"/>
                  <a:pt x="29590" y="1560"/>
                </a:cubicBezTo>
                <a:cubicBezTo>
                  <a:pt x="29590" y="1466"/>
                  <a:pt x="29577" y="1373"/>
                  <a:pt x="29537" y="1280"/>
                </a:cubicBezTo>
                <a:cubicBezTo>
                  <a:pt x="29497" y="1200"/>
                  <a:pt x="29417" y="1147"/>
                  <a:pt x="29364" y="1080"/>
                </a:cubicBezTo>
                <a:cubicBezTo>
                  <a:pt x="29550" y="800"/>
                  <a:pt x="29590" y="787"/>
                  <a:pt x="29977" y="907"/>
                </a:cubicBezTo>
                <a:cubicBezTo>
                  <a:pt x="29963" y="1120"/>
                  <a:pt x="29963" y="1333"/>
                  <a:pt x="29923" y="1546"/>
                </a:cubicBezTo>
                <a:cubicBezTo>
                  <a:pt x="29870" y="2039"/>
                  <a:pt x="29670" y="2439"/>
                  <a:pt x="29244" y="2705"/>
                </a:cubicBezTo>
                <a:cubicBezTo>
                  <a:pt x="29111" y="2785"/>
                  <a:pt x="28978" y="2839"/>
                  <a:pt x="28844" y="2918"/>
                </a:cubicBezTo>
                <a:cubicBezTo>
                  <a:pt x="28644" y="3025"/>
                  <a:pt x="28418" y="3038"/>
                  <a:pt x="28218" y="3105"/>
                </a:cubicBezTo>
                <a:cubicBezTo>
                  <a:pt x="27992" y="3185"/>
                  <a:pt x="27765" y="3198"/>
                  <a:pt x="27525" y="3185"/>
                </a:cubicBezTo>
                <a:cubicBezTo>
                  <a:pt x="27206" y="3172"/>
                  <a:pt x="26899" y="3158"/>
                  <a:pt x="26579" y="3158"/>
                </a:cubicBezTo>
                <a:cubicBezTo>
                  <a:pt x="26166" y="3158"/>
                  <a:pt x="25753" y="3092"/>
                  <a:pt x="25354" y="3012"/>
                </a:cubicBezTo>
                <a:cubicBezTo>
                  <a:pt x="25247" y="2985"/>
                  <a:pt x="25154" y="2932"/>
                  <a:pt x="25047" y="2892"/>
                </a:cubicBezTo>
                <a:cubicBezTo>
                  <a:pt x="25047" y="2719"/>
                  <a:pt x="25047" y="2572"/>
                  <a:pt x="25034" y="2426"/>
                </a:cubicBezTo>
                <a:cubicBezTo>
                  <a:pt x="24994" y="2159"/>
                  <a:pt x="24967" y="1879"/>
                  <a:pt x="24754" y="1706"/>
                </a:cubicBezTo>
                <a:cubicBezTo>
                  <a:pt x="24448" y="1453"/>
                  <a:pt x="24155" y="1186"/>
                  <a:pt x="23742" y="1093"/>
                </a:cubicBezTo>
                <a:cubicBezTo>
                  <a:pt x="23648" y="1080"/>
                  <a:pt x="23555" y="1053"/>
                  <a:pt x="23462" y="1013"/>
                </a:cubicBezTo>
                <a:cubicBezTo>
                  <a:pt x="23049" y="867"/>
                  <a:pt x="22636" y="867"/>
                  <a:pt x="22210" y="987"/>
                </a:cubicBezTo>
                <a:cubicBezTo>
                  <a:pt x="22103" y="1013"/>
                  <a:pt x="21983" y="1053"/>
                  <a:pt x="21890" y="1027"/>
                </a:cubicBezTo>
                <a:cubicBezTo>
                  <a:pt x="21597" y="947"/>
                  <a:pt x="21330" y="1013"/>
                  <a:pt x="21050" y="1093"/>
                </a:cubicBezTo>
                <a:cubicBezTo>
                  <a:pt x="20851" y="1147"/>
                  <a:pt x="20651" y="1200"/>
                  <a:pt x="20451" y="1266"/>
                </a:cubicBezTo>
                <a:cubicBezTo>
                  <a:pt x="20224" y="1333"/>
                  <a:pt x="19985" y="1413"/>
                  <a:pt x="19758" y="1520"/>
                </a:cubicBezTo>
                <a:cubicBezTo>
                  <a:pt x="19012" y="1853"/>
                  <a:pt x="18266" y="2199"/>
                  <a:pt x="17480" y="2452"/>
                </a:cubicBezTo>
                <a:cubicBezTo>
                  <a:pt x="17200" y="2532"/>
                  <a:pt x="16920" y="2599"/>
                  <a:pt x="16641" y="2665"/>
                </a:cubicBezTo>
                <a:cubicBezTo>
                  <a:pt x="16361" y="2719"/>
                  <a:pt x="16081" y="2772"/>
                  <a:pt x="15788" y="2825"/>
                </a:cubicBezTo>
                <a:cubicBezTo>
                  <a:pt x="15628" y="2852"/>
                  <a:pt x="15468" y="2878"/>
                  <a:pt x="15308" y="2878"/>
                </a:cubicBezTo>
                <a:cubicBezTo>
                  <a:pt x="15082" y="2892"/>
                  <a:pt x="14869" y="2878"/>
                  <a:pt x="14642" y="2905"/>
                </a:cubicBezTo>
                <a:cubicBezTo>
                  <a:pt x="14429" y="2918"/>
                  <a:pt x="14216" y="2839"/>
                  <a:pt x="13989" y="2865"/>
                </a:cubicBezTo>
                <a:cubicBezTo>
                  <a:pt x="13803" y="2878"/>
                  <a:pt x="13603" y="2785"/>
                  <a:pt x="13483" y="2612"/>
                </a:cubicBezTo>
                <a:cubicBezTo>
                  <a:pt x="13510" y="2559"/>
                  <a:pt x="13523" y="2532"/>
                  <a:pt x="13536" y="2519"/>
                </a:cubicBezTo>
                <a:cubicBezTo>
                  <a:pt x="13869" y="2226"/>
                  <a:pt x="14096" y="1879"/>
                  <a:pt x="14176" y="1440"/>
                </a:cubicBezTo>
                <a:cubicBezTo>
                  <a:pt x="14189" y="1386"/>
                  <a:pt x="14216" y="1333"/>
                  <a:pt x="14242" y="1293"/>
                </a:cubicBezTo>
                <a:cubicBezTo>
                  <a:pt x="14282" y="1200"/>
                  <a:pt x="14269" y="1107"/>
                  <a:pt x="14242" y="1013"/>
                </a:cubicBezTo>
                <a:cubicBezTo>
                  <a:pt x="14162" y="680"/>
                  <a:pt x="14003" y="440"/>
                  <a:pt x="13670" y="307"/>
                </a:cubicBezTo>
                <a:cubicBezTo>
                  <a:pt x="13416" y="201"/>
                  <a:pt x="13350" y="187"/>
                  <a:pt x="13150" y="360"/>
                </a:cubicBezTo>
                <a:cubicBezTo>
                  <a:pt x="12830" y="640"/>
                  <a:pt x="12657" y="1000"/>
                  <a:pt x="12510" y="1386"/>
                </a:cubicBezTo>
                <a:cubicBezTo>
                  <a:pt x="12430" y="1599"/>
                  <a:pt x="12391" y="1813"/>
                  <a:pt x="12470" y="2039"/>
                </a:cubicBezTo>
                <a:cubicBezTo>
                  <a:pt x="12484" y="2106"/>
                  <a:pt x="12484" y="2186"/>
                  <a:pt x="12484" y="2252"/>
                </a:cubicBezTo>
                <a:cubicBezTo>
                  <a:pt x="12444" y="2292"/>
                  <a:pt x="12417" y="2306"/>
                  <a:pt x="12391" y="2319"/>
                </a:cubicBezTo>
                <a:cubicBezTo>
                  <a:pt x="11898" y="2505"/>
                  <a:pt x="11405" y="2705"/>
                  <a:pt x="10898" y="2878"/>
                </a:cubicBezTo>
                <a:cubicBezTo>
                  <a:pt x="10539" y="2998"/>
                  <a:pt x="10166" y="3105"/>
                  <a:pt x="9779" y="3118"/>
                </a:cubicBezTo>
                <a:cubicBezTo>
                  <a:pt x="9273" y="3118"/>
                  <a:pt x="8767" y="3132"/>
                  <a:pt x="8260" y="3145"/>
                </a:cubicBezTo>
                <a:cubicBezTo>
                  <a:pt x="8180" y="3145"/>
                  <a:pt x="8114" y="3132"/>
                  <a:pt x="8047" y="3118"/>
                </a:cubicBezTo>
                <a:cubicBezTo>
                  <a:pt x="7754" y="3038"/>
                  <a:pt x="7448" y="3038"/>
                  <a:pt x="7155" y="3038"/>
                </a:cubicBezTo>
                <a:cubicBezTo>
                  <a:pt x="7008" y="3038"/>
                  <a:pt x="6875" y="3038"/>
                  <a:pt x="6742" y="3012"/>
                </a:cubicBezTo>
                <a:cubicBezTo>
                  <a:pt x="6275" y="2892"/>
                  <a:pt x="5809" y="2785"/>
                  <a:pt x="5356" y="2612"/>
                </a:cubicBezTo>
                <a:cubicBezTo>
                  <a:pt x="5076" y="2492"/>
                  <a:pt x="4783" y="2399"/>
                  <a:pt x="4530" y="2252"/>
                </a:cubicBezTo>
                <a:cubicBezTo>
                  <a:pt x="4210" y="2066"/>
                  <a:pt x="3890" y="1866"/>
                  <a:pt x="3624" y="1613"/>
                </a:cubicBezTo>
                <a:cubicBezTo>
                  <a:pt x="3278" y="1320"/>
                  <a:pt x="2918" y="1053"/>
                  <a:pt x="2478" y="907"/>
                </a:cubicBezTo>
                <a:cubicBezTo>
                  <a:pt x="2318" y="840"/>
                  <a:pt x="2172" y="800"/>
                  <a:pt x="1999" y="800"/>
                </a:cubicBezTo>
                <a:cubicBezTo>
                  <a:pt x="1732" y="773"/>
                  <a:pt x="1492" y="867"/>
                  <a:pt x="1239" y="907"/>
                </a:cubicBezTo>
                <a:cubicBezTo>
                  <a:pt x="999" y="960"/>
                  <a:pt x="813" y="1067"/>
                  <a:pt x="613" y="1213"/>
                </a:cubicBezTo>
                <a:cubicBezTo>
                  <a:pt x="453" y="1333"/>
                  <a:pt x="387" y="1520"/>
                  <a:pt x="267" y="1653"/>
                </a:cubicBezTo>
                <a:cubicBezTo>
                  <a:pt x="14" y="1933"/>
                  <a:pt x="0" y="2252"/>
                  <a:pt x="40" y="2585"/>
                </a:cubicBezTo>
                <a:cubicBezTo>
                  <a:pt x="80" y="3012"/>
                  <a:pt x="413" y="3278"/>
                  <a:pt x="826" y="3265"/>
                </a:cubicBezTo>
                <a:cubicBezTo>
                  <a:pt x="999" y="3252"/>
                  <a:pt x="1173" y="3238"/>
                  <a:pt x="1359" y="3278"/>
                </a:cubicBezTo>
                <a:cubicBezTo>
                  <a:pt x="1506" y="3305"/>
                  <a:pt x="1652" y="3291"/>
                  <a:pt x="1812" y="3291"/>
                </a:cubicBezTo>
                <a:cubicBezTo>
                  <a:pt x="2159" y="3265"/>
                  <a:pt x="2398" y="3012"/>
                  <a:pt x="2385" y="2665"/>
                </a:cubicBezTo>
                <a:cubicBezTo>
                  <a:pt x="2385" y="2559"/>
                  <a:pt x="2372" y="2439"/>
                  <a:pt x="2332" y="2346"/>
                </a:cubicBezTo>
                <a:cubicBezTo>
                  <a:pt x="2292" y="2172"/>
                  <a:pt x="2198" y="2026"/>
                  <a:pt x="2025" y="1986"/>
                </a:cubicBezTo>
                <a:cubicBezTo>
                  <a:pt x="1892" y="1959"/>
                  <a:pt x="1759" y="1973"/>
                  <a:pt x="1612" y="1973"/>
                </a:cubicBezTo>
                <a:cubicBezTo>
                  <a:pt x="1506" y="1986"/>
                  <a:pt x="1452" y="2052"/>
                  <a:pt x="1426" y="2159"/>
                </a:cubicBezTo>
                <a:cubicBezTo>
                  <a:pt x="1399" y="2319"/>
                  <a:pt x="1426" y="2492"/>
                  <a:pt x="1346" y="2652"/>
                </a:cubicBezTo>
                <a:cubicBezTo>
                  <a:pt x="1226" y="2692"/>
                  <a:pt x="1106" y="2745"/>
                  <a:pt x="986" y="2799"/>
                </a:cubicBezTo>
                <a:cubicBezTo>
                  <a:pt x="933" y="2745"/>
                  <a:pt x="866" y="2705"/>
                  <a:pt x="840" y="2652"/>
                </a:cubicBezTo>
                <a:cubicBezTo>
                  <a:pt x="760" y="2492"/>
                  <a:pt x="693" y="2319"/>
                  <a:pt x="653" y="2159"/>
                </a:cubicBezTo>
                <a:cubicBezTo>
                  <a:pt x="626" y="2066"/>
                  <a:pt x="626" y="1959"/>
                  <a:pt x="640" y="1866"/>
                </a:cubicBezTo>
                <a:cubicBezTo>
                  <a:pt x="640" y="1813"/>
                  <a:pt x="666" y="1746"/>
                  <a:pt x="706" y="1733"/>
                </a:cubicBezTo>
                <a:cubicBezTo>
                  <a:pt x="893" y="1639"/>
                  <a:pt x="1079" y="1520"/>
                  <a:pt x="1266" y="1493"/>
                </a:cubicBezTo>
                <a:cubicBezTo>
                  <a:pt x="1506" y="1466"/>
                  <a:pt x="1759" y="1480"/>
                  <a:pt x="1985" y="1613"/>
                </a:cubicBezTo>
                <a:cubicBezTo>
                  <a:pt x="2159" y="1706"/>
                  <a:pt x="2345" y="1759"/>
                  <a:pt x="2518" y="1839"/>
                </a:cubicBezTo>
                <a:cubicBezTo>
                  <a:pt x="2891" y="2026"/>
                  <a:pt x="3291" y="2186"/>
                  <a:pt x="3637" y="2439"/>
                </a:cubicBezTo>
                <a:cubicBezTo>
                  <a:pt x="3904" y="2639"/>
                  <a:pt x="4184" y="2825"/>
                  <a:pt x="4477" y="2972"/>
                </a:cubicBezTo>
                <a:cubicBezTo>
                  <a:pt x="4890" y="3185"/>
                  <a:pt x="5303" y="3398"/>
                  <a:pt x="5769" y="3491"/>
                </a:cubicBezTo>
                <a:cubicBezTo>
                  <a:pt x="6129" y="3571"/>
                  <a:pt x="6502" y="3558"/>
                  <a:pt x="6848" y="3705"/>
                </a:cubicBezTo>
                <a:cubicBezTo>
                  <a:pt x="6968" y="3744"/>
                  <a:pt x="7088" y="3798"/>
                  <a:pt x="7208" y="3798"/>
                </a:cubicBezTo>
                <a:cubicBezTo>
                  <a:pt x="7474" y="3798"/>
                  <a:pt x="7714" y="3864"/>
                  <a:pt x="7981" y="3931"/>
                </a:cubicBezTo>
                <a:cubicBezTo>
                  <a:pt x="8074" y="3944"/>
                  <a:pt x="8167" y="3944"/>
                  <a:pt x="8260" y="3944"/>
                </a:cubicBezTo>
                <a:cubicBezTo>
                  <a:pt x="8847" y="3944"/>
                  <a:pt x="9446" y="3958"/>
                  <a:pt x="10032" y="3944"/>
                </a:cubicBezTo>
                <a:cubicBezTo>
                  <a:pt x="10325" y="3931"/>
                  <a:pt x="10605" y="3864"/>
                  <a:pt x="10885" y="3824"/>
                </a:cubicBezTo>
                <a:cubicBezTo>
                  <a:pt x="10952" y="3824"/>
                  <a:pt x="11018" y="3798"/>
                  <a:pt x="11085" y="3784"/>
                </a:cubicBezTo>
                <a:cubicBezTo>
                  <a:pt x="11498" y="3758"/>
                  <a:pt x="11871" y="3638"/>
                  <a:pt x="12217" y="3451"/>
                </a:cubicBezTo>
                <a:cubicBezTo>
                  <a:pt x="12271" y="3425"/>
                  <a:pt x="12324" y="3385"/>
                  <a:pt x="12364" y="3385"/>
                </a:cubicBezTo>
                <a:cubicBezTo>
                  <a:pt x="12550" y="3371"/>
                  <a:pt x="12684" y="3291"/>
                  <a:pt x="12817" y="3198"/>
                </a:cubicBezTo>
                <a:cubicBezTo>
                  <a:pt x="12910" y="3132"/>
                  <a:pt x="13017" y="3092"/>
                  <a:pt x="13097" y="3052"/>
                </a:cubicBezTo>
                <a:cubicBezTo>
                  <a:pt x="13376" y="3198"/>
                  <a:pt x="13643" y="3345"/>
                  <a:pt x="13909" y="3491"/>
                </a:cubicBezTo>
                <a:cubicBezTo>
                  <a:pt x="14003" y="3545"/>
                  <a:pt x="14109" y="3598"/>
                  <a:pt x="14216" y="3611"/>
                </a:cubicBezTo>
                <a:cubicBezTo>
                  <a:pt x="14762" y="3651"/>
                  <a:pt x="15308" y="3744"/>
                  <a:pt x="15854" y="3571"/>
                </a:cubicBezTo>
                <a:cubicBezTo>
                  <a:pt x="15908" y="3558"/>
                  <a:pt x="15988" y="3545"/>
                  <a:pt x="16054" y="3558"/>
                </a:cubicBezTo>
                <a:cubicBezTo>
                  <a:pt x="16281" y="3571"/>
                  <a:pt x="16481" y="3505"/>
                  <a:pt x="16694" y="3438"/>
                </a:cubicBezTo>
                <a:cubicBezTo>
                  <a:pt x="16934" y="3371"/>
                  <a:pt x="17160" y="3291"/>
                  <a:pt x="17400" y="3238"/>
                </a:cubicBezTo>
                <a:cubicBezTo>
                  <a:pt x="17653" y="3172"/>
                  <a:pt x="17880" y="3105"/>
                  <a:pt x="18079" y="2945"/>
                </a:cubicBezTo>
                <a:cubicBezTo>
                  <a:pt x="18133" y="2905"/>
                  <a:pt x="18199" y="2878"/>
                  <a:pt x="18266" y="2865"/>
                </a:cubicBezTo>
                <a:cubicBezTo>
                  <a:pt x="18532" y="2812"/>
                  <a:pt x="18759" y="2679"/>
                  <a:pt x="18985" y="2559"/>
                </a:cubicBezTo>
                <a:cubicBezTo>
                  <a:pt x="19385" y="2359"/>
                  <a:pt x="19811" y="2279"/>
                  <a:pt x="20251" y="2212"/>
                </a:cubicBezTo>
                <a:cubicBezTo>
                  <a:pt x="20451" y="2186"/>
                  <a:pt x="20651" y="2159"/>
                  <a:pt x="20851" y="2092"/>
                </a:cubicBezTo>
                <a:cubicBezTo>
                  <a:pt x="21130" y="1999"/>
                  <a:pt x="21410" y="1946"/>
                  <a:pt x="21703" y="1959"/>
                </a:cubicBezTo>
                <a:cubicBezTo>
                  <a:pt x="21916" y="1986"/>
                  <a:pt x="22130" y="1959"/>
                  <a:pt x="22343" y="1879"/>
                </a:cubicBezTo>
                <a:cubicBezTo>
                  <a:pt x="22569" y="1799"/>
                  <a:pt x="22809" y="1799"/>
                  <a:pt x="23036" y="1893"/>
                </a:cubicBezTo>
                <a:cubicBezTo>
                  <a:pt x="23195" y="1959"/>
                  <a:pt x="23369" y="2012"/>
                  <a:pt x="23515" y="2106"/>
                </a:cubicBezTo>
                <a:cubicBezTo>
                  <a:pt x="23768" y="2239"/>
                  <a:pt x="23968" y="2412"/>
                  <a:pt x="24115" y="2732"/>
                </a:cubicBezTo>
                <a:cubicBezTo>
                  <a:pt x="23968" y="2759"/>
                  <a:pt x="23888" y="2785"/>
                  <a:pt x="23795" y="2772"/>
                </a:cubicBezTo>
                <a:cubicBezTo>
                  <a:pt x="23262" y="2745"/>
                  <a:pt x="22836" y="2945"/>
                  <a:pt x="22449" y="3305"/>
                </a:cubicBezTo>
                <a:cubicBezTo>
                  <a:pt x="22289" y="3465"/>
                  <a:pt x="22210" y="3625"/>
                  <a:pt x="22223" y="3851"/>
                </a:cubicBezTo>
                <a:cubicBezTo>
                  <a:pt x="22236" y="4144"/>
                  <a:pt x="22396" y="4331"/>
                  <a:pt x="22702" y="4357"/>
                </a:cubicBezTo>
                <a:cubicBezTo>
                  <a:pt x="22889" y="4384"/>
                  <a:pt x="23075" y="4397"/>
                  <a:pt x="23275" y="4424"/>
                </a:cubicBezTo>
                <a:cubicBezTo>
                  <a:pt x="23888" y="4531"/>
                  <a:pt x="24368" y="4277"/>
                  <a:pt x="24741" y="3798"/>
                </a:cubicBezTo>
                <a:cubicBezTo>
                  <a:pt x="24768" y="3771"/>
                  <a:pt x="24781" y="3731"/>
                  <a:pt x="24807" y="3705"/>
                </a:cubicBezTo>
                <a:cubicBezTo>
                  <a:pt x="24861" y="3638"/>
                  <a:pt x="24914" y="3585"/>
                  <a:pt x="24981" y="3505"/>
                </a:cubicBezTo>
                <a:cubicBezTo>
                  <a:pt x="25234" y="3571"/>
                  <a:pt x="25500" y="3598"/>
                  <a:pt x="25740" y="3691"/>
                </a:cubicBezTo>
                <a:cubicBezTo>
                  <a:pt x="25900" y="3758"/>
                  <a:pt x="26047" y="3811"/>
                  <a:pt x="26206" y="3824"/>
                </a:cubicBezTo>
                <a:cubicBezTo>
                  <a:pt x="27032" y="3851"/>
                  <a:pt x="27858" y="3878"/>
                  <a:pt x="28684" y="3904"/>
                </a:cubicBezTo>
                <a:cubicBezTo>
                  <a:pt x="28791" y="3904"/>
                  <a:pt x="28898" y="3878"/>
                  <a:pt x="29004" y="3864"/>
                </a:cubicBezTo>
                <a:cubicBezTo>
                  <a:pt x="29404" y="3798"/>
                  <a:pt x="29764" y="3625"/>
                  <a:pt x="30110" y="3425"/>
                </a:cubicBezTo>
                <a:cubicBezTo>
                  <a:pt x="30430" y="3225"/>
                  <a:pt x="30656" y="2932"/>
                  <a:pt x="30843" y="2612"/>
                </a:cubicBezTo>
                <a:cubicBezTo>
                  <a:pt x="30909" y="2505"/>
                  <a:pt x="30923" y="2346"/>
                  <a:pt x="30936" y="2212"/>
                </a:cubicBezTo>
                <a:cubicBezTo>
                  <a:pt x="30989" y="1879"/>
                  <a:pt x="30909" y="1560"/>
                  <a:pt x="30856" y="1240"/>
                </a:cubicBezTo>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338;p34"/>
          <p:cNvSpPr/>
          <p:nvPr/>
        </p:nvSpPr>
        <p:spPr>
          <a:xfrm rot="10800000">
            <a:off x="307567" y="3007276"/>
            <a:ext cx="233380" cy="1596217"/>
          </a:xfrm>
          <a:custGeom>
            <a:avLst/>
            <a:gdLst/>
            <a:ahLst/>
            <a:cxnLst/>
            <a:rect l="l" t="t" r="r" b="b"/>
            <a:pathLst>
              <a:path w="4531" h="30990" extrusionOk="0">
                <a:moveTo>
                  <a:pt x="1226" y="6915"/>
                </a:moveTo>
                <a:cubicBezTo>
                  <a:pt x="1319" y="7128"/>
                  <a:pt x="1293" y="7275"/>
                  <a:pt x="1239" y="7421"/>
                </a:cubicBezTo>
                <a:cubicBezTo>
                  <a:pt x="1146" y="7648"/>
                  <a:pt x="1080" y="7888"/>
                  <a:pt x="880" y="8048"/>
                </a:cubicBezTo>
                <a:cubicBezTo>
                  <a:pt x="813" y="8114"/>
                  <a:pt x="746" y="8194"/>
                  <a:pt x="640" y="8154"/>
                </a:cubicBezTo>
                <a:cubicBezTo>
                  <a:pt x="547" y="7728"/>
                  <a:pt x="547" y="7728"/>
                  <a:pt x="773" y="7408"/>
                </a:cubicBezTo>
                <a:cubicBezTo>
                  <a:pt x="826" y="7315"/>
                  <a:pt x="880" y="7222"/>
                  <a:pt x="960" y="7142"/>
                </a:cubicBezTo>
                <a:cubicBezTo>
                  <a:pt x="1026" y="7062"/>
                  <a:pt x="1119" y="7008"/>
                  <a:pt x="1226" y="6915"/>
                </a:cubicBezTo>
                <a:close/>
                <a:moveTo>
                  <a:pt x="3784" y="17613"/>
                </a:moveTo>
                <a:cubicBezTo>
                  <a:pt x="3478" y="17907"/>
                  <a:pt x="3145" y="18026"/>
                  <a:pt x="2812" y="18133"/>
                </a:cubicBezTo>
                <a:cubicBezTo>
                  <a:pt x="2732" y="18160"/>
                  <a:pt x="2652" y="18146"/>
                  <a:pt x="2598" y="18040"/>
                </a:cubicBezTo>
                <a:cubicBezTo>
                  <a:pt x="2878" y="17853"/>
                  <a:pt x="3185" y="17720"/>
                  <a:pt x="3504" y="17600"/>
                </a:cubicBezTo>
                <a:cubicBezTo>
                  <a:pt x="3571" y="17573"/>
                  <a:pt x="3651" y="17600"/>
                  <a:pt x="3784" y="17613"/>
                </a:cubicBezTo>
                <a:close/>
                <a:moveTo>
                  <a:pt x="2319" y="54"/>
                </a:moveTo>
                <a:cubicBezTo>
                  <a:pt x="2185" y="67"/>
                  <a:pt x="2025" y="81"/>
                  <a:pt x="1919" y="147"/>
                </a:cubicBezTo>
                <a:cubicBezTo>
                  <a:pt x="1599" y="334"/>
                  <a:pt x="1306" y="560"/>
                  <a:pt x="1106" y="880"/>
                </a:cubicBezTo>
                <a:cubicBezTo>
                  <a:pt x="906" y="1226"/>
                  <a:pt x="733" y="1586"/>
                  <a:pt x="667" y="1986"/>
                </a:cubicBezTo>
                <a:cubicBezTo>
                  <a:pt x="653" y="2092"/>
                  <a:pt x="627" y="2199"/>
                  <a:pt x="627" y="2305"/>
                </a:cubicBezTo>
                <a:cubicBezTo>
                  <a:pt x="653" y="3131"/>
                  <a:pt x="680" y="3957"/>
                  <a:pt x="706" y="4784"/>
                </a:cubicBezTo>
                <a:cubicBezTo>
                  <a:pt x="720" y="4943"/>
                  <a:pt x="773" y="5090"/>
                  <a:pt x="840" y="5250"/>
                </a:cubicBezTo>
                <a:cubicBezTo>
                  <a:pt x="933" y="5490"/>
                  <a:pt x="960" y="5756"/>
                  <a:pt x="1026" y="6009"/>
                </a:cubicBezTo>
                <a:cubicBezTo>
                  <a:pt x="946" y="6076"/>
                  <a:pt x="893" y="6129"/>
                  <a:pt x="826" y="6182"/>
                </a:cubicBezTo>
                <a:cubicBezTo>
                  <a:pt x="800" y="6209"/>
                  <a:pt x="760" y="6222"/>
                  <a:pt x="733" y="6249"/>
                </a:cubicBezTo>
                <a:cubicBezTo>
                  <a:pt x="240" y="6622"/>
                  <a:pt x="0" y="7102"/>
                  <a:pt x="107" y="7715"/>
                </a:cubicBezTo>
                <a:cubicBezTo>
                  <a:pt x="134" y="7914"/>
                  <a:pt x="147" y="8101"/>
                  <a:pt x="174" y="8287"/>
                </a:cubicBezTo>
                <a:cubicBezTo>
                  <a:pt x="200" y="8594"/>
                  <a:pt x="387" y="8754"/>
                  <a:pt x="680" y="8767"/>
                </a:cubicBezTo>
                <a:cubicBezTo>
                  <a:pt x="906" y="8780"/>
                  <a:pt x="1066" y="8700"/>
                  <a:pt x="1226" y="8541"/>
                </a:cubicBezTo>
                <a:cubicBezTo>
                  <a:pt x="1586" y="8154"/>
                  <a:pt x="1786" y="7728"/>
                  <a:pt x="1759" y="7195"/>
                </a:cubicBezTo>
                <a:cubicBezTo>
                  <a:pt x="1746" y="7102"/>
                  <a:pt x="1772" y="7022"/>
                  <a:pt x="1799" y="6875"/>
                </a:cubicBezTo>
                <a:cubicBezTo>
                  <a:pt x="2119" y="7022"/>
                  <a:pt x="2292" y="7222"/>
                  <a:pt x="2425" y="7475"/>
                </a:cubicBezTo>
                <a:cubicBezTo>
                  <a:pt x="2518" y="7621"/>
                  <a:pt x="2572" y="7794"/>
                  <a:pt x="2638" y="7954"/>
                </a:cubicBezTo>
                <a:cubicBezTo>
                  <a:pt x="2732" y="8181"/>
                  <a:pt x="2732" y="8421"/>
                  <a:pt x="2652" y="8647"/>
                </a:cubicBezTo>
                <a:cubicBezTo>
                  <a:pt x="2572" y="8860"/>
                  <a:pt x="2545" y="9073"/>
                  <a:pt x="2572" y="9287"/>
                </a:cubicBezTo>
                <a:cubicBezTo>
                  <a:pt x="2585" y="9580"/>
                  <a:pt x="2532" y="9860"/>
                  <a:pt x="2438" y="10139"/>
                </a:cubicBezTo>
                <a:cubicBezTo>
                  <a:pt x="2372" y="10339"/>
                  <a:pt x="2345" y="10539"/>
                  <a:pt x="2319" y="10739"/>
                </a:cubicBezTo>
                <a:cubicBezTo>
                  <a:pt x="2252" y="11178"/>
                  <a:pt x="2172" y="11605"/>
                  <a:pt x="1972" y="12005"/>
                </a:cubicBezTo>
                <a:cubicBezTo>
                  <a:pt x="1852" y="12231"/>
                  <a:pt x="1719" y="12457"/>
                  <a:pt x="1666" y="12724"/>
                </a:cubicBezTo>
                <a:cubicBezTo>
                  <a:pt x="1652" y="12791"/>
                  <a:pt x="1626" y="12857"/>
                  <a:pt x="1586" y="12910"/>
                </a:cubicBezTo>
                <a:cubicBezTo>
                  <a:pt x="1426" y="13110"/>
                  <a:pt x="1359" y="13337"/>
                  <a:pt x="1293" y="13590"/>
                </a:cubicBezTo>
                <a:cubicBezTo>
                  <a:pt x="1239" y="13830"/>
                  <a:pt x="1159" y="14056"/>
                  <a:pt x="1093" y="14296"/>
                </a:cubicBezTo>
                <a:cubicBezTo>
                  <a:pt x="1026" y="14509"/>
                  <a:pt x="960" y="14709"/>
                  <a:pt x="973" y="14936"/>
                </a:cubicBezTo>
                <a:cubicBezTo>
                  <a:pt x="986" y="15002"/>
                  <a:pt x="973" y="15082"/>
                  <a:pt x="960" y="15135"/>
                </a:cubicBezTo>
                <a:cubicBezTo>
                  <a:pt x="786" y="15682"/>
                  <a:pt x="880" y="16228"/>
                  <a:pt x="920" y="16774"/>
                </a:cubicBezTo>
                <a:cubicBezTo>
                  <a:pt x="933" y="16881"/>
                  <a:pt x="986" y="16987"/>
                  <a:pt x="1040" y="17081"/>
                </a:cubicBezTo>
                <a:cubicBezTo>
                  <a:pt x="1186" y="17347"/>
                  <a:pt x="1333" y="17613"/>
                  <a:pt x="1479" y="17893"/>
                </a:cubicBezTo>
                <a:cubicBezTo>
                  <a:pt x="1439" y="17973"/>
                  <a:pt x="1399" y="18080"/>
                  <a:pt x="1333" y="18173"/>
                </a:cubicBezTo>
                <a:cubicBezTo>
                  <a:pt x="1239" y="18306"/>
                  <a:pt x="1159" y="18439"/>
                  <a:pt x="1146" y="18626"/>
                </a:cubicBezTo>
                <a:cubicBezTo>
                  <a:pt x="1146" y="18666"/>
                  <a:pt x="1106" y="18719"/>
                  <a:pt x="1080" y="18773"/>
                </a:cubicBezTo>
                <a:cubicBezTo>
                  <a:pt x="893" y="19119"/>
                  <a:pt x="773" y="19492"/>
                  <a:pt x="746" y="19905"/>
                </a:cubicBezTo>
                <a:cubicBezTo>
                  <a:pt x="733" y="19972"/>
                  <a:pt x="706" y="20038"/>
                  <a:pt x="706" y="20105"/>
                </a:cubicBezTo>
                <a:cubicBezTo>
                  <a:pt x="667" y="20385"/>
                  <a:pt x="600" y="20664"/>
                  <a:pt x="587" y="20957"/>
                </a:cubicBezTo>
                <a:cubicBezTo>
                  <a:pt x="573" y="21544"/>
                  <a:pt x="587" y="22143"/>
                  <a:pt x="587" y="22729"/>
                </a:cubicBezTo>
                <a:cubicBezTo>
                  <a:pt x="587" y="22823"/>
                  <a:pt x="587" y="22916"/>
                  <a:pt x="600" y="23009"/>
                </a:cubicBezTo>
                <a:cubicBezTo>
                  <a:pt x="667" y="23276"/>
                  <a:pt x="733" y="23515"/>
                  <a:pt x="733" y="23782"/>
                </a:cubicBezTo>
                <a:cubicBezTo>
                  <a:pt x="733" y="23902"/>
                  <a:pt x="786" y="24022"/>
                  <a:pt x="826" y="24142"/>
                </a:cubicBezTo>
                <a:cubicBezTo>
                  <a:pt x="973" y="24488"/>
                  <a:pt x="960" y="24861"/>
                  <a:pt x="1040" y="25221"/>
                </a:cubicBezTo>
                <a:cubicBezTo>
                  <a:pt x="1133" y="25687"/>
                  <a:pt x="1346" y="26100"/>
                  <a:pt x="1559" y="26513"/>
                </a:cubicBezTo>
                <a:cubicBezTo>
                  <a:pt x="1706" y="26806"/>
                  <a:pt x="1892" y="27086"/>
                  <a:pt x="2092" y="27352"/>
                </a:cubicBezTo>
                <a:cubicBezTo>
                  <a:pt x="2345" y="27699"/>
                  <a:pt x="2505" y="28099"/>
                  <a:pt x="2692" y="28472"/>
                </a:cubicBezTo>
                <a:cubicBezTo>
                  <a:pt x="2772" y="28645"/>
                  <a:pt x="2825" y="28831"/>
                  <a:pt x="2918" y="29005"/>
                </a:cubicBezTo>
                <a:cubicBezTo>
                  <a:pt x="3051" y="29231"/>
                  <a:pt x="3065" y="29484"/>
                  <a:pt x="3038" y="29724"/>
                </a:cubicBezTo>
                <a:cubicBezTo>
                  <a:pt x="3011" y="29910"/>
                  <a:pt x="2891" y="30097"/>
                  <a:pt x="2798" y="30284"/>
                </a:cubicBezTo>
                <a:cubicBezTo>
                  <a:pt x="2785" y="30323"/>
                  <a:pt x="2718" y="30350"/>
                  <a:pt x="2665" y="30350"/>
                </a:cubicBezTo>
                <a:cubicBezTo>
                  <a:pt x="2572" y="30363"/>
                  <a:pt x="2465" y="30363"/>
                  <a:pt x="2372" y="30337"/>
                </a:cubicBezTo>
                <a:cubicBezTo>
                  <a:pt x="2212" y="30297"/>
                  <a:pt x="2039" y="30230"/>
                  <a:pt x="1879" y="30150"/>
                </a:cubicBezTo>
                <a:cubicBezTo>
                  <a:pt x="1826" y="30124"/>
                  <a:pt x="1786" y="30057"/>
                  <a:pt x="1732" y="30004"/>
                </a:cubicBezTo>
                <a:cubicBezTo>
                  <a:pt x="1786" y="29884"/>
                  <a:pt x="1839" y="29764"/>
                  <a:pt x="1879" y="29644"/>
                </a:cubicBezTo>
                <a:cubicBezTo>
                  <a:pt x="2039" y="29564"/>
                  <a:pt x="2212" y="29591"/>
                  <a:pt x="2372" y="29564"/>
                </a:cubicBezTo>
                <a:cubicBezTo>
                  <a:pt x="2478" y="29537"/>
                  <a:pt x="2545" y="29484"/>
                  <a:pt x="2558" y="29378"/>
                </a:cubicBezTo>
                <a:cubicBezTo>
                  <a:pt x="2558" y="29231"/>
                  <a:pt x="2572" y="29098"/>
                  <a:pt x="2545" y="28965"/>
                </a:cubicBezTo>
                <a:cubicBezTo>
                  <a:pt x="2505" y="28791"/>
                  <a:pt x="2359" y="28698"/>
                  <a:pt x="2185" y="28658"/>
                </a:cubicBezTo>
                <a:cubicBezTo>
                  <a:pt x="2092" y="28618"/>
                  <a:pt x="1972" y="28605"/>
                  <a:pt x="1866" y="28605"/>
                </a:cubicBezTo>
                <a:cubicBezTo>
                  <a:pt x="1519" y="28592"/>
                  <a:pt x="1266" y="28831"/>
                  <a:pt x="1239" y="29178"/>
                </a:cubicBezTo>
                <a:cubicBezTo>
                  <a:pt x="1226" y="29338"/>
                  <a:pt x="1226" y="29484"/>
                  <a:pt x="1253" y="29631"/>
                </a:cubicBezTo>
                <a:cubicBezTo>
                  <a:pt x="1293" y="29817"/>
                  <a:pt x="1279" y="29990"/>
                  <a:pt x="1266" y="30164"/>
                </a:cubicBezTo>
                <a:cubicBezTo>
                  <a:pt x="1253" y="30577"/>
                  <a:pt x="1519" y="30910"/>
                  <a:pt x="1946" y="30950"/>
                </a:cubicBezTo>
                <a:cubicBezTo>
                  <a:pt x="2279" y="30990"/>
                  <a:pt x="2598" y="30976"/>
                  <a:pt x="2878" y="30723"/>
                </a:cubicBezTo>
                <a:cubicBezTo>
                  <a:pt x="3011" y="30603"/>
                  <a:pt x="3198" y="30537"/>
                  <a:pt x="3318" y="30377"/>
                </a:cubicBezTo>
                <a:cubicBezTo>
                  <a:pt x="3464" y="30177"/>
                  <a:pt x="3571" y="29990"/>
                  <a:pt x="3624" y="29751"/>
                </a:cubicBezTo>
                <a:cubicBezTo>
                  <a:pt x="3664" y="29497"/>
                  <a:pt x="3757" y="29244"/>
                  <a:pt x="3731" y="28991"/>
                </a:cubicBezTo>
                <a:cubicBezTo>
                  <a:pt x="3731" y="28818"/>
                  <a:pt x="3691" y="28671"/>
                  <a:pt x="3638" y="28512"/>
                </a:cubicBezTo>
                <a:cubicBezTo>
                  <a:pt x="3478" y="28072"/>
                  <a:pt x="3211" y="27712"/>
                  <a:pt x="2918" y="27366"/>
                </a:cubicBezTo>
                <a:cubicBezTo>
                  <a:pt x="2665" y="27099"/>
                  <a:pt x="2465" y="26780"/>
                  <a:pt x="2279" y="26460"/>
                </a:cubicBezTo>
                <a:cubicBezTo>
                  <a:pt x="2132" y="26207"/>
                  <a:pt x="2039" y="25914"/>
                  <a:pt x="1919" y="25634"/>
                </a:cubicBezTo>
                <a:cubicBezTo>
                  <a:pt x="1746" y="25181"/>
                  <a:pt x="1639" y="24715"/>
                  <a:pt x="1519" y="24248"/>
                </a:cubicBezTo>
                <a:cubicBezTo>
                  <a:pt x="1493" y="24115"/>
                  <a:pt x="1493" y="23982"/>
                  <a:pt x="1493" y="23835"/>
                </a:cubicBezTo>
                <a:cubicBezTo>
                  <a:pt x="1493" y="23542"/>
                  <a:pt x="1493" y="23236"/>
                  <a:pt x="1413" y="22943"/>
                </a:cubicBezTo>
                <a:cubicBezTo>
                  <a:pt x="1399" y="22876"/>
                  <a:pt x="1386" y="22809"/>
                  <a:pt x="1386" y="22729"/>
                </a:cubicBezTo>
                <a:cubicBezTo>
                  <a:pt x="1399" y="22223"/>
                  <a:pt x="1413" y="21717"/>
                  <a:pt x="1413" y="21211"/>
                </a:cubicBezTo>
                <a:cubicBezTo>
                  <a:pt x="1426" y="20824"/>
                  <a:pt x="1533" y="20451"/>
                  <a:pt x="1652" y="20091"/>
                </a:cubicBezTo>
                <a:cubicBezTo>
                  <a:pt x="1826" y="19585"/>
                  <a:pt x="2025" y="19092"/>
                  <a:pt x="2212" y="18599"/>
                </a:cubicBezTo>
                <a:cubicBezTo>
                  <a:pt x="2225" y="18573"/>
                  <a:pt x="2239" y="18546"/>
                  <a:pt x="2279" y="18506"/>
                </a:cubicBezTo>
                <a:cubicBezTo>
                  <a:pt x="2345" y="18506"/>
                  <a:pt x="2425" y="18506"/>
                  <a:pt x="2492" y="18519"/>
                </a:cubicBezTo>
                <a:cubicBezTo>
                  <a:pt x="2718" y="18586"/>
                  <a:pt x="2931" y="18559"/>
                  <a:pt x="3145" y="18479"/>
                </a:cubicBezTo>
                <a:cubicBezTo>
                  <a:pt x="3531" y="18333"/>
                  <a:pt x="3891" y="18160"/>
                  <a:pt x="4170" y="17840"/>
                </a:cubicBezTo>
                <a:cubicBezTo>
                  <a:pt x="4344" y="17640"/>
                  <a:pt x="4330" y="17573"/>
                  <a:pt x="4224" y="17320"/>
                </a:cubicBezTo>
                <a:cubicBezTo>
                  <a:pt x="4091" y="16987"/>
                  <a:pt x="3851" y="16827"/>
                  <a:pt x="3518" y="16747"/>
                </a:cubicBezTo>
                <a:cubicBezTo>
                  <a:pt x="3424" y="16721"/>
                  <a:pt x="3331" y="16707"/>
                  <a:pt x="3238" y="16747"/>
                </a:cubicBezTo>
                <a:cubicBezTo>
                  <a:pt x="3198" y="16774"/>
                  <a:pt x="3145" y="16801"/>
                  <a:pt x="3091" y="16814"/>
                </a:cubicBezTo>
                <a:cubicBezTo>
                  <a:pt x="2652" y="16894"/>
                  <a:pt x="2305" y="17120"/>
                  <a:pt x="2012" y="17454"/>
                </a:cubicBezTo>
                <a:cubicBezTo>
                  <a:pt x="1999" y="17467"/>
                  <a:pt x="1972" y="17480"/>
                  <a:pt x="1919" y="17507"/>
                </a:cubicBezTo>
                <a:cubicBezTo>
                  <a:pt x="1746" y="17387"/>
                  <a:pt x="1652" y="17187"/>
                  <a:pt x="1666" y="17001"/>
                </a:cubicBezTo>
                <a:cubicBezTo>
                  <a:pt x="1692" y="16774"/>
                  <a:pt x="1612" y="16561"/>
                  <a:pt x="1626" y="16348"/>
                </a:cubicBezTo>
                <a:cubicBezTo>
                  <a:pt x="1652" y="16121"/>
                  <a:pt x="1639" y="15908"/>
                  <a:pt x="1639" y="15682"/>
                </a:cubicBezTo>
                <a:cubicBezTo>
                  <a:pt x="1652" y="15522"/>
                  <a:pt x="1679" y="15362"/>
                  <a:pt x="1706" y="15202"/>
                </a:cubicBezTo>
                <a:cubicBezTo>
                  <a:pt x="1759" y="14909"/>
                  <a:pt x="1812" y="14629"/>
                  <a:pt x="1866" y="14349"/>
                </a:cubicBezTo>
                <a:cubicBezTo>
                  <a:pt x="1932" y="14070"/>
                  <a:pt x="1999" y="13790"/>
                  <a:pt x="2079" y="13510"/>
                </a:cubicBezTo>
                <a:cubicBezTo>
                  <a:pt x="2332" y="12724"/>
                  <a:pt x="2678" y="11978"/>
                  <a:pt x="3011" y="11232"/>
                </a:cubicBezTo>
                <a:cubicBezTo>
                  <a:pt x="3118" y="11005"/>
                  <a:pt x="3198" y="10765"/>
                  <a:pt x="3264" y="10539"/>
                </a:cubicBezTo>
                <a:cubicBezTo>
                  <a:pt x="3331" y="10339"/>
                  <a:pt x="3384" y="10139"/>
                  <a:pt x="3438" y="9939"/>
                </a:cubicBezTo>
                <a:cubicBezTo>
                  <a:pt x="3518" y="9660"/>
                  <a:pt x="3584" y="9393"/>
                  <a:pt x="3504" y="9100"/>
                </a:cubicBezTo>
                <a:cubicBezTo>
                  <a:pt x="3478" y="9007"/>
                  <a:pt x="3518" y="8887"/>
                  <a:pt x="3544" y="8780"/>
                </a:cubicBezTo>
                <a:cubicBezTo>
                  <a:pt x="3664" y="8354"/>
                  <a:pt x="3664" y="7941"/>
                  <a:pt x="3518" y="7528"/>
                </a:cubicBezTo>
                <a:cubicBezTo>
                  <a:pt x="3478" y="7435"/>
                  <a:pt x="3451" y="7341"/>
                  <a:pt x="3438" y="7248"/>
                </a:cubicBezTo>
                <a:cubicBezTo>
                  <a:pt x="3344" y="6835"/>
                  <a:pt x="3078" y="6542"/>
                  <a:pt x="2825" y="6236"/>
                </a:cubicBezTo>
                <a:cubicBezTo>
                  <a:pt x="2652" y="6023"/>
                  <a:pt x="2372" y="5996"/>
                  <a:pt x="2105" y="5956"/>
                </a:cubicBezTo>
                <a:cubicBezTo>
                  <a:pt x="1959" y="5943"/>
                  <a:pt x="1812" y="5943"/>
                  <a:pt x="1639" y="5943"/>
                </a:cubicBezTo>
                <a:cubicBezTo>
                  <a:pt x="1599" y="5836"/>
                  <a:pt x="1546" y="5743"/>
                  <a:pt x="1519" y="5636"/>
                </a:cubicBezTo>
                <a:cubicBezTo>
                  <a:pt x="1439" y="5236"/>
                  <a:pt x="1373" y="4823"/>
                  <a:pt x="1373" y="4410"/>
                </a:cubicBezTo>
                <a:cubicBezTo>
                  <a:pt x="1373" y="4091"/>
                  <a:pt x="1359" y="3784"/>
                  <a:pt x="1346" y="3465"/>
                </a:cubicBezTo>
                <a:cubicBezTo>
                  <a:pt x="1333" y="3225"/>
                  <a:pt x="1346" y="2998"/>
                  <a:pt x="1426" y="2772"/>
                </a:cubicBezTo>
                <a:cubicBezTo>
                  <a:pt x="1493" y="2572"/>
                  <a:pt x="1506" y="2345"/>
                  <a:pt x="1612" y="2146"/>
                </a:cubicBezTo>
                <a:cubicBezTo>
                  <a:pt x="1692" y="2012"/>
                  <a:pt x="1746" y="1879"/>
                  <a:pt x="1826" y="1746"/>
                </a:cubicBezTo>
                <a:cubicBezTo>
                  <a:pt x="2079" y="1320"/>
                  <a:pt x="2492" y="1120"/>
                  <a:pt x="2985" y="1066"/>
                </a:cubicBezTo>
                <a:cubicBezTo>
                  <a:pt x="3198" y="1026"/>
                  <a:pt x="3411" y="1026"/>
                  <a:pt x="3624" y="1013"/>
                </a:cubicBezTo>
                <a:cubicBezTo>
                  <a:pt x="3744" y="1399"/>
                  <a:pt x="3731" y="1439"/>
                  <a:pt x="3451" y="1626"/>
                </a:cubicBezTo>
                <a:cubicBezTo>
                  <a:pt x="3384" y="1573"/>
                  <a:pt x="3331" y="1493"/>
                  <a:pt x="3251" y="1453"/>
                </a:cubicBezTo>
                <a:cubicBezTo>
                  <a:pt x="3158" y="1413"/>
                  <a:pt x="3065" y="1399"/>
                  <a:pt x="2971" y="1399"/>
                </a:cubicBezTo>
                <a:cubicBezTo>
                  <a:pt x="2772" y="1399"/>
                  <a:pt x="2665" y="1493"/>
                  <a:pt x="2612" y="1679"/>
                </a:cubicBezTo>
                <a:cubicBezTo>
                  <a:pt x="2558" y="1852"/>
                  <a:pt x="2545" y="2026"/>
                  <a:pt x="2585" y="2212"/>
                </a:cubicBezTo>
                <a:cubicBezTo>
                  <a:pt x="2625" y="2385"/>
                  <a:pt x="2732" y="2505"/>
                  <a:pt x="2918" y="2545"/>
                </a:cubicBezTo>
                <a:cubicBezTo>
                  <a:pt x="3251" y="2599"/>
                  <a:pt x="3571" y="2585"/>
                  <a:pt x="3837" y="2319"/>
                </a:cubicBezTo>
                <a:cubicBezTo>
                  <a:pt x="3904" y="2239"/>
                  <a:pt x="3971" y="2172"/>
                  <a:pt x="4037" y="2106"/>
                </a:cubicBezTo>
                <a:cubicBezTo>
                  <a:pt x="4530" y="1706"/>
                  <a:pt x="4384" y="1040"/>
                  <a:pt x="4144" y="653"/>
                </a:cubicBezTo>
                <a:cubicBezTo>
                  <a:pt x="3931" y="334"/>
                  <a:pt x="3624" y="200"/>
                  <a:pt x="3291" y="134"/>
                </a:cubicBezTo>
                <a:cubicBezTo>
                  <a:pt x="2971" y="81"/>
                  <a:pt x="2652" y="1"/>
                  <a:pt x="2319" y="54"/>
                </a:cubicBezTo>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 name="Google Shape;339;p34"/>
          <p:cNvSpPr/>
          <p:nvPr/>
        </p:nvSpPr>
        <p:spPr>
          <a:xfrm>
            <a:off x="7004480" y="306620"/>
            <a:ext cx="1596217" cy="233380"/>
          </a:xfrm>
          <a:custGeom>
            <a:avLst/>
            <a:gdLst/>
            <a:ahLst/>
            <a:cxnLst/>
            <a:rect l="l" t="t" r="r" b="b"/>
            <a:pathLst>
              <a:path w="30990" h="4531" extrusionOk="0">
                <a:moveTo>
                  <a:pt x="23848" y="3571"/>
                </a:moveTo>
                <a:cubicBezTo>
                  <a:pt x="23768" y="3651"/>
                  <a:pt x="23675" y="3705"/>
                  <a:pt x="23582" y="3758"/>
                </a:cubicBezTo>
                <a:cubicBezTo>
                  <a:pt x="23262" y="3984"/>
                  <a:pt x="23262" y="3984"/>
                  <a:pt x="22836" y="3891"/>
                </a:cubicBezTo>
                <a:cubicBezTo>
                  <a:pt x="22796" y="3784"/>
                  <a:pt x="22876" y="3718"/>
                  <a:pt x="22942" y="3651"/>
                </a:cubicBezTo>
                <a:cubicBezTo>
                  <a:pt x="23102" y="3451"/>
                  <a:pt x="23342" y="3385"/>
                  <a:pt x="23568" y="3291"/>
                </a:cubicBezTo>
                <a:cubicBezTo>
                  <a:pt x="23715" y="3238"/>
                  <a:pt x="23862" y="3212"/>
                  <a:pt x="24075" y="3305"/>
                </a:cubicBezTo>
                <a:cubicBezTo>
                  <a:pt x="23981" y="3411"/>
                  <a:pt x="23928" y="3505"/>
                  <a:pt x="23848" y="3571"/>
                </a:cubicBezTo>
                <a:close/>
                <a:moveTo>
                  <a:pt x="13390" y="1027"/>
                </a:moveTo>
                <a:cubicBezTo>
                  <a:pt x="13270" y="1346"/>
                  <a:pt x="13137" y="1653"/>
                  <a:pt x="12950" y="1933"/>
                </a:cubicBezTo>
                <a:cubicBezTo>
                  <a:pt x="12843" y="1879"/>
                  <a:pt x="12830" y="1799"/>
                  <a:pt x="12857" y="1719"/>
                </a:cubicBezTo>
                <a:cubicBezTo>
                  <a:pt x="12963" y="1386"/>
                  <a:pt x="13083" y="1053"/>
                  <a:pt x="13376" y="747"/>
                </a:cubicBezTo>
                <a:cubicBezTo>
                  <a:pt x="13390" y="880"/>
                  <a:pt x="13416" y="960"/>
                  <a:pt x="13390" y="1027"/>
                </a:cubicBezTo>
                <a:close/>
                <a:moveTo>
                  <a:pt x="30856" y="1240"/>
                </a:moveTo>
                <a:cubicBezTo>
                  <a:pt x="30789" y="907"/>
                  <a:pt x="30656" y="600"/>
                  <a:pt x="30336" y="387"/>
                </a:cubicBezTo>
                <a:cubicBezTo>
                  <a:pt x="29950" y="147"/>
                  <a:pt x="29284" y="1"/>
                  <a:pt x="28871" y="494"/>
                </a:cubicBezTo>
                <a:cubicBezTo>
                  <a:pt x="28818" y="560"/>
                  <a:pt x="28751" y="627"/>
                  <a:pt x="28671" y="694"/>
                </a:cubicBezTo>
                <a:cubicBezTo>
                  <a:pt x="28405" y="960"/>
                  <a:pt x="28391" y="1280"/>
                  <a:pt x="28445" y="1613"/>
                </a:cubicBezTo>
                <a:cubicBezTo>
                  <a:pt x="28485" y="1799"/>
                  <a:pt x="28605" y="1906"/>
                  <a:pt x="28778" y="1946"/>
                </a:cubicBezTo>
                <a:cubicBezTo>
                  <a:pt x="28964" y="1986"/>
                  <a:pt x="29137" y="1973"/>
                  <a:pt x="29311" y="1919"/>
                </a:cubicBezTo>
                <a:cubicBezTo>
                  <a:pt x="29497" y="1866"/>
                  <a:pt x="29590" y="1759"/>
                  <a:pt x="29590" y="1560"/>
                </a:cubicBezTo>
                <a:cubicBezTo>
                  <a:pt x="29590" y="1466"/>
                  <a:pt x="29577" y="1373"/>
                  <a:pt x="29537" y="1280"/>
                </a:cubicBezTo>
                <a:cubicBezTo>
                  <a:pt x="29497" y="1200"/>
                  <a:pt x="29417" y="1147"/>
                  <a:pt x="29364" y="1080"/>
                </a:cubicBezTo>
                <a:cubicBezTo>
                  <a:pt x="29550" y="800"/>
                  <a:pt x="29590" y="787"/>
                  <a:pt x="29977" y="907"/>
                </a:cubicBezTo>
                <a:cubicBezTo>
                  <a:pt x="29963" y="1120"/>
                  <a:pt x="29963" y="1333"/>
                  <a:pt x="29923" y="1546"/>
                </a:cubicBezTo>
                <a:cubicBezTo>
                  <a:pt x="29870" y="2039"/>
                  <a:pt x="29670" y="2439"/>
                  <a:pt x="29244" y="2705"/>
                </a:cubicBezTo>
                <a:cubicBezTo>
                  <a:pt x="29111" y="2785"/>
                  <a:pt x="28978" y="2839"/>
                  <a:pt x="28844" y="2918"/>
                </a:cubicBezTo>
                <a:cubicBezTo>
                  <a:pt x="28644" y="3025"/>
                  <a:pt x="28418" y="3038"/>
                  <a:pt x="28218" y="3105"/>
                </a:cubicBezTo>
                <a:cubicBezTo>
                  <a:pt x="27992" y="3185"/>
                  <a:pt x="27765" y="3198"/>
                  <a:pt x="27525" y="3185"/>
                </a:cubicBezTo>
                <a:cubicBezTo>
                  <a:pt x="27206" y="3172"/>
                  <a:pt x="26899" y="3158"/>
                  <a:pt x="26579" y="3158"/>
                </a:cubicBezTo>
                <a:cubicBezTo>
                  <a:pt x="26166" y="3158"/>
                  <a:pt x="25753" y="3092"/>
                  <a:pt x="25354" y="3012"/>
                </a:cubicBezTo>
                <a:cubicBezTo>
                  <a:pt x="25247" y="2985"/>
                  <a:pt x="25154" y="2932"/>
                  <a:pt x="25047" y="2892"/>
                </a:cubicBezTo>
                <a:cubicBezTo>
                  <a:pt x="25047" y="2719"/>
                  <a:pt x="25047" y="2572"/>
                  <a:pt x="25034" y="2426"/>
                </a:cubicBezTo>
                <a:cubicBezTo>
                  <a:pt x="24994" y="2159"/>
                  <a:pt x="24967" y="1879"/>
                  <a:pt x="24754" y="1706"/>
                </a:cubicBezTo>
                <a:cubicBezTo>
                  <a:pt x="24448" y="1453"/>
                  <a:pt x="24155" y="1186"/>
                  <a:pt x="23742" y="1093"/>
                </a:cubicBezTo>
                <a:cubicBezTo>
                  <a:pt x="23648" y="1080"/>
                  <a:pt x="23555" y="1053"/>
                  <a:pt x="23462" y="1013"/>
                </a:cubicBezTo>
                <a:cubicBezTo>
                  <a:pt x="23049" y="867"/>
                  <a:pt x="22636" y="867"/>
                  <a:pt x="22210" y="987"/>
                </a:cubicBezTo>
                <a:cubicBezTo>
                  <a:pt x="22103" y="1013"/>
                  <a:pt x="21983" y="1053"/>
                  <a:pt x="21890" y="1027"/>
                </a:cubicBezTo>
                <a:cubicBezTo>
                  <a:pt x="21597" y="947"/>
                  <a:pt x="21330" y="1013"/>
                  <a:pt x="21050" y="1093"/>
                </a:cubicBezTo>
                <a:cubicBezTo>
                  <a:pt x="20851" y="1147"/>
                  <a:pt x="20651" y="1200"/>
                  <a:pt x="20451" y="1266"/>
                </a:cubicBezTo>
                <a:cubicBezTo>
                  <a:pt x="20224" y="1333"/>
                  <a:pt x="19985" y="1413"/>
                  <a:pt x="19758" y="1520"/>
                </a:cubicBezTo>
                <a:cubicBezTo>
                  <a:pt x="19012" y="1853"/>
                  <a:pt x="18266" y="2199"/>
                  <a:pt x="17480" y="2452"/>
                </a:cubicBezTo>
                <a:cubicBezTo>
                  <a:pt x="17200" y="2532"/>
                  <a:pt x="16920" y="2599"/>
                  <a:pt x="16641" y="2665"/>
                </a:cubicBezTo>
                <a:cubicBezTo>
                  <a:pt x="16361" y="2719"/>
                  <a:pt x="16081" y="2772"/>
                  <a:pt x="15788" y="2825"/>
                </a:cubicBezTo>
                <a:cubicBezTo>
                  <a:pt x="15628" y="2852"/>
                  <a:pt x="15468" y="2878"/>
                  <a:pt x="15308" y="2878"/>
                </a:cubicBezTo>
                <a:cubicBezTo>
                  <a:pt x="15082" y="2892"/>
                  <a:pt x="14869" y="2878"/>
                  <a:pt x="14642" y="2905"/>
                </a:cubicBezTo>
                <a:cubicBezTo>
                  <a:pt x="14429" y="2918"/>
                  <a:pt x="14216" y="2839"/>
                  <a:pt x="13989" y="2865"/>
                </a:cubicBezTo>
                <a:cubicBezTo>
                  <a:pt x="13803" y="2878"/>
                  <a:pt x="13603" y="2785"/>
                  <a:pt x="13483" y="2612"/>
                </a:cubicBezTo>
                <a:cubicBezTo>
                  <a:pt x="13510" y="2559"/>
                  <a:pt x="13523" y="2532"/>
                  <a:pt x="13536" y="2519"/>
                </a:cubicBezTo>
                <a:cubicBezTo>
                  <a:pt x="13869" y="2226"/>
                  <a:pt x="14096" y="1879"/>
                  <a:pt x="14176" y="1440"/>
                </a:cubicBezTo>
                <a:cubicBezTo>
                  <a:pt x="14189" y="1386"/>
                  <a:pt x="14216" y="1333"/>
                  <a:pt x="14242" y="1293"/>
                </a:cubicBezTo>
                <a:cubicBezTo>
                  <a:pt x="14282" y="1200"/>
                  <a:pt x="14269" y="1107"/>
                  <a:pt x="14242" y="1013"/>
                </a:cubicBezTo>
                <a:cubicBezTo>
                  <a:pt x="14162" y="680"/>
                  <a:pt x="14003" y="440"/>
                  <a:pt x="13670" y="307"/>
                </a:cubicBezTo>
                <a:cubicBezTo>
                  <a:pt x="13416" y="201"/>
                  <a:pt x="13350" y="187"/>
                  <a:pt x="13150" y="360"/>
                </a:cubicBezTo>
                <a:cubicBezTo>
                  <a:pt x="12830" y="640"/>
                  <a:pt x="12657" y="1000"/>
                  <a:pt x="12510" y="1386"/>
                </a:cubicBezTo>
                <a:cubicBezTo>
                  <a:pt x="12430" y="1599"/>
                  <a:pt x="12391" y="1813"/>
                  <a:pt x="12470" y="2039"/>
                </a:cubicBezTo>
                <a:cubicBezTo>
                  <a:pt x="12484" y="2106"/>
                  <a:pt x="12484" y="2186"/>
                  <a:pt x="12484" y="2252"/>
                </a:cubicBezTo>
                <a:cubicBezTo>
                  <a:pt x="12444" y="2292"/>
                  <a:pt x="12417" y="2306"/>
                  <a:pt x="12391" y="2319"/>
                </a:cubicBezTo>
                <a:cubicBezTo>
                  <a:pt x="11898" y="2505"/>
                  <a:pt x="11405" y="2705"/>
                  <a:pt x="10898" y="2878"/>
                </a:cubicBezTo>
                <a:cubicBezTo>
                  <a:pt x="10539" y="2998"/>
                  <a:pt x="10166" y="3105"/>
                  <a:pt x="9779" y="3118"/>
                </a:cubicBezTo>
                <a:cubicBezTo>
                  <a:pt x="9273" y="3118"/>
                  <a:pt x="8767" y="3132"/>
                  <a:pt x="8260" y="3145"/>
                </a:cubicBezTo>
                <a:cubicBezTo>
                  <a:pt x="8180" y="3145"/>
                  <a:pt x="8114" y="3132"/>
                  <a:pt x="8047" y="3118"/>
                </a:cubicBezTo>
                <a:cubicBezTo>
                  <a:pt x="7754" y="3038"/>
                  <a:pt x="7448" y="3038"/>
                  <a:pt x="7155" y="3038"/>
                </a:cubicBezTo>
                <a:cubicBezTo>
                  <a:pt x="7008" y="3038"/>
                  <a:pt x="6875" y="3038"/>
                  <a:pt x="6742" y="3012"/>
                </a:cubicBezTo>
                <a:cubicBezTo>
                  <a:pt x="6275" y="2892"/>
                  <a:pt x="5809" y="2785"/>
                  <a:pt x="5356" y="2612"/>
                </a:cubicBezTo>
                <a:cubicBezTo>
                  <a:pt x="5076" y="2492"/>
                  <a:pt x="4783" y="2399"/>
                  <a:pt x="4530" y="2252"/>
                </a:cubicBezTo>
                <a:cubicBezTo>
                  <a:pt x="4210" y="2066"/>
                  <a:pt x="3890" y="1866"/>
                  <a:pt x="3624" y="1613"/>
                </a:cubicBezTo>
                <a:cubicBezTo>
                  <a:pt x="3278" y="1320"/>
                  <a:pt x="2918" y="1053"/>
                  <a:pt x="2478" y="907"/>
                </a:cubicBezTo>
                <a:cubicBezTo>
                  <a:pt x="2318" y="840"/>
                  <a:pt x="2172" y="800"/>
                  <a:pt x="1999" y="800"/>
                </a:cubicBezTo>
                <a:cubicBezTo>
                  <a:pt x="1732" y="773"/>
                  <a:pt x="1492" y="867"/>
                  <a:pt x="1239" y="907"/>
                </a:cubicBezTo>
                <a:cubicBezTo>
                  <a:pt x="999" y="960"/>
                  <a:pt x="813" y="1067"/>
                  <a:pt x="613" y="1213"/>
                </a:cubicBezTo>
                <a:cubicBezTo>
                  <a:pt x="453" y="1333"/>
                  <a:pt x="387" y="1520"/>
                  <a:pt x="267" y="1653"/>
                </a:cubicBezTo>
                <a:cubicBezTo>
                  <a:pt x="14" y="1933"/>
                  <a:pt x="0" y="2252"/>
                  <a:pt x="40" y="2585"/>
                </a:cubicBezTo>
                <a:cubicBezTo>
                  <a:pt x="80" y="3012"/>
                  <a:pt x="413" y="3278"/>
                  <a:pt x="826" y="3265"/>
                </a:cubicBezTo>
                <a:cubicBezTo>
                  <a:pt x="999" y="3252"/>
                  <a:pt x="1173" y="3238"/>
                  <a:pt x="1359" y="3278"/>
                </a:cubicBezTo>
                <a:cubicBezTo>
                  <a:pt x="1506" y="3305"/>
                  <a:pt x="1652" y="3291"/>
                  <a:pt x="1812" y="3291"/>
                </a:cubicBezTo>
                <a:cubicBezTo>
                  <a:pt x="2159" y="3265"/>
                  <a:pt x="2398" y="3012"/>
                  <a:pt x="2385" y="2665"/>
                </a:cubicBezTo>
                <a:cubicBezTo>
                  <a:pt x="2385" y="2559"/>
                  <a:pt x="2372" y="2439"/>
                  <a:pt x="2332" y="2346"/>
                </a:cubicBezTo>
                <a:cubicBezTo>
                  <a:pt x="2292" y="2172"/>
                  <a:pt x="2198" y="2026"/>
                  <a:pt x="2025" y="1986"/>
                </a:cubicBezTo>
                <a:cubicBezTo>
                  <a:pt x="1892" y="1959"/>
                  <a:pt x="1759" y="1973"/>
                  <a:pt x="1612" y="1973"/>
                </a:cubicBezTo>
                <a:cubicBezTo>
                  <a:pt x="1506" y="1986"/>
                  <a:pt x="1452" y="2052"/>
                  <a:pt x="1426" y="2159"/>
                </a:cubicBezTo>
                <a:cubicBezTo>
                  <a:pt x="1399" y="2319"/>
                  <a:pt x="1426" y="2492"/>
                  <a:pt x="1346" y="2652"/>
                </a:cubicBezTo>
                <a:cubicBezTo>
                  <a:pt x="1226" y="2692"/>
                  <a:pt x="1106" y="2745"/>
                  <a:pt x="986" y="2799"/>
                </a:cubicBezTo>
                <a:cubicBezTo>
                  <a:pt x="933" y="2745"/>
                  <a:pt x="866" y="2705"/>
                  <a:pt x="840" y="2652"/>
                </a:cubicBezTo>
                <a:cubicBezTo>
                  <a:pt x="760" y="2492"/>
                  <a:pt x="693" y="2319"/>
                  <a:pt x="653" y="2159"/>
                </a:cubicBezTo>
                <a:cubicBezTo>
                  <a:pt x="626" y="2066"/>
                  <a:pt x="626" y="1959"/>
                  <a:pt x="640" y="1866"/>
                </a:cubicBezTo>
                <a:cubicBezTo>
                  <a:pt x="640" y="1813"/>
                  <a:pt x="666" y="1746"/>
                  <a:pt x="706" y="1733"/>
                </a:cubicBezTo>
                <a:cubicBezTo>
                  <a:pt x="893" y="1639"/>
                  <a:pt x="1079" y="1520"/>
                  <a:pt x="1266" y="1493"/>
                </a:cubicBezTo>
                <a:cubicBezTo>
                  <a:pt x="1506" y="1466"/>
                  <a:pt x="1759" y="1480"/>
                  <a:pt x="1985" y="1613"/>
                </a:cubicBezTo>
                <a:cubicBezTo>
                  <a:pt x="2159" y="1706"/>
                  <a:pt x="2345" y="1759"/>
                  <a:pt x="2518" y="1839"/>
                </a:cubicBezTo>
                <a:cubicBezTo>
                  <a:pt x="2891" y="2026"/>
                  <a:pt x="3291" y="2186"/>
                  <a:pt x="3637" y="2439"/>
                </a:cubicBezTo>
                <a:cubicBezTo>
                  <a:pt x="3904" y="2639"/>
                  <a:pt x="4184" y="2825"/>
                  <a:pt x="4477" y="2972"/>
                </a:cubicBezTo>
                <a:cubicBezTo>
                  <a:pt x="4890" y="3185"/>
                  <a:pt x="5303" y="3398"/>
                  <a:pt x="5769" y="3491"/>
                </a:cubicBezTo>
                <a:cubicBezTo>
                  <a:pt x="6129" y="3571"/>
                  <a:pt x="6502" y="3558"/>
                  <a:pt x="6848" y="3705"/>
                </a:cubicBezTo>
                <a:cubicBezTo>
                  <a:pt x="6968" y="3744"/>
                  <a:pt x="7088" y="3798"/>
                  <a:pt x="7208" y="3798"/>
                </a:cubicBezTo>
                <a:cubicBezTo>
                  <a:pt x="7474" y="3798"/>
                  <a:pt x="7714" y="3864"/>
                  <a:pt x="7981" y="3931"/>
                </a:cubicBezTo>
                <a:cubicBezTo>
                  <a:pt x="8074" y="3944"/>
                  <a:pt x="8167" y="3944"/>
                  <a:pt x="8260" y="3944"/>
                </a:cubicBezTo>
                <a:cubicBezTo>
                  <a:pt x="8847" y="3944"/>
                  <a:pt x="9446" y="3958"/>
                  <a:pt x="10032" y="3944"/>
                </a:cubicBezTo>
                <a:cubicBezTo>
                  <a:pt x="10325" y="3931"/>
                  <a:pt x="10605" y="3864"/>
                  <a:pt x="10885" y="3824"/>
                </a:cubicBezTo>
                <a:cubicBezTo>
                  <a:pt x="10952" y="3824"/>
                  <a:pt x="11018" y="3798"/>
                  <a:pt x="11085" y="3784"/>
                </a:cubicBezTo>
                <a:cubicBezTo>
                  <a:pt x="11498" y="3758"/>
                  <a:pt x="11871" y="3638"/>
                  <a:pt x="12217" y="3451"/>
                </a:cubicBezTo>
                <a:cubicBezTo>
                  <a:pt x="12271" y="3425"/>
                  <a:pt x="12324" y="3385"/>
                  <a:pt x="12364" y="3385"/>
                </a:cubicBezTo>
                <a:cubicBezTo>
                  <a:pt x="12550" y="3371"/>
                  <a:pt x="12684" y="3291"/>
                  <a:pt x="12817" y="3198"/>
                </a:cubicBezTo>
                <a:cubicBezTo>
                  <a:pt x="12910" y="3132"/>
                  <a:pt x="13017" y="3092"/>
                  <a:pt x="13097" y="3052"/>
                </a:cubicBezTo>
                <a:cubicBezTo>
                  <a:pt x="13376" y="3198"/>
                  <a:pt x="13643" y="3345"/>
                  <a:pt x="13909" y="3491"/>
                </a:cubicBezTo>
                <a:cubicBezTo>
                  <a:pt x="14003" y="3545"/>
                  <a:pt x="14109" y="3598"/>
                  <a:pt x="14216" y="3611"/>
                </a:cubicBezTo>
                <a:cubicBezTo>
                  <a:pt x="14762" y="3651"/>
                  <a:pt x="15308" y="3744"/>
                  <a:pt x="15854" y="3571"/>
                </a:cubicBezTo>
                <a:cubicBezTo>
                  <a:pt x="15908" y="3558"/>
                  <a:pt x="15988" y="3545"/>
                  <a:pt x="16054" y="3558"/>
                </a:cubicBezTo>
                <a:cubicBezTo>
                  <a:pt x="16281" y="3571"/>
                  <a:pt x="16481" y="3505"/>
                  <a:pt x="16694" y="3438"/>
                </a:cubicBezTo>
                <a:cubicBezTo>
                  <a:pt x="16934" y="3371"/>
                  <a:pt x="17160" y="3291"/>
                  <a:pt x="17400" y="3238"/>
                </a:cubicBezTo>
                <a:cubicBezTo>
                  <a:pt x="17653" y="3172"/>
                  <a:pt x="17880" y="3105"/>
                  <a:pt x="18079" y="2945"/>
                </a:cubicBezTo>
                <a:cubicBezTo>
                  <a:pt x="18133" y="2905"/>
                  <a:pt x="18199" y="2878"/>
                  <a:pt x="18266" y="2865"/>
                </a:cubicBezTo>
                <a:cubicBezTo>
                  <a:pt x="18532" y="2812"/>
                  <a:pt x="18759" y="2679"/>
                  <a:pt x="18985" y="2559"/>
                </a:cubicBezTo>
                <a:cubicBezTo>
                  <a:pt x="19385" y="2359"/>
                  <a:pt x="19811" y="2279"/>
                  <a:pt x="20251" y="2212"/>
                </a:cubicBezTo>
                <a:cubicBezTo>
                  <a:pt x="20451" y="2186"/>
                  <a:pt x="20651" y="2159"/>
                  <a:pt x="20851" y="2092"/>
                </a:cubicBezTo>
                <a:cubicBezTo>
                  <a:pt x="21130" y="1999"/>
                  <a:pt x="21410" y="1946"/>
                  <a:pt x="21703" y="1959"/>
                </a:cubicBezTo>
                <a:cubicBezTo>
                  <a:pt x="21916" y="1986"/>
                  <a:pt x="22130" y="1959"/>
                  <a:pt x="22343" y="1879"/>
                </a:cubicBezTo>
                <a:cubicBezTo>
                  <a:pt x="22569" y="1799"/>
                  <a:pt x="22809" y="1799"/>
                  <a:pt x="23036" y="1893"/>
                </a:cubicBezTo>
                <a:cubicBezTo>
                  <a:pt x="23195" y="1959"/>
                  <a:pt x="23369" y="2012"/>
                  <a:pt x="23515" y="2106"/>
                </a:cubicBezTo>
                <a:cubicBezTo>
                  <a:pt x="23768" y="2239"/>
                  <a:pt x="23968" y="2412"/>
                  <a:pt x="24115" y="2732"/>
                </a:cubicBezTo>
                <a:cubicBezTo>
                  <a:pt x="23968" y="2759"/>
                  <a:pt x="23888" y="2785"/>
                  <a:pt x="23795" y="2772"/>
                </a:cubicBezTo>
                <a:cubicBezTo>
                  <a:pt x="23262" y="2745"/>
                  <a:pt x="22836" y="2945"/>
                  <a:pt x="22449" y="3305"/>
                </a:cubicBezTo>
                <a:cubicBezTo>
                  <a:pt x="22289" y="3465"/>
                  <a:pt x="22210" y="3625"/>
                  <a:pt x="22223" y="3851"/>
                </a:cubicBezTo>
                <a:cubicBezTo>
                  <a:pt x="22236" y="4144"/>
                  <a:pt x="22396" y="4331"/>
                  <a:pt x="22702" y="4357"/>
                </a:cubicBezTo>
                <a:cubicBezTo>
                  <a:pt x="22889" y="4384"/>
                  <a:pt x="23075" y="4397"/>
                  <a:pt x="23275" y="4424"/>
                </a:cubicBezTo>
                <a:cubicBezTo>
                  <a:pt x="23888" y="4531"/>
                  <a:pt x="24368" y="4277"/>
                  <a:pt x="24741" y="3798"/>
                </a:cubicBezTo>
                <a:cubicBezTo>
                  <a:pt x="24768" y="3771"/>
                  <a:pt x="24781" y="3731"/>
                  <a:pt x="24807" y="3705"/>
                </a:cubicBezTo>
                <a:cubicBezTo>
                  <a:pt x="24861" y="3638"/>
                  <a:pt x="24914" y="3585"/>
                  <a:pt x="24981" y="3505"/>
                </a:cubicBezTo>
                <a:cubicBezTo>
                  <a:pt x="25234" y="3571"/>
                  <a:pt x="25500" y="3598"/>
                  <a:pt x="25740" y="3691"/>
                </a:cubicBezTo>
                <a:cubicBezTo>
                  <a:pt x="25900" y="3758"/>
                  <a:pt x="26047" y="3811"/>
                  <a:pt x="26206" y="3824"/>
                </a:cubicBezTo>
                <a:cubicBezTo>
                  <a:pt x="27032" y="3851"/>
                  <a:pt x="27858" y="3878"/>
                  <a:pt x="28684" y="3904"/>
                </a:cubicBezTo>
                <a:cubicBezTo>
                  <a:pt x="28791" y="3904"/>
                  <a:pt x="28898" y="3878"/>
                  <a:pt x="29004" y="3864"/>
                </a:cubicBezTo>
                <a:cubicBezTo>
                  <a:pt x="29404" y="3798"/>
                  <a:pt x="29764" y="3625"/>
                  <a:pt x="30110" y="3425"/>
                </a:cubicBezTo>
                <a:cubicBezTo>
                  <a:pt x="30430" y="3225"/>
                  <a:pt x="30656" y="2932"/>
                  <a:pt x="30843" y="2612"/>
                </a:cubicBezTo>
                <a:cubicBezTo>
                  <a:pt x="30909" y="2505"/>
                  <a:pt x="30923" y="2346"/>
                  <a:pt x="30936" y="2212"/>
                </a:cubicBezTo>
                <a:cubicBezTo>
                  <a:pt x="30989" y="1879"/>
                  <a:pt x="30909" y="1560"/>
                  <a:pt x="30856" y="1240"/>
                </a:cubicBezTo>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34"/>
          <p:cNvSpPr/>
          <p:nvPr/>
        </p:nvSpPr>
        <p:spPr>
          <a:xfrm>
            <a:off x="8604002" y="539998"/>
            <a:ext cx="233380" cy="1596217"/>
          </a:xfrm>
          <a:custGeom>
            <a:avLst/>
            <a:gdLst/>
            <a:ahLst/>
            <a:cxnLst/>
            <a:rect l="l" t="t" r="r" b="b"/>
            <a:pathLst>
              <a:path w="4531" h="30990" extrusionOk="0">
                <a:moveTo>
                  <a:pt x="1226" y="6915"/>
                </a:moveTo>
                <a:cubicBezTo>
                  <a:pt x="1319" y="7128"/>
                  <a:pt x="1293" y="7275"/>
                  <a:pt x="1239" y="7421"/>
                </a:cubicBezTo>
                <a:cubicBezTo>
                  <a:pt x="1146" y="7648"/>
                  <a:pt x="1080" y="7888"/>
                  <a:pt x="880" y="8048"/>
                </a:cubicBezTo>
                <a:cubicBezTo>
                  <a:pt x="813" y="8114"/>
                  <a:pt x="746" y="8194"/>
                  <a:pt x="640" y="8154"/>
                </a:cubicBezTo>
                <a:cubicBezTo>
                  <a:pt x="547" y="7728"/>
                  <a:pt x="547" y="7728"/>
                  <a:pt x="773" y="7408"/>
                </a:cubicBezTo>
                <a:cubicBezTo>
                  <a:pt x="826" y="7315"/>
                  <a:pt x="880" y="7222"/>
                  <a:pt x="960" y="7142"/>
                </a:cubicBezTo>
                <a:cubicBezTo>
                  <a:pt x="1026" y="7062"/>
                  <a:pt x="1119" y="7008"/>
                  <a:pt x="1226" y="6915"/>
                </a:cubicBezTo>
                <a:close/>
                <a:moveTo>
                  <a:pt x="3784" y="17613"/>
                </a:moveTo>
                <a:cubicBezTo>
                  <a:pt x="3478" y="17907"/>
                  <a:pt x="3145" y="18026"/>
                  <a:pt x="2812" y="18133"/>
                </a:cubicBezTo>
                <a:cubicBezTo>
                  <a:pt x="2732" y="18160"/>
                  <a:pt x="2652" y="18146"/>
                  <a:pt x="2598" y="18040"/>
                </a:cubicBezTo>
                <a:cubicBezTo>
                  <a:pt x="2878" y="17853"/>
                  <a:pt x="3185" y="17720"/>
                  <a:pt x="3504" y="17600"/>
                </a:cubicBezTo>
                <a:cubicBezTo>
                  <a:pt x="3571" y="17573"/>
                  <a:pt x="3651" y="17600"/>
                  <a:pt x="3784" y="17613"/>
                </a:cubicBezTo>
                <a:close/>
                <a:moveTo>
                  <a:pt x="2319" y="54"/>
                </a:moveTo>
                <a:cubicBezTo>
                  <a:pt x="2185" y="67"/>
                  <a:pt x="2025" y="81"/>
                  <a:pt x="1919" y="147"/>
                </a:cubicBezTo>
                <a:cubicBezTo>
                  <a:pt x="1599" y="334"/>
                  <a:pt x="1306" y="560"/>
                  <a:pt x="1106" y="880"/>
                </a:cubicBezTo>
                <a:cubicBezTo>
                  <a:pt x="906" y="1226"/>
                  <a:pt x="733" y="1586"/>
                  <a:pt x="667" y="1986"/>
                </a:cubicBezTo>
                <a:cubicBezTo>
                  <a:pt x="653" y="2092"/>
                  <a:pt x="627" y="2199"/>
                  <a:pt x="627" y="2305"/>
                </a:cubicBezTo>
                <a:cubicBezTo>
                  <a:pt x="653" y="3131"/>
                  <a:pt x="680" y="3957"/>
                  <a:pt x="706" y="4784"/>
                </a:cubicBezTo>
                <a:cubicBezTo>
                  <a:pt x="720" y="4943"/>
                  <a:pt x="773" y="5090"/>
                  <a:pt x="840" y="5250"/>
                </a:cubicBezTo>
                <a:cubicBezTo>
                  <a:pt x="933" y="5490"/>
                  <a:pt x="960" y="5756"/>
                  <a:pt x="1026" y="6009"/>
                </a:cubicBezTo>
                <a:cubicBezTo>
                  <a:pt x="946" y="6076"/>
                  <a:pt x="893" y="6129"/>
                  <a:pt x="826" y="6182"/>
                </a:cubicBezTo>
                <a:cubicBezTo>
                  <a:pt x="800" y="6209"/>
                  <a:pt x="760" y="6222"/>
                  <a:pt x="733" y="6249"/>
                </a:cubicBezTo>
                <a:cubicBezTo>
                  <a:pt x="240" y="6622"/>
                  <a:pt x="0" y="7102"/>
                  <a:pt x="107" y="7715"/>
                </a:cubicBezTo>
                <a:cubicBezTo>
                  <a:pt x="134" y="7914"/>
                  <a:pt x="147" y="8101"/>
                  <a:pt x="174" y="8287"/>
                </a:cubicBezTo>
                <a:cubicBezTo>
                  <a:pt x="200" y="8594"/>
                  <a:pt x="387" y="8754"/>
                  <a:pt x="680" y="8767"/>
                </a:cubicBezTo>
                <a:cubicBezTo>
                  <a:pt x="906" y="8780"/>
                  <a:pt x="1066" y="8700"/>
                  <a:pt x="1226" y="8541"/>
                </a:cubicBezTo>
                <a:cubicBezTo>
                  <a:pt x="1586" y="8154"/>
                  <a:pt x="1786" y="7728"/>
                  <a:pt x="1759" y="7195"/>
                </a:cubicBezTo>
                <a:cubicBezTo>
                  <a:pt x="1746" y="7102"/>
                  <a:pt x="1772" y="7022"/>
                  <a:pt x="1799" y="6875"/>
                </a:cubicBezTo>
                <a:cubicBezTo>
                  <a:pt x="2119" y="7022"/>
                  <a:pt x="2292" y="7222"/>
                  <a:pt x="2425" y="7475"/>
                </a:cubicBezTo>
                <a:cubicBezTo>
                  <a:pt x="2518" y="7621"/>
                  <a:pt x="2572" y="7794"/>
                  <a:pt x="2638" y="7954"/>
                </a:cubicBezTo>
                <a:cubicBezTo>
                  <a:pt x="2732" y="8181"/>
                  <a:pt x="2732" y="8421"/>
                  <a:pt x="2652" y="8647"/>
                </a:cubicBezTo>
                <a:cubicBezTo>
                  <a:pt x="2572" y="8860"/>
                  <a:pt x="2545" y="9073"/>
                  <a:pt x="2572" y="9287"/>
                </a:cubicBezTo>
                <a:cubicBezTo>
                  <a:pt x="2585" y="9580"/>
                  <a:pt x="2532" y="9860"/>
                  <a:pt x="2438" y="10139"/>
                </a:cubicBezTo>
                <a:cubicBezTo>
                  <a:pt x="2372" y="10339"/>
                  <a:pt x="2345" y="10539"/>
                  <a:pt x="2319" y="10739"/>
                </a:cubicBezTo>
                <a:cubicBezTo>
                  <a:pt x="2252" y="11178"/>
                  <a:pt x="2172" y="11605"/>
                  <a:pt x="1972" y="12005"/>
                </a:cubicBezTo>
                <a:cubicBezTo>
                  <a:pt x="1852" y="12231"/>
                  <a:pt x="1719" y="12457"/>
                  <a:pt x="1666" y="12724"/>
                </a:cubicBezTo>
                <a:cubicBezTo>
                  <a:pt x="1652" y="12791"/>
                  <a:pt x="1626" y="12857"/>
                  <a:pt x="1586" y="12910"/>
                </a:cubicBezTo>
                <a:cubicBezTo>
                  <a:pt x="1426" y="13110"/>
                  <a:pt x="1359" y="13337"/>
                  <a:pt x="1293" y="13590"/>
                </a:cubicBezTo>
                <a:cubicBezTo>
                  <a:pt x="1239" y="13830"/>
                  <a:pt x="1159" y="14056"/>
                  <a:pt x="1093" y="14296"/>
                </a:cubicBezTo>
                <a:cubicBezTo>
                  <a:pt x="1026" y="14509"/>
                  <a:pt x="960" y="14709"/>
                  <a:pt x="973" y="14936"/>
                </a:cubicBezTo>
                <a:cubicBezTo>
                  <a:pt x="986" y="15002"/>
                  <a:pt x="973" y="15082"/>
                  <a:pt x="960" y="15135"/>
                </a:cubicBezTo>
                <a:cubicBezTo>
                  <a:pt x="786" y="15682"/>
                  <a:pt x="880" y="16228"/>
                  <a:pt x="920" y="16774"/>
                </a:cubicBezTo>
                <a:cubicBezTo>
                  <a:pt x="933" y="16881"/>
                  <a:pt x="986" y="16987"/>
                  <a:pt x="1040" y="17081"/>
                </a:cubicBezTo>
                <a:cubicBezTo>
                  <a:pt x="1186" y="17347"/>
                  <a:pt x="1333" y="17613"/>
                  <a:pt x="1479" y="17893"/>
                </a:cubicBezTo>
                <a:cubicBezTo>
                  <a:pt x="1439" y="17973"/>
                  <a:pt x="1399" y="18080"/>
                  <a:pt x="1333" y="18173"/>
                </a:cubicBezTo>
                <a:cubicBezTo>
                  <a:pt x="1239" y="18306"/>
                  <a:pt x="1159" y="18439"/>
                  <a:pt x="1146" y="18626"/>
                </a:cubicBezTo>
                <a:cubicBezTo>
                  <a:pt x="1146" y="18666"/>
                  <a:pt x="1106" y="18719"/>
                  <a:pt x="1080" y="18773"/>
                </a:cubicBezTo>
                <a:cubicBezTo>
                  <a:pt x="893" y="19119"/>
                  <a:pt x="773" y="19492"/>
                  <a:pt x="746" y="19905"/>
                </a:cubicBezTo>
                <a:cubicBezTo>
                  <a:pt x="733" y="19972"/>
                  <a:pt x="706" y="20038"/>
                  <a:pt x="706" y="20105"/>
                </a:cubicBezTo>
                <a:cubicBezTo>
                  <a:pt x="667" y="20385"/>
                  <a:pt x="600" y="20664"/>
                  <a:pt x="587" y="20957"/>
                </a:cubicBezTo>
                <a:cubicBezTo>
                  <a:pt x="573" y="21544"/>
                  <a:pt x="587" y="22143"/>
                  <a:pt x="587" y="22729"/>
                </a:cubicBezTo>
                <a:cubicBezTo>
                  <a:pt x="587" y="22823"/>
                  <a:pt x="587" y="22916"/>
                  <a:pt x="600" y="23009"/>
                </a:cubicBezTo>
                <a:cubicBezTo>
                  <a:pt x="667" y="23276"/>
                  <a:pt x="733" y="23515"/>
                  <a:pt x="733" y="23782"/>
                </a:cubicBezTo>
                <a:cubicBezTo>
                  <a:pt x="733" y="23902"/>
                  <a:pt x="786" y="24022"/>
                  <a:pt x="826" y="24142"/>
                </a:cubicBezTo>
                <a:cubicBezTo>
                  <a:pt x="973" y="24488"/>
                  <a:pt x="960" y="24861"/>
                  <a:pt x="1040" y="25221"/>
                </a:cubicBezTo>
                <a:cubicBezTo>
                  <a:pt x="1133" y="25687"/>
                  <a:pt x="1346" y="26100"/>
                  <a:pt x="1559" y="26513"/>
                </a:cubicBezTo>
                <a:cubicBezTo>
                  <a:pt x="1706" y="26806"/>
                  <a:pt x="1892" y="27086"/>
                  <a:pt x="2092" y="27352"/>
                </a:cubicBezTo>
                <a:cubicBezTo>
                  <a:pt x="2345" y="27699"/>
                  <a:pt x="2505" y="28099"/>
                  <a:pt x="2692" y="28472"/>
                </a:cubicBezTo>
                <a:cubicBezTo>
                  <a:pt x="2772" y="28645"/>
                  <a:pt x="2825" y="28831"/>
                  <a:pt x="2918" y="29005"/>
                </a:cubicBezTo>
                <a:cubicBezTo>
                  <a:pt x="3051" y="29231"/>
                  <a:pt x="3065" y="29484"/>
                  <a:pt x="3038" y="29724"/>
                </a:cubicBezTo>
                <a:cubicBezTo>
                  <a:pt x="3011" y="29910"/>
                  <a:pt x="2891" y="30097"/>
                  <a:pt x="2798" y="30284"/>
                </a:cubicBezTo>
                <a:cubicBezTo>
                  <a:pt x="2785" y="30323"/>
                  <a:pt x="2718" y="30350"/>
                  <a:pt x="2665" y="30350"/>
                </a:cubicBezTo>
                <a:cubicBezTo>
                  <a:pt x="2572" y="30363"/>
                  <a:pt x="2465" y="30363"/>
                  <a:pt x="2372" y="30337"/>
                </a:cubicBezTo>
                <a:cubicBezTo>
                  <a:pt x="2212" y="30297"/>
                  <a:pt x="2039" y="30230"/>
                  <a:pt x="1879" y="30150"/>
                </a:cubicBezTo>
                <a:cubicBezTo>
                  <a:pt x="1826" y="30124"/>
                  <a:pt x="1786" y="30057"/>
                  <a:pt x="1732" y="30004"/>
                </a:cubicBezTo>
                <a:cubicBezTo>
                  <a:pt x="1786" y="29884"/>
                  <a:pt x="1839" y="29764"/>
                  <a:pt x="1879" y="29644"/>
                </a:cubicBezTo>
                <a:cubicBezTo>
                  <a:pt x="2039" y="29564"/>
                  <a:pt x="2212" y="29591"/>
                  <a:pt x="2372" y="29564"/>
                </a:cubicBezTo>
                <a:cubicBezTo>
                  <a:pt x="2478" y="29537"/>
                  <a:pt x="2545" y="29484"/>
                  <a:pt x="2558" y="29378"/>
                </a:cubicBezTo>
                <a:cubicBezTo>
                  <a:pt x="2558" y="29231"/>
                  <a:pt x="2572" y="29098"/>
                  <a:pt x="2545" y="28965"/>
                </a:cubicBezTo>
                <a:cubicBezTo>
                  <a:pt x="2505" y="28791"/>
                  <a:pt x="2359" y="28698"/>
                  <a:pt x="2185" y="28658"/>
                </a:cubicBezTo>
                <a:cubicBezTo>
                  <a:pt x="2092" y="28618"/>
                  <a:pt x="1972" y="28605"/>
                  <a:pt x="1866" y="28605"/>
                </a:cubicBezTo>
                <a:cubicBezTo>
                  <a:pt x="1519" y="28592"/>
                  <a:pt x="1266" y="28831"/>
                  <a:pt x="1239" y="29178"/>
                </a:cubicBezTo>
                <a:cubicBezTo>
                  <a:pt x="1226" y="29338"/>
                  <a:pt x="1226" y="29484"/>
                  <a:pt x="1253" y="29631"/>
                </a:cubicBezTo>
                <a:cubicBezTo>
                  <a:pt x="1293" y="29817"/>
                  <a:pt x="1279" y="29990"/>
                  <a:pt x="1266" y="30164"/>
                </a:cubicBezTo>
                <a:cubicBezTo>
                  <a:pt x="1253" y="30577"/>
                  <a:pt x="1519" y="30910"/>
                  <a:pt x="1946" y="30950"/>
                </a:cubicBezTo>
                <a:cubicBezTo>
                  <a:pt x="2279" y="30990"/>
                  <a:pt x="2598" y="30976"/>
                  <a:pt x="2878" y="30723"/>
                </a:cubicBezTo>
                <a:cubicBezTo>
                  <a:pt x="3011" y="30603"/>
                  <a:pt x="3198" y="30537"/>
                  <a:pt x="3318" y="30377"/>
                </a:cubicBezTo>
                <a:cubicBezTo>
                  <a:pt x="3464" y="30177"/>
                  <a:pt x="3571" y="29990"/>
                  <a:pt x="3624" y="29751"/>
                </a:cubicBezTo>
                <a:cubicBezTo>
                  <a:pt x="3664" y="29497"/>
                  <a:pt x="3757" y="29244"/>
                  <a:pt x="3731" y="28991"/>
                </a:cubicBezTo>
                <a:cubicBezTo>
                  <a:pt x="3731" y="28818"/>
                  <a:pt x="3691" y="28671"/>
                  <a:pt x="3638" y="28512"/>
                </a:cubicBezTo>
                <a:cubicBezTo>
                  <a:pt x="3478" y="28072"/>
                  <a:pt x="3211" y="27712"/>
                  <a:pt x="2918" y="27366"/>
                </a:cubicBezTo>
                <a:cubicBezTo>
                  <a:pt x="2665" y="27099"/>
                  <a:pt x="2465" y="26780"/>
                  <a:pt x="2279" y="26460"/>
                </a:cubicBezTo>
                <a:cubicBezTo>
                  <a:pt x="2132" y="26207"/>
                  <a:pt x="2039" y="25914"/>
                  <a:pt x="1919" y="25634"/>
                </a:cubicBezTo>
                <a:cubicBezTo>
                  <a:pt x="1746" y="25181"/>
                  <a:pt x="1639" y="24715"/>
                  <a:pt x="1519" y="24248"/>
                </a:cubicBezTo>
                <a:cubicBezTo>
                  <a:pt x="1493" y="24115"/>
                  <a:pt x="1493" y="23982"/>
                  <a:pt x="1493" y="23835"/>
                </a:cubicBezTo>
                <a:cubicBezTo>
                  <a:pt x="1493" y="23542"/>
                  <a:pt x="1493" y="23236"/>
                  <a:pt x="1413" y="22943"/>
                </a:cubicBezTo>
                <a:cubicBezTo>
                  <a:pt x="1399" y="22876"/>
                  <a:pt x="1386" y="22809"/>
                  <a:pt x="1386" y="22729"/>
                </a:cubicBezTo>
                <a:cubicBezTo>
                  <a:pt x="1399" y="22223"/>
                  <a:pt x="1413" y="21717"/>
                  <a:pt x="1413" y="21211"/>
                </a:cubicBezTo>
                <a:cubicBezTo>
                  <a:pt x="1426" y="20824"/>
                  <a:pt x="1533" y="20451"/>
                  <a:pt x="1652" y="20091"/>
                </a:cubicBezTo>
                <a:cubicBezTo>
                  <a:pt x="1826" y="19585"/>
                  <a:pt x="2025" y="19092"/>
                  <a:pt x="2212" y="18599"/>
                </a:cubicBezTo>
                <a:cubicBezTo>
                  <a:pt x="2225" y="18573"/>
                  <a:pt x="2239" y="18546"/>
                  <a:pt x="2279" y="18506"/>
                </a:cubicBezTo>
                <a:cubicBezTo>
                  <a:pt x="2345" y="18506"/>
                  <a:pt x="2425" y="18506"/>
                  <a:pt x="2492" y="18519"/>
                </a:cubicBezTo>
                <a:cubicBezTo>
                  <a:pt x="2718" y="18586"/>
                  <a:pt x="2931" y="18559"/>
                  <a:pt x="3145" y="18479"/>
                </a:cubicBezTo>
                <a:cubicBezTo>
                  <a:pt x="3531" y="18333"/>
                  <a:pt x="3891" y="18160"/>
                  <a:pt x="4170" y="17840"/>
                </a:cubicBezTo>
                <a:cubicBezTo>
                  <a:pt x="4344" y="17640"/>
                  <a:pt x="4330" y="17573"/>
                  <a:pt x="4224" y="17320"/>
                </a:cubicBezTo>
                <a:cubicBezTo>
                  <a:pt x="4091" y="16987"/>
                  <a:pt x="3851" y="16827"/>
                  <a:pt x="3518" y="16747"/>
                </a:cubicBezTo>
                <a:cubicBezTo>
                  <a:pt x="3424" y="16721"/>
                  <a:pt x="3331" y="16707"/>
                  <a:pt x="3238" y="16747"/>
                </a:cubicBezTo>
                <a:cubicBezTo>
                  <a:pt x="3198" y="16774"/>
                  <a:pt x="3145" y="16801"/>
                  <a:pt x="3091" y="16814"/>
                </a:cubicBezTo>
                <a:cubicBezTo>
                  <a:pt x="2652" y="16894"/>
                  <a:pt x="2305" y="17120"/>
                  <a:pt x="2012" y="17454"/>
                </a:cubicBezTo>
                <a:cubicBezTo>
                  <a:pt x="1999" y="17467"/>
                  <a:pt x="1972" y="17480"/>
                  <a:pt x="1919" y="17507"/>
                </a:cubicBezTo>
                <a:cubicBezTo>
                  <a:pt x="1746" y="17387"/>
                  <a:pt x="1652" y="17187"/>
                  <a:pt x="1666" y="17001"/>
                </a:cubicBezTo>
                <a:cubicBezTo>
                  <a:pt x="1692" y="16774"/>
                  <a:pt x="1612" y="16561"/>
                  <a:pt x="1626" y="16348"/>
                </a:cubicBezTo>
                <a:cubicBezTo>
                  <a:pt x="1652" y="16121"/>
                  <a:pt x="1639" y="15908"/>
                  <a:pt x="1639" y="15682"/>
                </a:cubicBezTo>
                <a:cubicBezTo>
                  <a:pt x="1652" y="15522"/>
                  <a:pt x="1679" y="15362"/>
                  <a:pt x="1706" y="15202"/>
                </a:cubicBezTo>
                <a:cubicBezTo>
                  <a:pt x="1759" y="14909"/>
                  <a:pt x="1812" y="14629"/>
                  <a:pt x="1866" y="14349"/>
                </a:cubicBezTo>
                <a:cubicBezTo>
                  <a:pt x="1932" y="14070"/>
                  <a:pt x="1999" y="13790"/>
                  <a:pt x="2079" y="13510"/>
                </a:cubicBezTo>
                <a:cubicBezTo>
                  <a:pt x="2332" y="12724"/>
                  <a:pt x="2678" y="11978"/>
                  <a:pt x="3011" y="11232"/>
                </a:cubicBezTo>
                <a:cubicBezTo>
                  <a:pt x="3118" y="11005"/>
                  <a:pt x="3198" y="10765"/>
                  <a:pt x="3264" y="10539"/>
                </a:cubicBezTo>
                <a:cubicBezTo>
                  <a:pt x="3331" y="10339"/>
                  <a:pt x="3384" y="10139"/>
                  <a:pt x="3438" y="9939"/>
                </a:cubicBezTo>
                <a:cubicBezTo>
                  <a:pt x="3518" y="9660"/>
                  <a:pt x="3584" y="9393"/>
                  <a:pt x="3504" y="9100"/>
                </a:cubicBezTo>
                <a:cubicBezTo>
                  <a:pt x="3478" y="9007"/>
                  <a:pt x="3518" y="8887"/>
                  <a:pt x="3544" y="8780"/>
                </a:cubicBezTo>
                <a:cubicBezTo>
                  <a:pt x="3664" y="8354"/>
                  <a:pt x="3664" y="7941"/>
                  <a:pt x="3518" y="7528"/>
                </a:cubicBezTo>
                <a:cubicBezTo>
                  <a:pt x="3478" y="7435"/>
                  <a:pt x="3451" y="7341"/>
                  <a:pt x="3438" y="7248"/>
                </a:cubicBezTo>
                <a:cubicBezTo>
                  <a:pt x="3344" y="6835"/>
                  <a:pt x="3078" y="6542"/>
                  <a:pt x="2825" y="6236"/>
                </a:cubicBezTo>
                <a:cubicBezTo>
                  <a:pt x="2652" y="6023"/>
                  <a:pt x="2372" y="5996"/>
                  <a:pt x="2105" y="5956"/>
                </a:cubicBezTo>
                <a:cubicBezTo>
                  <a:pt x="1959" y="5943"/>
                  <a:pt x="1812" y="5943"/>
                  <a:pt x="1639" y="5943"/>
                </a:cubicBezTo>
                <a:cubicBezTo>
                  <a:pt x="1599" y="5836"/>
                  <a:pt x="1546" y="5743"/>
                  <a:pt x="1519" y="5636"/>
                </a:cubicBezTo>
                <a:cubicBezTo>
                  <a:pt x="1439" y="5236"/>
                  <a:pt x="1373" y="4823"/>
                  <a:pt x="1373" y="4410"/>
                </a:cubicBezTo>
                <a:cubicBezTo>
                  <a:pt x="1373" y="4091"/>
                  <a:pt x="1359" y="3784"/>
                  <a:pt x="1346" y="3465"/>
                </a:cubicBezTo>
                <a:cubicBezTo>
                  <a:pt x="1333" y="3225"/>
                  <a:pt x="1346" y="2998"/>
                  <a:pt x="1426" y="2772"/>
                </a:cubicBezTo>
                <a:cubicBezTo>
                  <a:pt x="1493" y="2572"/>
                  <a:pt x="1506" y="2345"/>
                  <a:pt x="1612" y="2146"/>
                </a:cubicBezTo>
                <a:cubicBezTo>
                  <a:pt x="1692" y="2012"/>
                  <a:pt x="1746" y="1879"/>
                  <a:pt x="1826" y="1746"/>
                </a:cubicBezTo>
                <a:cubicBezTo>
                  <a:pt x="2079" y="1320"/>
                  <a:pt x="2492" y="1120"/>
                  <a:pt x="2985" y="1066"/>
                </a:cubicBezTo>
                <a:cubicBezTo>
                  <a:pt x="3198" y="1026"/>
                  <a:pt x="3411" y="1026"/>
                  <a:pt x="3624" y="1013"/>
                </a:cubicBezTo>
                <a:cubicBezTo>
                  <a:pt x="3744" y="1399"/>
                  <a:pt x="3731" y="1439"/>
                  <a:pt x="3451" y="1626"/>
                </a:cubicBezTo>
                <a:cubicBezTo>
                  <a:pt x="3384" y="1573"/>
                  <a:pt x="3331" y="1493"/>
                  <a:pt x="3251" y="1453"/>
                </a:cubicBezTo>
                <a:cubicBezTo>
                  <a:pt x="3158" y="1413"/>
                  <a:pt x="3065" y="1399"/>
                  <a:pt x="2971" y="1399"/>
                </a:cubicBezTo>
                <a:cubicBezTo>
                  <a:pt x="2772" y="1399"/>
                  <a:pt x="2665" y="1493"/>
                  <a:pt x="2612" y="1679"/>
                </a:cubicBezTo>
                <a:cubicBezTo>
                  <a:pt x="2558" y="1852"/>
                  <a:pt x="2545" y="2026"/>
                  <a:pt x="2585" y="2212"/>
                </a:cubicBezTo>
                <a:cubicBezTo>
                  <a:pt x="2625" y="2385"/>
                  <a:pt x="2732" y="2505"/>
                  <a:pt x="2918" y="2545"/>
                </a:cubicBezTo>
                <a:cubicBezTo>
                  <a:pt x="3251" y="2599"/>
                  <a:pt x="3571" y="2585"/>
                  <a:pt x="3837" y="2319"/>
                </a:cubicBezTo>
                <a:cubicBezTo>
                  <a:pt x="3904" y="2239"/>
                  <a:pt x="3971" y="2172"/>
                  <a:pt x="4037" y="2106"/>
                </a:cubicBezTo>
                <a:cubicBezTo>
                  <a:pt x="4530" y="1706"/>
                  <a:pt x="4384" y="1040"/>
                  <a:pt x="4144" y="653"/>
                </a:cubicBezTo>
                <a:cubicBezTo>
                  <a:pt x="3931" y="334"/>
                  <a:pt x="3624" y="200"/>
                  <a:pt x="3291" y="134"/>
                </a:cubicBezTo>
                <a:cubicBezTo>
                  <a:pt x="2971" y="81"/>
                  <a:pt x="2652" y="1"/>
                  <a:pt x="2319" y="54"/>
                </a:cubicBezTo>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 name="Google Shape;341;p34"/>
          <p:cNvSpPr/>
          <p:nvPr/>
        </p:nvSpPr>
        <p:spPr>
          <a:xfrm rot="-5400000">
            <a:off x="-374809" y="1221420"/>
            <a:ext cx="1596217" cy="233380"/>
          </a:xfrm>
          <a:custGeom>
            <a:avLst/>
            <a:gdLst/>
            <a:ahLst/>
            <a:cxnLst/>
            <a:rect l="l" t="t" r="r" b="b"/>
            <a:pathLst>
              <a:path w="30990" h="4531" extrusionOk="0">
                <a:moveTo>
                  <a:pt x="23848" y="3571"/>
                </a:moveTo>
                <a:cubicBezTo>
                  <a:pt x="23768" y="3651"/>
                  <a:pt x="23675" y="3705"/>
                  <a:pt x="23582" y="3758"/>
                </a:cubicBezTo>
                <a:cubicBezTo>
                  <a:pt x="23262" y="3984"/>
                  <a:pt x="23262" y="3984"/>
                  <a:pt x="22836" y="3891"/>
                </a:cubicBezTo>
                <a:cubicBezTo>
                  <a:pt x="22796" y="3784"/>
                  <a:pt x="22876" y="3718"/>
                  <a:pt x="22942" y="3651"/>
                </a:cubicBezTo>
                <a:cubicBezTo>
                  <a:pt x="23102" y="3451"/>
                  <a:pt x="23342" y="3385"/>
                  <a:pt x="23568" y="3291"/>
                </a:cubicBezTo>
                <a:cubicBezTo>
                  <a:pt x="23715" y="3238"/>
                  <a:pt x="23862" y="3212"/>
                  <a:pt x="24075" y="3305"/>
                </a:cubicBezTo>
                <a:cubicBezTo>
                  <a:pt x="23981" y="3411"/>
                  <a:pt x="23928" y="3505"/>
                  <a:pt x="23848" y="3571"/>
                </a:cubicBezTo>
                <a:close/>
                <a:moveTo>
                  <a:pt x="13390" y="1027"/>
                </a:moveTo>
                <a:cubicBezTo>
                  <a:pt x="13270" y="1346"/>
                  <a:pt x="13137" y="1653"/>
                  <a:pt x="12950" y="1933"/>
                </a:cubicBezTo>
                <a:cubicBezTo>
                  <a:pt x="12843" y="1879"/>
                  <a:pt x="12830" y="1799"/>
                  <a:pt x="12857" y="1719"/>
                </a:cubicBezTo>
                <a:cubicBezTo>
                  <a:pt x="12963" y="1386"/>
                  <a:pt x="13083" y="1053"/>
                  <a:pt x="13376" y="747"/>
                </a:cubicBezTo>
                <a:cubicBezTo>
                  <a:pt x="13390" y="880"/>
                  <a:pt x="13416" y="960"/>
                  <a:pt x="13390" y="1027"/>
                </a:cubicBezTo>
                <a:close/>
                <a:moveTo>
                  <a:pt x="30856" y="1240"/>
                </a:moveTo>
                <a:cubicBezTo>
                  <a:pt x="30789" y="907"/>
                  <a:pt x="30656" y="600"/>
                  <a:pt x="30336" y="387"/>
                </a:cubicBezTo>
                <a:cubicBezTo>
                  <a:pt x="29950" y="147"/>
                  <a:pt x="29284" y="1"/>
                  <a:pt x="28871" y="494"/>
                </a:cubicBezTo>
                <a:cubicBezTo>
                  <a:pt x="28818" y="560"/>
                  <a:pt x="28751" y="627"/>
                  <a:pt x="28671" y="694"/>
                </a:cubicBezTo>
                <a:cubicBezTo>
                  <a:pt x="28405" y="960"/>
                  <a:pt x="28391" y="1280"/>
                  <a:pt x="28445" y="1613"/>
                </a:cubicBezTo>
                <a:cubicBezTo>
                  <a:pt x="28485" y="1799"/>
                  <a:pt x="28605" y="1906"/>
                  <a:pt x="28778" y="1946"/>
                </a:cubicBezTo>
                <a:cubicBezTo>
                  <a:pt x="28964" y="1986"/>
                  <a:pt x="29137" y="1973"/>
                  <a:pt x="29311" y="1919"/>
                </a:cubicBezTo>
                <a:cubicBezTo>
                  <a:pt x="29497" y="1866"/>
                  <a:pt x="29590" y="1759"/>
                  <a:pt x="29590" y="1560"/>
                </a:cubicBezTo>
                <a:cubicBezTo>
                  <a:pt x="29590" y="1466"/>
                  <a:pt x="29577" y="1373"/>
                  <a:pt x="29537" y="1280"/>
                </a:cubicBezTo>
                <a:cubicBezTo>
                  <a:pt x="29497" y="1200"/>
                  <a:pt x="29417" y="1147"/>
                  <a:pt x="29364" y="1080"/>
                </a:cubicBezTo>
                <a:cubicBezTo>
                  <a:pt x="29550" y="800"/>
                  <a:pt x="29590" y="787"/>
                  <a:pt x="29977" y="907"/>
                </a:cubicBezTo>
                <a:cubicBezTo>
                  <a:pt x="29963" y="1120"/>
                  <a:pt x="29963" y="1333"/>
                  <a:pt x="29923" y="1546"/>
                </a:cubicBezTo>
                <a:cubicBezTo>
                  <a:pt x="29870" y="2039"/>
                  <a:pt x="29670" y="2439"/>
                  <a:pt x="29244" y="2705"/>
                </a:cubicBezTo>
                <a:cubicBezTo>
                  <a:pt x="29111" y="2785"/>
                  <a:pt x="28978" y="2839"/>
                  <a:pt x="28844" y="2918"/>
                </a:cubicBezTo>
                <a:cubicBezTo>
                  <a:pt x="28644" y="3025"/>
                  <a:pt x="28418" y="3038"/>
                  <a:pt x="28218" y="3105"/>
                </a:cubicBezTo>
                <a:cubicBezTo>
                  <a:pt x="27992" y="3185"/>
                  <a:pt x="27765" y="3198"/>
                  <a:pt x="27525" y="3185"/>
                </a:cubicBezTo>
                <a:cubicBezTo>
                  <a:pt x="27206" y="3172"/>
                  <a:pt x="26899" y="3158"/>
                  <a:pt x="26579" y="3158"/>
                </a:cubicBezTo>
                <a:cubicBezTo>
                  <a:pt x="26166" y="3158"/>
                  <a:pt x="25753" y="3092"/>
                  <a:pt x="25354" y="3012"/>
                </a:cubicBezTo>
                <a:cubicBezTo>
                  <a:pt x="25247" y="2985"/>
                  <a:pt x="25154" y="2932"/>
                  <a:pt x="25047" y="2892"/>
                </a:cubicBezTo>
                <a:cubicBezTo>
                  <a:pt x="25047" y="2719"/>
                  <a:pt x="25047" y="2572"/>
                  <a:pt x="25034" y="2426"/>
                </a:cubicBezTo>
                <a:cubicBezTo>
                  <a:pt x="24994" y="2159"/>
                  <a:pt x="24967" y="1879"/>
                  <a:pt x="24754" y="1706"/>
                </a:cubicBezTo>
                <a:cubicBezTo>
                  <a:pt x="24448" y="1453"/>
                  <a:pt x="24155" y="1186"/>
                  <a:pt x="23742" y="1093"/>
                </a:cubicBezTo>
                <a:cubicBezTo>
                  <a:pt x="23648" y="1080"/>
                  <a:pt x="23555" y="1053"/>
                  <a:pt x="23462" y="1013"/>
                </a:cubicBezTo>
                <a:cubicBezTo>
                  <a:pt x="23049" y="867"/>
                  <a:pt x="22636" y="867"/>
                  <a:pt x="22210" y="987"/>
                </a:cubicBezTo>
                <a:cubicBezTo>
                  <a:pt x="22103" y="1013"/>
                  <a:pt x="21983" y="1053"/>
                  <a:pt x="21890" y="1027"/>
                </a:cubicBezTo>
                <a:cubicBezTo>
                  <a:pt x="21597" y="947"/>
                  <a:pt x="21330" y="1013"/>
                  <a:pt x="21050" y="1093"/>
                </a:cubicBezTo>
                <a:cubicBezTo>
                  <a:pt x="20851" y="1147"/>
                  <a:pt x="20651" y="1200"/>
                  <a:pt x="20451" y="1266"/>
                </a:cubicBezTo>
                <a:cubicBezTo>
                  <a:pt x="20224" y="1333"/>
                  <a:pt x="19985" y="1413"/>
                  <a:pt x="19758" y="1520"/>
                </a:cubicBezTo>
                <a:cubicBezTo>
                  <a:pt x="19012" y="1853"/>
                  <a:pt x="18266" y="2199"/>
                  <a:pt x="17480" y="2452"/>
                </a:cubicBezTo>
                <a:cubicBezTo>
                  <a:pt x="17200" y="2532"/>
                  <a:pt x="16920" y="2599"/>
                  <a:pt x="16641" y="2665"/>
                </a:cubicBezTo>
                <a:cubicBezTo>
                  <a:pt x="16361" y="2719"/>
                  <a:pt x="16081" y="2772"/>
                  <a:pt x="15788" y="2825"/>
                </a:cubicBezTo>
                <a:cubicBezTo>
                  <a:pt x="15628" y="2852"/>
                  <a:pt x="15468" y="2878"/>
                  <a:pt x="15308" y="2878"/>
                </a:cubicBezTo>
                <a:cubicBezTo>
                  <a:pt x="15082" y="2892"/>
                  <a:pt x="14869" y="2878"/>
                  <a:pt x="14642" y="2905"/>
                </a:cubicBezTo>
                <a:cubicBezTo>
                  <a:pt x="14429" y="2918"/>
                  <a:pt x="14216" y="2839"/>
                  <a:pt x="13989" y="2865"/>
                </a:cubicBezTo>
                <a:cubicBezTo>
                  <a:pt x="13803" y="2878"/>
                  <a:pt x="13603" y="2785"/>
                  <a:pt x="13483" y="2612"/>
                </a:cubicBezTo>
                <a:cubicBezTo>
                  <a:pt x="13510" y="2559"/>
                  <a:pt x="13523" y="2532"/>
                  <a:pt x="13536" y="2519"/>
                </a:cubicBezTo>
                <a:cubicBezTo>
                  <a:pt x="13869" y="2226"/>
                  <a:pt x="14096" y="1879"/>
                  <a:pt x="14176" y="1440"/>
                </a:cubicBezTo>
                <a:cubicBezTo>
                  <a:pt x="14189" y="1386"/>
                  <a:pt x="14216" y="1333"/>
                  <a:pt x="14242" y="1293"/>
                </a:cubicBezTo>
                <a:cubicBezTo>
                  <a:pt x="14282" y="1200"/>
                  <a:pt x="14269" y="1107"/>
                  <a:pt x="14242" y="1013"/>
                </a:cubicBezTo>
                <a:cubicBezTo>
                  <a:pt x="14162" y="680"/>
                  <a:pt x="14003" y="440"/>
                  <a:pt x="13670" y="307"/>
                </a:cubicBezTo>
                <a:cubicBezTo>
                  <a:pt x="13416" y="201"/>
                  <a:pt x="13350" y="187"/>
                  <a:pt x="13150" y="360"/>
                </a:cubicBezTo>
                <a:cubicBezTo>
                  <a:pt x="12830" y="640"/>
                  <a:pt x="12657" y="1000"/>
                  <a:pt x="12510" y="1386"/>
                </a:cubicBezTo>
                <a:cubicBezTo>
                  <a:pt x="12430" y="1599"/>
                  <a:pt x="12391" y="1813"/>
                  <a:pt x="12470" y="2039"/>
                </a:cubicBezTo>
                <a:cubicBezTo>
                  <a:pt x="12484" y="2106"/>
                  <a:pt x="12484" y="2186"/>
                  <a:pt x="12484" y="2252"/>
                </a:cubicBezTo>
                <a:cubicBezTo>
                  <a:pt x="12444" y="2292"/>
                  <a:pt x="12417" y="2306"/>
                  <a:pt x="12391" y="2319"/>
                </a:cubicBezTo>
                <a:cubicBezTo>
                  <a:pt x="11898" y="2505"/>
                  <a:pt x="11405" y="2705"/>
                  <a:pt x="10898" y="2878"/>
                </a:cubicBezTo>
                <a:cubicBezTo>
                  <a:pt x="10539" y="2998"/>
                  <a:pt x="10166" y="3105"/>
                  <a:pt x="9779" y="3118"/>
                </a:cubicBezTo>
                <a:cubicBezTo>
                  <a:pt x="9273" y="3118"/>
                  <a:pt x="8767" y="3132"/>
                  <a:pt x="8260" y="3145"/>
                </a:cubicBezTo>
                <a:cubicBezTo>
                  <a:pt x="8180" y="3145"/>
                  <a:pt x="8114" y="3132"/>
                  <a:pt x="8047" y="3118"/>
                </a:cubicBezTo>
                <a:cubicBezTo>
                  <a:pt x="7754" y="3038"/>
                  <a:pt x="7448" y="3038"/>
                  <a:pt x="7155" y="3038"/>
                </a:cubicBezTo>
                <a:cubicBezTo>
                  <a:pt x="7008" y="3038"/>
                  <a:pt x="6875" y="3038"/>
                  <a:pt x="6742" y="3012"/>
                </a:cubicBezTo>
                <a:cubicBezTo>
                  <a:pt x="6275" y="2892"/>
                  <a:pt x="5809" y="2785"/>
                  <a:pt x="5356" y="2612"/>
                </a:cubicBezTo>
                <a:cubicBezTo>
                  <a:pt x="5076" y="2492"/>
                  <a:pt x="4783" y="2399"/>
                  <a:pt x="4530" y="2252"/>
                </a:cubicBezTo>
                <a:cubicBezTo>
                  <a:pt x="4210" y="2066"/>
                  <a:pt x="3890" y="1866"/>
                  <a:pt x="3624" y="1613"/>
                </a:cubicBezTo>
                <a:cubicBezTo>
                  <a:pt x="3278" y="1320"/>
                  <a:pt x="2918" y="1053"/>
                  <a:pt x="2478" y="907"/>
                </a:cubicBezTo>
                <a:cubicBezTo>
                  <a:pt x="2318" y="840"/>
                  <a:pt x="2172" y="800"/>
                  <a:pt x="1999" y="800"/>
                </a:cubicBezTo>
                <a:cubicBezTo>
                  <a:pt x="1732" y="773"/>
                  <a:pt x="1492" y="867"/>
                  <a:pt x="1239" y="907"/>
                </a:cubicBezTo>
                <a:cubicBezTo>
                  <a:pt x="999" y="960"/>
                  <a:pt x="813" y="1067"/>
                  <a:pt x="613" y="1213"/>
                </a:cubicBezTo>
                <a:cubicBezTo>
                  <a:pt x="453" y="1333"/>
                  <a:pt x="387" y="1520"/>
                  <a:pt x="267" y="1653"/>
                </a:cubicBezTo>
                <a:cubicBezTo>
                  <a:pt x="14" y="1933"/>
                  <a:pt x="0" y="2252"/>
                  <a:pt x="40" y="2585"/>
                </a:cubicBezTo>
                <a:cubicBezTo>
                  <a:pt x="80" y="3012"/>
                  <a:pt x="413" y="3278"/>
                  <a:pt x="826" y="3265"/>
                </a:cubicBezTo>
                <a:cubicBezTo>
                  <a:pt x="999" y="3252"/>
                  <a:pt x="1173" y="3238"/>
                  <a:pt x="1359" y="3278"/>
                </a:cubicBezTo>
                <a:cubicBezTo>
                  <a:pt x="1506" y="3305"/>
                  <a:pt x="1652" y="3291"/>
                  <a:pt x="1812" y="3291"/>
                </a:cubicBezTo>
                <a:cubicBezTo>
                  <a:pt x="2159" y="3265"/>
                  <a:pt x="2398" y="3012"/>
                  <a:pt x="2385" y="2665"/>
                </a:cubicBezTo>
                <a:cubicBezTo>
                  <a:pt x="2385" y="2559"/>
                  <a:pt x="2372" y="2439"/>
                  <a:pt x="2332" y="2346"/>
                </a:cubicBezTo>
                <a:cubicBezTo>
                  <a:pt x="2292" y="2172"/>
                  <a:pt x="2198" y="2026"/>
                  <a:pt x="2025" y="1986"/>
                </a:cubicBezTo>
                <a:cubicBezTo>
                  <a:pt x="1892" y="1959"/>
                  <a:pt x="1759" y="1973"/>
                  <a:pt x="1612" y="1973"/>
                </a:cubicBezTo>
                <a:cubicBezTo>
                  <a:pt x="1506" y="1986"/>
                  <a:pt x="1452" y="2052"/>
                  <a:pt x="1426" y="2159"/>
                </a:cubicBezTo>
                <a:cubicBezTo>
                  <a:pt x="1399" y="2319"/>
                  <a:pt x="1426" y="2492"/>
                  <a:pt x="1346" y="2652"/>
                </a:cubicBezTo>
                <a:cubicBezTo>
                  <a:pt x="1226" y="2692"/>
                  <a:pt x="1106" y="2745"/>
                  <a:pt x="986" y="2799"/>
                </a:cubicBezTo>
                <a:cubicBezTo>
                  <a:pt x="933" y="2745"/>
                  <a:pt x="866" y="2705"/>
                  <a:pt x="840" y="2652"/>
                </a:cubicBezTo>
                <a:cubicBezTo>
                  <a:pt x="760" y="2492"/>
                  <a:pt x="693" y="2319"/>
                  <a:pt x="653" y="2159"/>
                </a:cubicBezTo>
                <a:cubicBezTo>
                  <a:pt x="626" y="2066"/>
                  <a:pt x="626" y="1959"/>
                  <a:pt x="640" y="1866"/>
                </a:cubicBezTo>
                <a:cubicBezTo>
                  <a:pt x="640" y="1813"/>
                  <a:pt x="666" y="1746"/>
                  <a:pt x="706" y="1733"/>
                </a:cubicBezTo>
                <a:cubicBezTo>
                  <a:pt x="893" y="1639"/>
                  <a:pt x="1079" y="1520"/>
                  <a:pt x="1266" y="1493"/>
                </a:cubicBezTo>
                <a:cubicBezTo>
                  <a:pt x="1506" y="1466"/>
                  <a:pt x="1759" y="1480"/>
                  <a:pt x="1985" y="1613"/>
                </a:cubicBezTo>
                <a:cubicBezTo>
                  <a:pt x="2159" y="1706"/>
                  <a:pt x="2345" y="1759"/>
                  <a:pt x="2518" y="1839"/>
                </a:cubicBezTo>
                <a:cubicBezTo>
                  <a:pt x="2891" y="2026"/>
                  <a:pt x="3291" y="2186"/>
                  <a:pt x="3637" y="2439"/>
                </a:cubicBezTo>
                <a:cubicBezTo>
                  <a:pt x="3904" y="2639"/>
                  <a:pt x="4184" y="2825"/>
                  <a:pt x="4477" y="2972"/>
                </a:cubicBezTo>
                <a:cubicBezTo>
                  <a:pt x="4890" y="3185"/>
                  <a:pt x="5303" y="3398"/>
                  <a:pt x="5769" y="3491"/>
                </a:cubicBezTo>
                <a:cubicBezTo>
                  <a:pt x="6129" y="3571"/>
                  <a:pt x="6502" y="3558"/>
                  <a:pt x="6848" y="3705"/>
                </a:cubicBezTo>
                <a:cubicBezTo>
                  <a:pt x="6968" y="3744"/>
                  <a:pt x="7088" y="3798"/>
                  <a:pt x="7208" y="3798"/>
                </a:cubicBezTo>
                <a:cubicBezTo>
                  <a:pt x="7474" y="3798"/>
                  <a:pt x="7714" y="3864"/>
                  <a:pt x="7981" y="3931"/>
                </a:cubicBezTo>
                <a:cubicBezTo>
                  <a:pt x="8074" y="3944"/>
                  <a:pt x="8167" y="3944"/>
                  <a:pt x="8260" y="3944"/>
                </a:cubicBezTo>
                <a:cubicBezTo>
                  <a:pt x="8847" y="3944"/>
                  <a:pt x="9446" y="3958"/>
                  <a:pt x="10032" y="3944"/>
                </a:cubicBezTo>
                <a:cubicBezTo>
                  <a:pt x="10325" y="3931"/>
                  <a:pt x="10605" y="3864"/>
                  <a:pt x="10885" y="3824"/>
                </a:cubicBezTo>
                <a:cubicBezTo>
                  <a:pt x="10952" y="3824"/>
                  <a:pt x="11018" y="3798"/>
                  <a:pt x="11085" y="3784"/>
                </a:cubicBezTo>
                <a:cubicBezTo>
                  <a:pt x="11498" y="3758"/>
                  <a:pt x="11871" y="3638"/>
                  <a:pt x="12217" y="3451"/>
                </a:cubicBezTo>
                <a:cubicBezTo>
                  <a:pt x="12271" y="3425"/>
                  <a:pt x="12324" y="3385"/>
                  <a:pt x="12364" y="3385"/>
                </a:cubicBezTo>
                <a:cubicBezTo>
                  <a:pt x="12550" y="3371"/>
                  <a:pt x="12684" y="3291"/>
                  <a:pt x="12817" y="3198"/>
                </a:cubicBezTo>
                <a:cubicBezTo>
                  <a:pt x="12910" y="3132"/>
                  <a:pt x="13017" y="3092"/>
                  <a:pt x="13097" y="3052"/>
                </a:cubicBezTo>
                <a:cubicBezTo>
                  <a:pt x="13376" y="3198"/>
                  <a:pt x="13643" y="3345"/>
                  <a:pt x="13909" y="3491"/>
                </a:cubicBezTo>
                <a:cubicBezTo>
                  <a:pt x="14003" y="3545"/>
                  <a:pt x="14109" y="3598"/>
                  <a:pt x="14216" y="3611"/>
                </a:cubicBezTo>
                <a:cubicBezTo>
                  <a:pt x="14762" y="3651"/>
                  <a:pt x="15308" y="3744"/>
                  <a:pt x="15854" y="3571"/>
                </a:cubicBezTo>
                <a:cubicBezTo>
                  <a:pt x="15908" y="3558"/>
                  <a:pt x="15988" y="3545"/>
                  <a:pt x="16054" y="3558"/>
                </a:cubicBezTo>
                <a:cubicBezTo>
                  <a:pt x="16281" y="3571"/>
                  <a:pt x="16481" y="3505"/>
                  <a:pt x="16694" y="3438"/>
                </a:cubicBezTo>
                <a:cubicBezTo>
                  <a:pt x="16934" y="3371"/>
                  <a:pt x="17160" y="3291"/>
                  <a:pt x="17400" y="3238"/>
                </a:cubicBezTo>
                <a:cubicBezTo>
                  <a:pt x="17653" y="3172"/>
                  <a:pt x="17880" y="3105"/>
                  <a:pt x="18079" y="2945"/>
                </a:cubicBezTo>
                <a:cubicBezTo>
                  <a:pt x="18133" y="2905"/>
                  <a:pt x="18199" y="2878"/>
                  <a:pt x="18266" y="2865"/>
                </a:cubicBezTo>
                <a:cubicBezTo>
                  <a:pt x="18532" y="2812"/>
                  <a:pt x="18759" y="2679"/>
                  <a:pt x="18985" y="2559"/>
                </a:cubicBezTo>
                <a:cubicBezTo>
                  <a:pt x="19385" y="2359"/>
                  <a:pt x="19811" y="2279"/>
                  <a:pt x="20251" y="2212"/>
                </a:cubicBezTo>
                <a:cubicBezTo>
                  <a:pt x="20451" y="2186"/>
                  <a:pt x="20651" y="2159"/>
                  <a:pt x="20851" y="2092"/>
                </a:cubicBezTo>
                <a:cubicBezTo>
                  <a:pt x="21130" y="1999"/>
                  <a:pt x="21410" y="1946"/>
                  <a:pt x="21703" y="1959"/>
                </a:cubicBezTo>
                <a:cubicBezTo>
                  <a:pt x="21916" y="1986"/>
                  <a:pt x="22130" y="1959"/>
                  <a:pt x="22343" y="1879"/>
                </a:cubicBezTo>
                <a:cubicBezTo>
                  <a:pt x="22569" y="1799"/>
                  <a:pt x="22809" y="1799"/>
                  <a:pt x="23036" y="1893"/>
                </a:cubicBezTo>
                <a:cubicBezTo>
                  <a:pt x="23195" y="1959"/>
                  <a:pt x="23369" y="2012"/>
                  <a:pt x="23515" y="2106"/>
                </a:cubicBezTo>
                <a:cubicBezTo>
                  <a:pt x="23768" y="2239"/>
                  <a:pt x="23968" y="2412"/>
                  <a:pt x="24115" y="2732"/>
                </a:cubicBezTo>
                <a:cubicBezTo>
                  <a:pt x="23968" y="2759"/>
                  <a:pt x="23888" y="2785"/>
                  <a:pt x="23795" y="2772"/>
                </a:cubicBezTo>
                <a:cubicBezTo>
                  <a:pt x="23262" y="2745"/>
                  <a:pt x="22836" y="2945"/>
                  <a:pt x="22449" y="3305"/>
                </a:cubicBezTo>
                <a:cubicBezTo>
                  <a:pt x="22289" y="3465"/>
                  <a:pt x="22210" y="3625"/>
                  <a:pt x="22223" y="3851"/>
                </a:cubicBezTo>
                <a:cubicBezTo>
                  <a:pt x="22236" y="4144"/>
                  <a:pt x="22396" y="4331"/>
                  <a:pt x="22702" y="4357"/>
                </a:cubicBezTo>
                <a:cubicBezTo>
                  <a:pt x="22889" y="4384"/>
                  <a:pt x="23075" y="4397"/>
                  <a:pt x="23275" y="4424"/>
                </a:cubicBezTo>
                <a:cubicBezTo>
                  <a:pt x="23888" y="4531"/>
                  <a:pt x="24368" y="4277"/>
                  <a:pt x="24741" y="3798"/>
                </a:cubicBezTo>
                <a:cubicBezTo>
                  <a:pt x="24768" y="3771"/>
                  <a:pt x="24781" y="3731"/>
                  <a:pt x="24807" y="3705"/>
                </a:cubicBezTo>
                <a:cubicBezTo>
                  <a:pt x="24861" y="3638"/>
                  <a:pt x="24914" y="3585"/>
                  <a:pt x="24981" y="3505"/>
                </a:cubicBezTo>
                <a:cubicBezTo>
                  <a:pt x="25234" y="3571"/>
                  <a:pt x="25500" y="3598"/>
                  <a:pt x="25740" y="3691"/>
                </a:cubicBezTo>
                <a:cubicBezTo>
                  <a:pt x="25900" y="3758"/>
                  <a:pt x="26047" y="3811"/>
                  <a:pt x="26206" y="3824"/>
                </a:cubicBezTo>
                <a:cubicBezTo>
                  <a:pt x="27032" y="3851"/>
                  <a:pt x="27858" y="3878"/>
                  <a:pt x="28684" y="3904"/>
                </a:cubicBezTo>
                <a:cubicBezTo>
                  <a:pt x="28791" y="3904"/>
                  <a:pt x="28898" y="3878"/>
                  <a:pt x="29004" y="3864"/>
                </a:cubicBezTo>
                <a:cubicBezTo>
                  <a:pt x="29404" y="3798"/>
                  <a:pt x="29764" y="3625"/>
                  <a:pt x="30110" y="3425"/>
                </a:cubicBezTo>
                <a:cubicBezTo>
                  <a:pt x="30430" y="3225"/>
                  <a:pt x="30656" y="2932"/>
                  <a:pt x="30843" y="2612"/>
                </a:cubicBezTo>
                <a:cubicBezTo>
                  <a:pt x="30909" y="2505"/>
                  <a:pt x="30923" y="2346"/>
                  <a:pt x="30936" y="2212"/>
                </a:cubicBezTo>
                <a:cubicBezTo>
                  <a:pt x="30989" y="1879"/>
                  <a:pt x="30909" y="1560"/>
                  <a:pt x="30856" y="1240"/>
                </a:cubicBezTo>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342;p34"/>
          <p:cNvSpPr/>
          <p:nvPr/>
        </p:nvSpPr>
        <p:spPr>
          <a:xfrm rot="-5400000">
            <a:off x="1221430" y="-374803"/>
            <a:ext cx="233380" cy="1596217"/>
          </a:xfrm>
          <a:custGeom>
            <a:avLst/>
            <a:gdLst/>
            <a:ahLst/>
            <a:cxnLst/>
            <a:rect l="l" t="t" r="r" b="b"/>
            <a:pathLst>
              <a:path w="4531" h="30990" extrusionOk="0">
                <a:moveTo>
                  <a:pt x="1226" y="6915"/>
                </a:moveTo>
                <a:cubicBezTo>
                  <a:pt x="1319" y="7128"/>
                  <a:pt x="1293" y="7275"/>
                  <a:pt x="1239" y="7421"/>
                </a:cubicBezTo>
                <a:cubicBezTo>
                  <a:pt x="1146" y="7648"/>
                  <a:pt x="1080" y="7888"/>
                  <a:pt x="880" y="8048"/>
                </a:cubicBezTo>
                <a:cubicBezTo>
                  <a:pt x="813" y="8114"/>
                  <a:pt x="746" y="8194"/>
                  <a:pt x="640" y="8154"/>
                </a:cubicBezTo>
                <a:cubicBezTo>
                  <a:pt x="547" y="7728"/>
                  <a:pt x="547" y="7728"/>
                  <a:pt x="773" y="7408"/>
                </a:cubicBezTo>
                <a:cubicBezTo>
                  <a:pt x="826" y="7315"/>
                  <a:pt x="880" y="7222"/>
                  <a:pt x="960" y="7142"/>
                </a:cubicBezTo>
                <a:cubicBezTo>
                  <a:pt x="1026" y="7062"/>
                  <a:pt x="1119" y="7008"/>
                  <a:pt x="1226" y="6915"/>
                </a:cubicBezTo>
                <a:close/>
                <a:moveTo>
                  <a:pt x="3784" y="17613"/>
                </a:moveTo>
                <a:cubicBezTo>
                  <a:pt x="3478" y="17907"/>
                  <a:pt x="3145" y="18026"/>
                  <a:pt x="2812" y="18133"/>
                </a:cubicBezTo>
                <a:cubicBezTo>
                  <a:pt x="2732" y="18160"/>
                  <a:pt x="2652" y="18146"/>
                  <a:pt x="2598" y="18040"/>
                </a:cubicBezTo>
                <a:cubicBezTo>
                  <a:pt x="2878" y="17853"/>
                  <a:pt x="3185" y="17720"/>
                  <a:pt x="3504" y="17600"/>
                </a:cubicBezTo>
                <a:cubicBezTo>
                  <a:pt x="3571" y="17573"/>
                  <a:pt x="3651" y="17600"/>
                  <a:pt x="3784" y="17613"/>
                </a:cubicBezTo>
                <a:close/>
                <a:moveTo>
                  <a:pt x="2319" y="54"/>
                </a:moveTo>
                <a:cubicBezTo>
                  <a:pt x="2185" y="67"/>
                  <a:pt x="2025" y="81"/>
                  <a:pt x="1919" y="147"/>
                </a:cubicBezTo>
                <a:cubicBezTo>
                  <a:pt x="1599" y="334"/>
                  <a:pt x="1306" y="560"/>
                  <a:pt x="1106" y="880"/>
                </a:cubicBezTo>
                <a:cubicBezTo>
                  <a:pt x="906" y="1226"/>
                  <a:pt x="733" y="1586"/>
                  <a:pt x="667" y="1986"/>
                </a:cubicBezTo>
                <a:cubicBezTo>
                  <a:pt x="653" y="2092"/>
                  <a:pt x="627" y="2199"/>
                  <a:pt x="627" y="2305"/>
                </a:cubicBezTo>
                <a:cubicBezTo>
                  <a:pt x="653" y="3131"/>
                  <a:pt x="680" y="3957"/>
                  <a:pt x="706" y="4784"/>
                </a:cubicBezTo>
                <a:cubicBezTo>
                  <a:pt x="720" y="4943"/>
                  <a:pt x="773" y="5090"/>
                  <a:pt x="840" y="5250"/>
                </a:cubicBezTo>
                <a:cubicBezTo>
                  <a:pt x="933" y="5490"/>
                  <a:pt x="960" y="5756"/>
                  <a:pt x="1026" y="6009"/>
                </a:cubicBezTo>
                <a:cubicBezTo>
                  <a:pt x="946" y="6076"/>
                  <a:pt x="893" y="6129"/>
                  <a:pt x="826" y="6182"/>
                </a:cubicBezTo>
                <a:cubicBezTo>
                  <a:pt x="800" y="6209"/>
                  <a:pt x="760" y="6222"/>
                  <a:pt x="733" y="6249"/>
                </a:cubicBezTo>
                <a:cubicBezTo>
                  <a:pt x="240" y="6622"/>
                  <a:pt x="0" y="7102"/>
                  <a:pt x="107" y="7715"/>
                </a:cubicBezTo>
                <a:cubicBezTo>
                  <a:pt x="134" y="7914"/>
                  <a:pt x="147" y="8101"/>
                  <a:pt x="174" y="8287"/>
                </a:cubicBezTo>
                <a:cubicBezTo>
                  <a:pt x="200" y="8594"/>
                  <a:pt x="387" y="8754"/>
                  <a:pt x="680" y="8767"/>
                </a:cubicBezTo>
                <a:cubicBezTo>
                  <a:pt x="906" y="8780"/>
                  <a:pt x="1066" y="8700"/>
                  <a:pt x="1226" y="8541"/>
                </a:cubicBezTo>
                <a:cubicBezTo>
                  <a:pt x="1586" y="8154"/>
                  <a:pt x="1786" y="7728"/>
                  <a:pt x="1759" y="7195"/>
                </a:cubicBezTo>
                <a:cubicBezTo>
                  <a:pt x="1746" y="7102"/>
                  <a:pt x="1772" y="7022"/>
                  <a:pt x="1799" y="6875"/>
                </a:cubicBezTo>
                <a:cubicBezTo>
                  <a:pt x="2119" y="7022"/>
                  <a:pt x="2292" y="7222"/>
                  <a:pt x="2425" y="7475"/>
                </a:cubicBezTo>
                <a:cubicBezTo>
                  <a:pt x="2518" y="7621"/>
                  <a:pt x="2572" y="7794"/>
                  <a:pt x="2638" y="7954"/>
                </a:cubicBezTo>
                <a:cubicBezTo>
                  <a:pt x="2732" y="8181"/>
                  <a:pt x="2732" y="8421"/>
                  <a:pt x="2652" y="8647"/>
                </a:cubicBezTo>
                <a:cubicBezTo>
                  <a:pt x="2572" y="8860"/>
                  <a:pt x="2545" y="9073"/>
                  <a:pt x="2572" y="9287"/>
                </a:cubicBezTo>
                <a:cubicBezTo>
                  <a:pt x="2585" y="9580"/>
                  <a:pt x="2532" y="9860"/>
                  <a:pt x="2438" y="10139"/>
                </a:cubicBezTo>
                <a:cubicBezTo>
                  <a:pt x="2372" y="10339"/>
                  <a:pt x="2345" y="10539"/>
                  <a:pt x="2319" y="10739"/>
                </a:cubicBezTo>
                <a:cubicBezTo>
                  <a:pt x="2252" y="11178"/>
                  <a:pt x="2172" y="11605"/>
                  <a:pt x="1972" y="12005"/>
                </a:cubicBezTo>
                <a:cubicBezTo>
                  <a:pt x="1852" y="12231"/>
                  <a:pt x="1719" y="12457"/>
                  <a:pt x="1666" y="12724"/>
                </a:cubicBezTo>
                <a:cubicBezTo>
                  <a:pt x="1652" y="12791"/>
                  <a:pt x="1626" y="12857"/>
                  <a:pt x="1586" y="12910"/>
                </a:cubicBezTo>
                <a:cubicBezTo>
                  <a:pt x="1426" y="13110"/>
                  <a:pt x="1359" y="13337"/>
                  <a:pt x="1293" y="13590"/>
                </a:cubicBezTo>
                <a:cubicBezTo>
                  <a:pt x="1239" y="13830"/>
                  <a:pt x="1159" y="14056"/>
                  <a:pt x="1093" y="14296"/>
                </a:cubicBezTo>
                <a:cubicBezTo>
                  <a:pt x="1026" y="14509"/>
                  <a:pt x="960" y="14709"/>
                  <a:pt x="973" y="14936"/>
                </a:cubicBezTo>
                <a:cubicBezTo>
                  <a:pt x="986" y="15002"/>
                  <a:pt x="973" y="15082"/>
                  <a:pt x="960" y="15135"/>
                </a:cubicBezTo>
                <a:cubicBezTo>
                  <a:pt x="786" y="15682"/>
                  <a:pt x="880" y="16228"/>
                  <a:pt x="920" y="16774"/>
                </a:cubicBezTo>
                <a:cubicBezTo>
                  <a:pt x="933" y="16881"/>
                  <a:pt x="986" y="16987"/>
                  <a:pt x="1040" y="17081"/>
                </a:cubicBezTo>
                <a:cubicBezTo>
                  <a:pt x="1186" y="17347"/>
                  <a:pt x="1333" y="17613"/>
                  <a:pt x="1479" y="17893"/>
                </a:cubicBezTo>
                <a:cubicBezTo>
                  <a:pt x="1439" y="17973"/>
                  <a:pt x="1399" y="18080"/>
                  <a:pt x="1333" y="18173"/>
                </a:cubicBezTo>
                <a:cubicBezTo>
                  <a:pt x="1239" y="18306"/>
                  <a:pt x="1159" y="18439"/>
                  <a:pt x="1146" y="18626"/>
                </a:cubicBezTo>
                <a:cubicBezTo>
                  <a:pt x="1146" y="18666"/>
                  <a:pt x="1106" y="18719"/>
                  <a:pt x="1080" y="18773"/>
                </a:cubicBezTo>
                <a:cubicBezTo>
                  <a:pt x="893" y="19119"/>
                  <a:pt x="773" y="19492"/>
                  <a:pt x="746" y="19905"/>
                </a:cubicBezTo>
                <a:cubicBezTo>
                  <a:pt x="733" y="19972"/>
                  <a:pt x="706" y="20038"/>
                  <a:pt x="706" y="20105"/>
                </a:cubicBezTo>
                <a:cubicBezTo>
                  <a:pt x="667" y="20385"/>
                  <a:pt x="600" y="20664"/>
                  <a:pt x="587" y="20957"/>
                </a:cubicBezTo>
                <a:cubicBezTo>
                  <a:pt x="573" y="21544"/>
                  <a:pt x="587" y="22143"/>
                  <a:pt x="587" y="22729"/>
                </a:cubicBezTo>
                <a:cubicBezTo>
                  <a:pt x="587" y="22823"/>
                  <a:pt x="587" y="22916"/>
                  <a:pt x="600" y="23009"/>
                </a:cubicBezTo>
                <a:cubicBezTo>
                  <a:pt x="667" y="23276"/>
                  <a:pt x="733" y="23515"/>
                  <a:pt x="733" y="23782"/>
                </a:cubicBezTo>
                <a:cubicBezTo>
                  <a:pt x="733" y="23902"/>
                  <a:pt x="786" y="24022"/>
                  <a:pt x="826" y="24142"/>
                </a:cubicBezTo>
                <a:cubicBezTo>
                  <a:pt x="973" y="24488"/>
                  <a:pt x="960" y="24861"/>
                  <a:pt x="1040" y="25221"/>
                </a:cubicBezTo>
                <a:cubicBezTo>
                  <a:pt x="1133" y="25687"/>
                  <a:pt x="1346" y="26100"/>
                  <a:pt x="1559" y="26513"/>
                </a:cubicBezTo>
                <a:cubicBezTo>
                  <a:pt x="1706" y="26806"/>
                  <a:pt x="1892" y="27086"/>
                  <a:pt x="2092" y="27352"/>
                </a:cubicBezTo>
                <a:cubicBezTo>
                  <a:pt x="2345" y="27699"/>
                  <a:pt x="2505" y="28099"/>
                  <a:pt x="2692" y="28472"/>
                </a:cubicBezTo>
                <a:cubicBezTo>
                  <a:pt x="2772" y="28645"/>
                  <a:pt x="2825" y="28831"/>
                  <a:pt x="2918" y="29005"/>
                </a:cubicBezTo>
                <a:cubicBezTo>
                  <a:pt x="3051" y="29231"/>
                  <a:pt x="3065" y="29484"/>
                  <a:pt x="3038" y="29724"/>
                </a:cubicBezTo>
                <a:cubicBezTo>
                  <a:pt x="3011" y="29910"/>
                  <a:pt x="2891" y="30097"/>
                  <a:pt x="2798" y="30284"/>
                </a:cubicBezTo>
                <a:cubicBezTo>
                  <a:pt x="2785" y="30323"/>
                  <a:pt x="2718" y="30350"/>
                  <a:pt x="2665" y="30350"/>
                </a:cubicBezTo>
                <a:cubicBezTo>
                  <a:pt x="2572" y="30363"/>
                  <a:pt x="2465" y="30363"/>
                  <a:pt x="2372" y="30337"/>
                </a:cubicBezTo>
                <a:cubicBezTo>
                  <a:pt x="2212" y="30297"/>
                  <a:pt x="2039" y="30230"/>
                  <a:pt x="1879" y="30150"/>
                </a:cubicBezTo>
                <a:cubicBezTo>
                  <a:pt x="1826" y="30124"/>
                  <a:pt x="1786" y="30057"/>
                  <a:pt x="1732" y="30004"/>
                </a:cubicBezTo>
                <a:cubicBezTo>
                  <a:pt x="1786" y="29884"/>
                  <a:pt x="1839" y="29764"/>
                  <a:pt x="1879" y="29644"/>
                </a:cubicBezTo>
                <a:cubicBezTo>
                  <a:pt x="2039" y="29564"/>
                  <a:pt x="2212" y="29591"/>
                  <a:pt x="2372" y="29564"/>
                </a:cubicBezTo>
                <a:cubicBezTo>
                  <a:pt x="2478" y="29537"/>
                  <a:pt x="2545" y="29484"/>
                  <a:pt x="2558" y="29378"/>
                </a:cubicBezTo>
                <a:cubicBezTo>
                  <a:pt x="2558" y="29231"/>
                  <a:pt x="2572" y="29098"/>
                  <a:pt x="2545" y="28965"/>
                </a:cubicBezTo>
                <a:cubicBezTo>
                  <a:pt x="2505" y="28791"/>
                  <a:pt x="2359" y="28698"/>
                  <a:pt x="2185" y="28658"/>
                </a:cubicBezTo>
                <a:cubicBezTo>
                  <a:pt x="2092" y="28618"/>
                  <a:pt x="1972" y="28605"/>
                  <a:pt x="1866" y="28605"/>
                </a:cubicBezTo>
                <a:cubicBezTo>
                  <a:pt x="1519" y="28592"/>
                  <a:pt x="1266" y="28831"/>
                  <a:pt x="1239" y="29178"/>
                </a:cubicBezTo>
                <a:cubicBezTo>
                  <a:pt x="1226" y="29338"/>
                  <a:pt x="1226" y="29484"/>
                  <a:pt x="1253" y="29631"/>
                </a:cubicBezTo>
                <a:cubicBezTo>
                  <a:pt x="1293" y="29817"/>
                  <a:pt x="1279" y="29990"/>
                  <a:pt x="1266" y="30164"/>
                </a:cubicBezTo>
                <a:cubicBezTo>
                  <a:pt x="1253" y="30577"/>
                  <a:pt x="1519" y="30910"/>
                  <a:pt x="1946" y="30950"/>
                </a:cubicBezTo>
                <a:cubicBezTo>
                  <a:pt x="2279" y="30990"/>
                  <a:pt x="2598" y="30976"/>
                  <a:pt x="2878" y="30723"/>
                </a:cubicBezTo>
                <a:cubicBezTo>
                  <a:pt x="3011" y="30603"/>
                  <a:pt x="3198" y="30537"/>
                  <a:pt x="3318" y="30377"/>
                </a:cubicBezTo>
                <a:cubicBezTo>
                  <a:pt x="3464" y="30177"/>
                  <a:pt x="3571" y="29990"/>
                  <a:pt x="3624" y="29751"/>
                </a:cubicBezTo>
                <a:cubicBezTo>
                  <a:pt x="3664" y="29497"/>
                  <a:pt x="3757" y="29244"/>
                  <a:pt x="3731" y="28991"/>
                </a:cubicBezTo>
                <a:cubicBezTo>
                  <a:pt x="3731" y="28818"/>
                  <a:pt x="3691" y="28671"/>
                  <a:pt x="3638" y="28512"/>
                </a:cubicBezTo>
                <a:cubicBezTo>
                  <a:pt x="3478" y="28072"/>
                  <a:pt x="3211" y="27712"/>
                  <a:pt x="2918" y="27366"/>
                </a:cubicBezTo>
                <a:cubicBezTo>
                  <a:pt x="2665" y="27099"/>
                  <a:pt x="2465" y="26780"/>
                  <a:pt x="2279" y="26460"/>
                </a:cubicBezTo>
                <a:cubicBezTo>
                  <a:pt x="2132" y="26207"/>
                  <a:pt x="2039" y="25914"/>
                  <a:pt x="1919" y="25634"/>
                </a:cubicBezTo>
                <a:cubicBezTo>
                  <a:pt x="1746" y="25181"/>
                  <a:pt x="1639" y="24715"/>
                  <a:pt x="1519" y="24248"/>
                </a:cubicBezTo>
                <a:cubicBezTo>
                  <a:pt x="1493" y="24115"/>
                  <a:pt x="1493" y="23982"/>
                  <a:pt x="1493" y="23835"/>
                </a:cubicBezTo>
                <a:cubicBezTo>
                  <a:pt x="1493" y="23542"/>
                  <a:pt x="1493" y="23236"/>
                  <a:pt x="1413" y="22943"/>
                </a:cubicBezTo>
                <a:cubicBezTo>
                  <a:pt x="1399" y="22876"/>
                  <a:pt x="1386" y="22809"/>
                  <a:pt x="1386" y="22729"/>
                </a:cubicBezTo>
                <a:cubicBezTo>
                  <a:pt x="1399" y="22223"/>
                  <a:pt x="1413" y="21717"/>
                  <a:pt x="1413" y="21211"/>
                </a:cubicBezTo>
                <a:cubicBezTo>
                  <a:pt x="1426" y="20824"/>
                  <a:pt x="1533" y="20451"/>
                  <a:pt x="1652" y="20091"/>
                </a:cubicBezTo>
                <a:cubicBezTo>
                  <a:pt x="1826" y="19585"/>
                  <a:pt x="2025" y="19092"/>
                  <a:pt x="2212" y="18599"/>
                </a:cubicBezTo>
                <a:cubicBezTo>
                  <a:pt x="2225" y="18573"/>
                  <a:pt x="2239" y="18546"/>
                  <a:pt x="2279" y="18506"/>
                </a:cubicBezTo>
                <a:cubicBezTo>
                  <a:pt x="2345" y="18506"/>
                  <a:pt x="2425" y="18506"/>
                  <a:pt x="2492" y="18519"/>
                </a:cubicBezTo>
                <a:cubicBezTo>
                  <a:pt x="2718" y="18586"/>
                  <a:pt x="2931" y="18559"/>
                  <a:pt x="3145" y="18479"/>
                </a:cubicBezTo>
                <a:cubicBezTo>
                  <a:pt x="3531" y="18333"/>
                  <a:pt x="3891" y="18160"/>
                  <a:pt x="4170" y="17840"/>
                </a:cubicBezTo>
                <a:cubicBezTo>
                  <a:pt x="4344" y="17640"/>
                  <a:pt x="4330" y="17573"/>
                  <a:pt x="4224" y="17320"/>
                </a:cubicBezTo>
                <a:cubicBezTo>
                  <a:pt x="4091" y="16987"/>
                  <a:pt x="3851" y="16827"/>
                  <a:pt x="3518" y="16747"/>
                </a:cubicBezTo>
                <a:cubicBezTo>
                  <a:pt x="3424" y="16721"/>
                  <a:pt x="3331" y="16707"/>
                  <a:pt x="3238" y="16747"/>
                </a:cubicBezTo>
                <a:cubicBezTo>
                  <a:pt x="3198" y="16774"/>
                  <a:pt x="3145" y="16801"/>
                  <a:pt x="3091" y="16814"/>
                </a:cubicBezTo>
                <a:cubicBezTo>
                  <a:pt x="2652" y="16894"/>
                  <a:pt x="2305" y="17120"/>
                  <a:pt x="2012" y="17454"/>
                </a:cubicBezTo>
                <a:cubicBezTo>
                  <a:pt x="1999" y="17467"/>
                  <a:pt x="1972" y="17480"/>
                  <a:pt x="1919" y="17507"/>
                </a:cubicBezTo>
                <a:cubicBezTo>
                  <a:pt x="1746" y="17387"/>
                  <a:pt x="1652" y="17187"/>
                  <a:pt x="1666" y="17001"/>
                </a:cubicBezTo>
                <a:cubicBezTo>
                  <a:pt x="1692" y="16774"/>
                  <a:pt x="1612" y="16561"/>
                  <a:pt x="1626" y="16348"/>
                </a:cubicBezTo>
                <a:cubicBezTo>
                  <a:pt x="1652" y="16121"/>
                  <a:pt x="1639" y="15908"/>
                  <a:pt x="1639" y="15682"/>
                </a:cubicBezTo>
                <a:cubicBezTo>
                  <a:pt x="1652" y="15522"/>
                  <a:pt x="1679" y="15362"/>
                  <a:pt x="1706" y="15202"/>
                </a:cubicBezTo>
                <a:cubicBezTo>
                  <a:pt x="1759" y="14909"/>
                  <a:pt x="1812" y="14629"/>
                  <a:pt x="1866" y="14349"/>
                </a:cubicBezTo>
                <a:cubicBezTo>
                  <a:pt x="1932" y="14070"/>
                  <a:pt x="1999" y="13790"/>
                  <a:pt x="2079" y="13510"/>
                </a:cubicBezTo>
                <a:cubicBezTo>
                  <a:pt x="2332" y="12724"/>
                  <a:pt x="2678" y="11978"/>
                  <a:pt x="3011" y="11232"/>
                </a:cubicBezTo>
                <a:cubicBezTo>
                  <a:pt x="3118" y="11005"/>
                  <a:pt x="3198" y="10765"/>
                  <a:pt x="3264" y="10539"/>
                </a:cubicBezTo>
                <a:cubicBezTo>
                  <a:pt x="3331" y="10339"/>
                  <a:pt x="3384" y="10139"/>
                  <a:pt x="3438" y="9939"/>
                </a:cubicBezTo>
                <a:cubicBezTo>
                  <a:pt x="3518" y="9660"/>
                  <a:pt x="3584" y="9393"/>
                  <a:pt x="3504" y="9100"/>
                </a:cubicBezTo>
                <a:cubicBezTo>
                  <a:pt x="3478" y="9007"/>
                  <a:pt x="3518" y="8887"/>
                  <a:pt x="3544" y="8780"/>
                </a:cubicBezTo>
                <a:cubicBezTo>
                  <a:pt x="3664" y="8354"/>
                  <a:pt x="3664" y="7941"/>
                  <a:pt x="3518" y="7528"/>
                </a:cubicBezTo>
                <a:cubicBezTo>
                  <a:pt x="3478" y="7435"/>
                  <a:pt x="3451" y="7341"/>
                  <a:pt x="3438" y="7248"/>
                </a:cubicBezTo>
                <a:cubicBezTo>
                  <a:pt x="3344" y="6835"/>
                  <a:pt x="3078" y="6542"/>
                  <a:pt x="2825" y="6236"/>
                </a:cubicBezTo>
                <a:cubicBezTo>
                  <a:pt x="2652" y="6023"/>
                  <a:pt x="2372" y="5996"/>
                  <a:pt x="2105" y="5956"/>
                </a:cubicBezTo>
                <a:cubicBezTo>
                  <a:pt x="1959" y="5943"/>
                  <a:pt x="1812" y="5943"/>
                  <a:pt x="1639" y="5943"/>
                </a:cubicBezTo>
                <a:cubicBezTo>
                  <a:pt x="1599" y="5836"/>
                  <a:pt x="1546" y="5743"/>
                  <a:pt x="1519" y="5636"/>
                </a:cubicBezTo>
                <a:cubicBezTo>
                  <a:pt x="1439" y="5236"/>
                  <a:pt x="1373" y="4823"/>
                  <a:pt x="1373" y="4410"/>
                </a:cubicBezTo>
                <a:cubicBezTo>
                  <a:pt x="1373" y="4091"/>
                  <a:pt x="1359" y="3784"/>
                  <a:pt x="1346" y="3465"/>
                </a:cubicBezTo>
                <a:cubicBezTo>
                  <a:pt x="1333" y="3225"/>
                  <a:pt x="1346" y="2998"/>
                  <a:pt x="1426" y="2772"/>
                </a:cubicBezTo>
                <a:cubicBezTo>
                  <a:pt x="1493" y="2572"/>
                  <a:pt x="1506" y="2345"/>
                  <a:pt x="1612" y="2146"/>
                </a:cubicBezTo>
                <a:cubicBezTo>
                  <a:pt x="1692" y="2012"/>
                  <a:pt x="1746" y="1879"/>
                  <a:pt x="1826" y="1746"/>
                </a:cubicBezTo>
                <a:cubicBezTo>
                  <a:pt x="2079" y="1320"/>
                  <a:pt x="2492" y="1120"/>
                  <a:pt x="2985" y="1066"/>
                </a:cubicBezTo>
                <a:cubicBezTo>
                  <a:pt x="3198" y="1026"/>
                  <a:pt x="3411" y="1026"/>
                  <a:pt x="3624" y="1013"/>
                </a:cubicBezTo>
                <a:cubicBezTo>
                  <a:pt x="3744" y="1399"/>
                  <a:pt x="3731" y="1439"/>
                  <a:pt x="3451" y="1626"/>
                </a:cubicBezTo>
                <a:cubicBezTo>
                  <a:pt x="3384" y="1573"/>
                  <a:pt x="3331" y="1493"/>
                  <a:pt x="3251" y="1453"/>
                </a:cubicBezTo>
                <a:cubicBezTo>
                  <a:pt x="3158" y="1413"/>
                  <a:pt x="3065" y="1399"/>
                  <a:pt x="2971" y="1399"/>
                </a:cubicBezTo>
                <a:cubicBezTo>
                  <a:pt x="2772" y="1399"/>
                  <a:pt x="2665" y="1493"/>
                  <a:pt x="2612" y="1679"/>
                </a:cubicBezTo>
                <a:cubicBezTo>
                  <a:pt x="2558" y="1852"/>
                  <a:pt x="2545" y="2026"/>
                  <a:pt x="2585" y="2212"/>
                </a:cubicBezTo>
                <a:cubicBezTo>
                  <a:pt x="2625" y="2385"/>
                  <a:pt x="2732" y="2505"/>
                  <a:pt x="2918" y="2545"/>
                </a:cubicBezTo>
                <a:cubicBezTo>
                  <a:pt x="3251" y="2599"/>
                  <a:pt x="3571" y="2585"/>
                  <a:pt x="3837" y="2319"/>
                </a:cubicBezTo>
                <a:cubicBezTo>
                  <a:pt x="3904" y="2239"/>
                  <a:pt x="3971" y="2172"/>
                  <a:pt x="4037" y="2106"/>
                </a:cubicBezTo>
                <a:cubicBezTo>
                  <a:pt x="4530" y="1706"/>
                  <a:pt x="4384" y="1040"/>
                  <a:pt x="4144" y="653"/>
                </a:cubicBezTo>
                <a:cubicBezTo>
                  <a:pt x="3931" y="334"/>
                  <a:pt x="3624" y="200"/>
                  <a:pt x="3291" y="134"/>
                </a:cubicBezTo>
                <a:cubicBezTo>
                  <a:pt x="2971" y="81"/>
                  <a:pt x="2652" y="1"/>
                  <a:pt x="2319" y="54"/>
                </a:cubicBezTo>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43;p34"/>
          <p:cNvSpPr/>
          <p:nvPr/>
        </p:nvSpPr>
        <p:spPr>
          <a:xfrm rot="10800000" flipH="1">
            <a:off x="7007784" y="4594934"/>
            <a:ext cx="1596217" cy="233380"/>
          </a:xfrm>
          <a:custGeom>
            <a:avLst/>
            <a:gdLst/>
            <a:ahLst/>
            <a:cxnLst/>
            <a:rect l="l" t="t" r="r" b="b"/>
            <a:pathLst>
              <a:path w="30990" h="4531" extrusionOk="0">
                <a:moveTo>
                  <a:pt x="23848" y="3571"/>
                </a:moveTo>
                <a:cubicBezTo>
                  <a:pt x="23768" y="3651"/>
                  <a:pt x="23675" y="3705"/>
                  <a:pt x="23582" y="3758"/>
                </a:cubicBezTo>
                <a:cubicBezTo>
                  <a:pt x="23262" y="3984"/>
                  <a:pt x="23262" y="3984"/>
                  <a:pt x="22836" y="3891"/>
                </a:cubicBezTo>
                <a:cubicBezTo>
                  <a:pt x="22796" y="3784"/>
                  <a:pt x="22876" y="3718"/>
                  <a:pt x="22942" y="3651"/>
                </a:cubicBezTo>
                <a:cubicBezTo>
                  <a:pt x="23102" y="3451"/>
                  <a:pt x="23342" y="3385"/>
                  <a:pt x="23568" y="3291"/>
                </a:cubicBezTo>
                <a:cubicBezTo>
                  <a:pt x="23715" y="3238"/>
                  <a:pt x="23862" y="3212"/>
                  <a:pt x="24075" y="3305"/>
                </a:cubicBezTo>
                <a:cubicBezTo>
                  <a:pt x="23981" y="3411"/>
                  <a:pt x="23928" y="3505"/>
                  <a:pt x="23848" y="3571"/>
                </a:cubicBezTo>
                <a:close/>
                <a:moveTo>
                  <a:pt x="13390" y="1027"/>
                </a:moveTo>
                <a:cubicBezTo>
                  <a:pt x="13270" y="1346"/>
                  <a:pt x="13137" y="1653"/>
                  <a:pt x="12950" y="1933"/>
                </a:cubicBezTo>
                <a:cubicBezTo>
                  <a:pt x="12843" y="1879"/>
                  <a:pt x="12830" y="1799"/>
                  <a:pt x="12857" y="1719"/>
                </a:cubicBezTo>
                <a:cubicBezTo>
                  <a:pt x="12963" y="1386"/>
                  <a:pt x="13083" y="1053"/>
                  <a:pt x="13376" y="747"/>
                </a:cubicBezTo>
                <a:cubicBezTo>
                  <a:pt x="13390" y="880"/>
                  <a:pt x="13416" y="960"/>
                  <a:pt x="13390" y="1027"/>
                </a:cubicBezTo>
                <a:close/>
                <a:moveTo>
                  <a:pt x="30856" y="1240"/>
                </a:moveTo>
                <a:cubicBezTo>
                  <a:pt x="30789" y="907"/>
                  <a:pt x="30656" y="600"/>
                  <a:pt x="30336" y="387"/>
                </a:cubicBezTo>
                <a:cubicBezTo>
                  <a:pt x="29950" y="147"/>
                  <a:pt x="29284" y="1"/>
                  <a:pt x="28871" y="494"/>
                </a:cubicBezTo>
                <a:cubicBezTo>
                  <a:pt x="28818" y="560"/>
                  <a:pt x="28751" y="627"/>
                  <a:pt x="28671" y="694"/>
                </a:cubicBezTo>
                <a:cubicBezTo>
                  <a:pt x="28405" y="960"/>
                  <a:pt x="28391" y="1280"/>
                  <a:pt x="28445" y="1613"/>
                </a:cubicBezTo>
                <a:cubicBezTo>
                  <a:pt x="28485" y="1799"/>
                  <a:pt x="28605" y="1906"/>
                  <a:pt x="28778" y="1946"/>
                </a:cubicBezTo>
                <a:cubicBezTo>
                  <a:pt x="28964" y="1986"/>
                  <a:pt x="29137" y="1973"/>
                  <a:pt x="29311" y="1919"/>
                </a:cubicBezTo>
                <a:cubicBezTo>
                  <a:pt x="29497" y="1866"/>
                  <a:pt x="29590" y="1759"/>
                  <a:pt x="29590" y="1560"/>
                </a:cubicBezTo>
                <a:cubicBezTo>
                  <a:pt x="29590" y="1466"/>
                  <a:pt x="29577" y="1373"/>
                  <a:pt x="29537" y="1280"/>
                </a:cubicBezTo>
                <a:cubicBezTo>
                  <a:pt x="29497" y="1200"/>
                  <a:pt x="29417" y="1147"/>
                  <a:pt x="29364" y="1080"/>
                </a:cubicBezTo>
                <a:cubicBezTo>
                  <a:pt x="29550" y="800"/>
                  <a:pt x="29590" y="787"/>
                  <a:pt x="29977" y="907"/>
                </a:cubicBezTo>
                <a:cubicBezTo>
                  <a:pt x="29963" y="1120"/>
                  <a:pt x="29963" y="1333"/>
                  <a:pt x="29923" y="1546"/>
                </a:cubicBezTo>
                <a:cubicBezTo>
                  <a:pt x="29870" y="2039"/>
                  <a:pt x="29670" y="2439"/>
                  <a:pt x="29244" y="2705"/>
                </a:cubicBezTo>
                <a:cubicBezTo>
                  <a:pt x="29111" y="2785"/>
                  <a:pt x="28978" y="2839"/>
                  <a:pt x="28844" y="2918"/>
                </a:cubicBezTo>
                <a:cubicBezTo>
                  <a:pt x="28644" y="3025"/>
                  <a:pt x="28418" y="3038"/>
                  <a:pt x="28218" y="3105"/>
                </a:cubicBezTo>
                <a:cubicBezTo>
                  <a:pt x="27992" y="3185"/>
                  <a:pt x="27765" y="3198"/>
                  <a:pt x="27525" y="3185"/>
                </a:cubicBezTo>
                <a:cubicBezTo>
                  <a:pt x="27206" y="3172"/>
                  <a:pt x="26899" y="3158"/>
                  <a:pt x="26579" y="3158"/>
                </a:cubicBezTo>
                <a:cubicBezTo>
                  <a:pt x="26166" y="3158"/>
                  <a:pt x="25753" y="3092"/>
                  <a:pt x="25354" y="3012"/>
                </a:cubicBezTo>
                <a:cubicBezTo>
                  <a:pt x="25247" y="2985"/>
                  <a:pt x="25154" y="2932"/>
                  <a:pt x="25047" y="2892"/>
                </a:cubicBezTo>
                <a:cubicBezTo>
                  <a:pt x="25047" y="2719"/>
                  <a:pt x="25047" y="2572"/>
                  <a:pt x="25034" y="2426"/>
                </a:cubicBezTo>
                <a:cubicBezTo>
                  <a:pt x="24994" y="2159"/>
                  <a:pt x="24967" y="1879"/>
                  <a:pt x="24754" y="1706"/>
                </a:cubicBezTo>
                <a:cubicBezTo>
                  <a:pt x="24448" y="1453"/>
                  <a:pt x="24155" y="1186"/>
                  <a:pt x="23742" y="1093"/>
                </a:cubicBezTo>
                <a:cubicBezTo>
                  <a:pt x="23648" y="1080"/>
                  <a:pt x="23555" y="1053"/>
                  <a:pt x="23462" y="1013"/>
                </a:cubicBezTo>
                <a:cubicBezTo>
                  <a:pt x="23049" y="867"/>
                  <a:pt x="22636" y="867"/>
                  <a:pt x="22210" y="987"/>
                </a:cubicBezTo>
                <a:cubicBezTo>
                  <a:pt x="22103" y="1013"/>
                  <a:pt x="21983" y="1053"/>
                  <a:pt x="21890" y="1027"/>
                </a:cubicBezTo>
                <a:cubicBezTo>
                  <a:pt x="21597" y="947"/>
                  <a:pt x="21330" y="1013"/>
                  <a:pt x="21050" y="1093"/>
                </a:cubicBezTo>
                <a:cubicBezTo>
                  <a:pt x="20851" y="1147"/>
                  <a:pt x="20651" y="1200"/>
                  <a:pt x="20451" y="1266"/>
                </a:cubicBezTo>
                <a:cubicBezTo>
                  <a:pt x="20224" y="1333"/>
                  <a:pt x="19985" y="1413"/>
                  <a:pt x="19758" y="1520"/>
                </a:cubicBezTo>
                <a:cubicBezTo>
                  <a:pt x="19012" y="1853"/>
                  <a:pt x="18266" y="2199"/>
                  <a:pt x="17480" y="2452"/>
                </a:cubicBezTo>
                <a:cubicBezTo>
                  <a:pt x="17200" y="2532"/>
                  <a:pt x="16920" y="2599"/>
                  <a:pt x="16641" y="2665"/>
                </a:cubicBezTo>
                <a:cubicBezTo>
                  <a:pt x="16361" y="2719"/>
                  <a:pt x="16081" y="2772"/>
                  <a:pt x="15788" y="2825"/>
                </a:cubicBezTo>
                <a:cubicBezTo>
                  <a:pt x="15628" y="2852"/>
                  <a:pt x="15468" y="2878"/>
                  <a:pt x="15308" y="2878"/>
                </a:cubicBezTo>
                <a:cubicBezTo>
                  <a:pt x="15082" y="2892"/>
                  <a:pt x="14869" y="2878"/>
                  <a:pt x="14642" y="2905"/>
                </a:cubicBezTo>
                <a:cubicBezTo>
                  <a:pt x="14429" y="2918"/>
                  <a:pt x="14216" y="2839"/>
                  <a:pt x="13989" y="2865"/>
                </a:cubicBezTo>
                <a:cubicBezTo>
                  <a:pt x="13803" y="2878"/>
                  <a:pt x="13603" y="2785"/>
                  <a:pt x="13483" y="2612"/>
                </a:cubicBezTo>
                <a:cubicBezTo>
                  <a:pt x="13510" y="2559"/>
                  <a:pt x="13523" y="2532"/>
                  <a:pt x="13536" y="2519"/>
                </a:cubicBezTo>
                <a:cubicBezTo>
                  <a:pt x="13869" y="2226"/>
                  <a:pt x="14096" y="1879"/>
                  <a:pt x="14176" y="1440"/>
                </a:cubicBezTo>
                <a:cubicBezTo>
                  <a:pt x="14189" y="1386"/>
                  <a:pt x="14216" y="1333"/>
                  <a:pt x="14242" y="1293"/>
                </a:cubicBezTo>
                <a:cubicBezTo>
                  <a:pt x="14282" y="1200"/>
                  <a:pt x="14269" y="1107"/>
                  <a:pt x="14242" y="1013"/>
                </a:cubicBezTo>
                <a:cubicBezTo>
                  <a:pt x="14162" y="680"/>
                  <a:pt x="14003" y="440"/>
                  <a:pt x="13670" y="307"/>
                </a:cubicBezTo>
                <a:cubicBezTo>
                  <a:pt x="13416" y="201"/>
                  <a:pt x="13350" y="187"/>
                  <a:pt x="13150" y="360"/>
                </a:cubicBezTo>
                <a:cubicBezTo>
                  <a:pt x="12830" y="640"/>
                  <a:pt x="12657" y="1000"/>
                  <a:pt x="12510" y="1386"/>
                </a:cubicBezTo>
                <a:cubicBezTo>
                  <a:pt x="12430" y="1599"/>
                  <a:pt x="12391" y="1813"/>
                  <a:pt x="12470" y="2039"/>
                </a:cubicBezTo>
                <a:cubicBezTo>
                  <a:pt x="12484" y="2106"/>
                  <a:pt x="12484" y="2186"/>
                  <a:pt x="12484" y="2252"/>
                </a:cubicBezTo>
                <a:cubicBezTo>
                  <a:pt x="12444" y="2292"/>
                  <a:pt x="12417" y="2306"/>
                  <a:pt x="12391" y="2319"/>
                </a:cubicBezTo>
                <a:cubicBezTo>
                  <a:pt x="11898" y="2505"/>
                  <a:pt x="11405" y="2705"/>
                  <a:pt x="10898" y="2878"/>
                </a:cubicBezTo>
                <a:cubicBezTo>
                  <a:pt x="10539" y="2998"/>
                  <a:pt x="10166" y="3105"/>
                  <a:pt x="9779" y="3118"/>
                </a:cubicBezTo>
                <a:cubicBezTo>
                  <a:pt x="9273" y="3118"/>
                  <a:pt x="8767" y="3132"/>
                  <a:pt x="8260" y="3145"/>
                </a:cubicBezTo>
                <a:cubicBezTo>
                  <a:pt x="8180" y="3145"/>
                  <a:pt x="8114" y="3132"/>
                  <a:pt x="8047" y="3118"/>
                </a:cubicBezTo>
                <a:cubicBezTo>
                  <a:pt x="7754" y="3038"/>
                  <a:pt x="7448" y="3038"/>
                  <a:pt x="7155" y="3038"/>
                </a:cubicBezTo>
                <a:cubicBezTo>
                  <a:pt x="7008" y="3038"/>
                  <a:pt x="6875" y="3038"/>
                  <a:pt x="6742" y="3012"/>
                </a:cubicBezTo>
                <a:cubicBezTo>
                  <a:pt x="6275" y="2892"/>
                  <a:pt x="5809" y="2785"/>
                  <a:pt x="5356" y="2612"/>
                </a:cubicBezTo>
                <a:cubicBezTo>
                  <a:pt x="5076" y="2492"/>
                  <a:pt x="4783" y="2399"/>
                  <a:pt x="4530" y="2252"/>
                </a:cubicBezTo>
                <a:cubicBezTo>
                  <a:pt x="4210" y="2066"/>
                  <a:pt x="3890" y="1866"/>
                  <a:pt x="3624" y="1613"/>
                </a:cubicBezTo>
                <a:cubicBezTo>
                  <a:pt x="3278" y="1320"/>
                  <a:pt x="2918" y="1053"/>
                  <a:pt x="2478" y="907"/>
                </a:cubicBezTo>
                <a:cubicBezTo>
                  <a:pt x="2318" y="840"/>
                  <a:pt x="2172" y="800"/>
                  <a:pt x="1999" y="800"/>
                </a:cubicBezTo>
                <a:cubicBezTo>
                  <a:pt x="1732" y="773"/>
                  <a:pt x="1492" y="867"/>
                  <a:pt x="1239" y="907"/>
                </a:cubicBezTo>
                <a:cubicBezTo>
                  <a:pt x="999" y="960"/>
                  <a:pt x="813" y="1067"/>
                  <a:pt x="613" y="1213"/>
                </a:cubicBezTo>
                <a:cubicBezTo>
                  <a:pt x="453" y="1333"/>
                  <a:pt x="387" y="1520"/>
                  <a:pt x="267" y="1653"/>
                </a:cubicBezTo>
                <a:cubicBezTo>
                  <a:pt x="14" y="1933"/>
                  <a:pt x="0" y="2252"/>
                  <a:pt x="40" y="2585"/>
                </a:cubicBezTo>
                <a:cubicBezTo>
                  <a:pt x="80" y="3012"/>
                  <a:pt x="413" y="3278"/>
                  <a:pt x="826" y="3265"/>
                </a:cubicBezTo>
                <a:cubicBezTo>
                  <a:pt x="999" y="3252"/>
                  <a:pt x="1173" y="3238"/>
                  <a:pt x="1359" y="3278"/>
                </a:cubicBezTo>
                <a:cubicBezTo>
                  <a:pt x="1506" y="3305"/>
                  <a:pt x="1652" y="3291"/>
                  <a:pt x="1812" y="3291"/>
                </a:cubicBezTo>
                <a:cubicBezTo>
                  <a:pt x="2159" y="3265"/>
                  <a:pt x="2398" y="3012"/>
                  <a:pt x="2385" y="2665"/>
                </a:cubicBezTo>
                <a:cubicBezTo>
                  <a:pt x="2385" y="2559"/>
                  <a:pt x="2372" y="2439"/>
                  <a:pt x="2332" y="2346"/>
                </a:cubicBezTo>
                <a:cubicBezTo>
                  <a:pt x="2292" y="2172"/>
                  <a:pt x="2198" y="2026"/>
                  <a:pt x="2025" y="1986"/>
                </a:cubicBezTo>
                <a:cubicBezTo>
                  <a:pt x="1892" y="1959"/>
                  <a:pt x="1759" y="1973"/>
                  <a:pt x="1612" y="1973"/>
                </a:cubicBezTo>
                <a:cubicBezTo>
                  <a:pt x="1506" y="1986"/>
                  <a:pt x="1452" y="2052"/>
                  <a:pt x="1426" y="2159"/>
                </a:cubicBezTo>
                <a:cubicBezTo>
                  <a:pt x="1399" y="2319"/>
                  <a:pt x="1426" y="2492"/>
                  <a:pt x="1346" y="2652"/>
                </a:cubicBezTo>
                <a:cubicBezTo>
                  <a:pt x="1226" y="2692"/>
                  <a:pt x="1106" y="2745"/>
                  <a:pt x="986" y="2799"/>
                </a:cubicBezTo>
                <a:cubicBezTo>
                  <a:pt x="933" y="2745"/>
                  <a:pt x="866" y="2705"/>
                  <a:pt x="840" y="2652"/>
                </a:cubicBezTo>
                <a:cubicBezTo>
                  <a:pt x="760" y="2492"/>
                  <a:pt x="693" y="2319"/>
                  <a:pt x="653" y="2159"/>
                </a:cubicBezTo>
                <a:cubicBezTo>
                  <a:pt x="626" y="2066"/>
                  <a:pt x="626" y="1959"/>
                  <a:pt x="640" y="1866"/>
                </a:cubicBezTo>
                <a:cubicBezTo>
                  <a:pt x="640" y="1813"/>
                  <a:pt x="666" y="1746"/>
                  <a:pt x="706" y="1733"/>
                </a:cubicBezTo>
                <a:cubicBezTo>
                  <a:pt x="893" y="1639"/>
                  <a:pt x="1079" y="1520"/>
                  <a:pt x="1266" y="1493"/>
                </a:cubicBezTo>
                <a:cubicBezTo>
                  <a:pt x="1506" y="1466"/>
                  <a:pt x="1759" y="1480"/>
                  <a:pt x="1985" y="1613"/>
                </a:cubicBezTo>
                <a:cubicBezTo>
                  <a:pt x="2159" y="1706"/>
                  <a:pt x="2345" y="1759"/>
                  <a:pt x="2518" y="1839"/>
                </a:cubicBezTo>
                <a:cubicBezTo>
                  <a:pt x="2891" y="2026"/>
                  <a:pt x="3291" y="2186"/>
                  <a:pt x="3637" y="2439"/>
                </a:cubicBezTo>
                <a:cubicBezTo>
                  <a:pt x="3904" y="2639"/>
                  <a:pt x="4184" y="2825"/>
                  <a:pt x="4477" y="2972"/>
                </a:cubicBezTo>
                <a:cubicBezTo>
                  <a:pt x="4890" y="3185"/>
                  <a:pt x="5303" y="3398"/>
                  <a:pt x="5769" y="3491"/>
                </a:cubicBezTo>
                <a:cubicBezTo>
                  <a:pt x="6129" y="3571"/>
                  <a:pt x="6502" y="3558"/>
                  <a:pt x="6848" y="3705"/>
                </a:cubicBezTo>
                <a:cubicBezTo>
                  <a:pt x="6968" y="3744"/>
                  <a:pt x="7088" y="3798"/>
                  <a:pt x="7208" y="3798"/>
                </a:cubicBezTo>
                <a:cubicBezTo>
                  <a:pt x="7474" y="3798"/>
                  <a:pt x="7714" y="3864"/>
                  <a:pt x="7981" y="3931"/>
                </a:cubicBezTo>
                <a:cubicBezTo>
                  <a:pt x="8074" y="3944"/>
                  <a:pt x="8167" y="3944"/>
                  <a:pt x="8260" y="3944"/>
                </a:cubicBezTo>
                <a:cubicBezTo>
                  <a:pt x="8847" y="3944"/>
                  <a:pt x="9446" y="3958"/>
                  <a:pt x="10032" y="3944"/>
                </a:cubicBezTo>
                <a:cubicBezTo>
                  <a:pt x="10325" y="3931"/>
                  <a:pt x="10605" y="3864"/>
                  <a:pt x="10885" y="3824"/>
                </a:cubicBezTo>
                <a:cubicBezTo>
                  <a:pt x="10952" y="3824"/>
                  <a:pt x="11018" y="3798"/>
                  <a:pt x="11085" y="3784"/>
                </a:cubicBezTo>
                <a:cubicBezTo>
                  <a:pt x="11498" y="3758"/>
                  <a:pt x="11871" y="3638"/>
                  <a:pt x="12217" y="3451"/>
                </a:cubicBezTo>
                <a:cubicBezTo>
                  <a:pt x="12271" y="3425"/>
                  <a:pt x="12324" y="3385"/>
                  <a:pt x="12364" y="3385"/>
                </a:cubicBezTo>
                <a:cubicBezTo>
                  <a:pt x="12550" y="3371"/>
                  <a:pt x="12684" y="3291"/>
                  <a:pt x="12817" y="3198"/>
                </a:cubicBezTo>
                <a:cubicBezTo>
                  <a:pt x="12910" y="3132"/>
                  <a:pt x="13017" y="3092"/>
                  <a:pt x="13097" y="3052"/>
                </a:cubicBezTo>
                <a:cubicBezTo>
                  <a:pt x="13376" y="3198"/>
                  <a:pt x="13643" y="3345"/>
                  <a:pt x="13909" y="3491"/>
                </a:cubicBezTo>
                <a:cubicBezTo>
                  <a:pt x="14003" y="3545"/>
                  <a:pt x="14109" y="3598"/>
                  <a:pt x="14216" y="3611"/>
                </a:cubicBezTo>
                <a:cubicBezTo>
                  <a:pt x="14762" y="3651"/>
                  <a:pt x="15308" y="3744"/>
                  <a:pt x="15854" y="3571"/>
                </a:cubicBezTo>
                <a:cubicBezTo>
                  <a:pt x="15908" y="3558"/>
                  <a:pt x="15988" y="3545"/>
                  <a:pt x="16054" y="3558"/>
                </a:cubicBezTo>
                <a:cubicBezTo>
                  <a:pt x="16281" y="3571"/>
                  <a:pt x="16481" y="3505"/>
                  <a:pt x="16694" y="3438"/>
                </a:cubicBezTo>
                <a:cubicBezTo>
                  <a:pt x="16934" y="3371"/>
                  <a:pt x="17160" y="3291"/>
                  <a:pt x="17400" y="3238"/>
                </a:cubicBezTo>
                <a:cubicBezTo>
                  <a:pt x="17653" y="3172"/>
                  <a:pt x="17880" y="3105"/>
                  <a:pt x="18079" y="2945"/>
                </a:cubicBezTo>
                <a:cubicBezTo>
                  <a:pt x="18133" y="2905"/>
                  <a:pt x="18199" y="2878"/>
                  <a:pt x="18266" y="2865"/>
                </a:cubicBezTo>
                <a:cubicBezTo>
                  <a:pt x="18532" y="2812"/>
                  <a:pt x="18759" y="2679"/>
                  <a:pt x="18985" y="2559"/>
                </a:cubicBezTo>
                <a:cubicBezTo>
                  <a:pt x="19385" y="2359"/>
                  <a:pt x="19811" y="2279"/>
                  <a:pt x="20251" y="2212"/>
                </a:cubicBezTo>
                <a:cubicBezTo>
                  <a:pt x="20451" y="2186"/>
                  <a:pt x="20651" y="2159"/>
                  <a:pt x="20851" y="2092"/>
                </a:cubicBezTo>
                <a:cubicBezTo>
                  <a:pt x="21130" y="1999"/>
                  <a:pt x="21410" y="1946"/>
                  <a:pt x="21703" y="1959"/>
                </a:cubicBezTo>
                <a:cubicBezTo>
                  <a:pt x="21916" y="1986"/>
                  <a:pt x="22130" y="1959"/>
                  <a:pt x="22343" y="1879"/>
                </a:cubicBezTo>
                <a:cubicBezTo>
                  <a:pt x="22569" y="1799"/>
                  <a:pt x="22809" y="1799"/>
                  <a:pt x="23036" y="1893"/>
                </a:cubicBezTo>
                <a:cubicBezTo>
                  <a:pt x="23195" y="1959"/>
                  <a:pt x="23369" y="2012"/>
                  <a:pt x="23515" y="2106"/>
                </a:cubicBezTo>
                <a:cubicBezTo>
                  <a:pt x="23768" y="2239"/>
                  <a:pt x="23968" y="2412"/>
                  <a:pt x="24115" y="2732"/>
                </a:cubicBezTo>
                <a:cubicBezTo>
                  <a:pt x="23968" y="2759"/>
                  <a:pt x="23888" y="2785"/>
                  <a:pt x="23795" y="2772"/>
                </a:cubicBezTo>
                <a:cubicBezTo>
                  <a:pt x="23262" y="2745"/>
                  <a:pt x="22836" y="2945"/>
                  <a:pt x="22449" y="3305"/>
                </a:cubicBezTo>
                <a:cubicBezTo>
                  <a:pt x="22289" y="3465"/>
                  <a:pt x="22210" y="3625"/>
                  <a:pt x="22223" y="3851"/>
                </a:cubicBezTo>
                <a:cubicBezTo>
                  <a:pt x="22236" y="4144"/>
                  <a:pt x="22396" y="4331"/>
                  <a:pt x="22702" y="4357"/>
                </a:cubicBezTo>
                <a:cubicBezTo>
                  <a:pt x="22889" y="4384"/>
                  <a:pt x="23075" y="4397"/>
                  <a:pt x="23275" y="4424"/>
                </a:cubicBezTo>
                <a:cubicBezTo>
                  <a:pt x="23888" y="4531"/>
                  <a:pt x="24368" y="4277"/>
                  <a:pt x="24741" y="3798"/>
                </a:cubicBezTo>
                <a:cubicBezTo>
                  <a:pt x="24768" y="3771"/>
                  <a:pt x="24781" y="3731"/>
                  <a:pt x="24807" y="3705"/>
                </a:cubicBezTo>
                <a:cubicBezTo>
                  <a:pt x="24861" y="3638"/>
                  <a:pt x="24914" y="3585"/>
                  <a:pt x="24981" y="3505"/>
                </a:cubicBezTo>
                <a:cubicBezTo>
                  <a:pt x="25234" y="3571"/>
                  <a:pt x="25500" y="3598"/>
                  <a:pt x="25740" y="3691"/>
                </a:cubicBezTo>
                <a:cubicBezTo>
                  <a:pt x="25900" y="3758"/>
                  <a:pt x="26047" y="3811"/>
                  <a:pt x="26206" y="3824"/>
                </a:cubicBezTo>
                <a:cubicBezTo>
                  <a:pt x="27032" y="3851"/>
                  <a:pt x="27858" y="3878"/>
                  <a:pt x="28684" y="3904"/>
                </a:cubicBezTo>
                <a:cubicBezTo>
                  <a:pt x="28791" y="3904"/>
                  <a:pt x="28898" y="3878"/>
                  <a:pt x="29004" y="3864"/>
                </a:cubicBezTo>
                <a:cubicBezTo>
                  <a:pt x="29404" y="3798"/>
                  <a:pt x="29764" y="3625"/>
                  <a:pt x="30110" y="3425"/>
                </a:cubicBezTo>
                <a:cubicBezTo>
                  <a:pt x="30430" y="3225"/>
                  <a:pt x="30656" y="2932"/>
                  <a:pt x="30843" y="2612"/>
                </a:cubicBezTo>
                <a:cubicBezTo>
                  <a:pt x="30909" y="2505"/>
                  <a:pt x="30923" y="2346"/>
                  <a:pt x="30936" y="2212"/>
                </a:cubicBezTo>
                <a:cubicBezTo>
                  <a:pt x="30989" y="1879"/>
                  <a:pt x="30909" y="1560"/>
                  <a:pt x="30856" y="1240"/>
                </a:cubicBezTo>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34"/>
          <p:cNvSpPr/>
          <p:nvPr/>
        </p:nvSpPr>
        <p:spPr>
          <a:xfrm rot="10800000" flipH="1">
            <a:off x="8604007" y="2998720"/>
            <a:ext cx="233380" cy="1596217"/>
          </a:xfrm>
          <a:custGeom>
            <a:avLst/>
            <a:gdLst/>
            <a:ahLst/>
            <a:cxnLst/>
            <a:rect l="l" t="t" r="r" b="b"/>
            <a:pathLst>
              <a:path w="4531" h="30990" extrusionOk="0">
                <a:moveTo>
                  <a:pt x="1226" y="6915"/>
                </a:moveTo>
                <a:cubicBezTo>
                  <a:pt x="1319" y="7128"/>
                  <a:pt x="1293" y="7275"/>
                  <a:pt x="1239" y="7421"/>
                </a:cubicBezTo>
                <a:cubicBezTo>
                  <a:pt x="1146" y="7648"/>
                  <a:pt x="1080" y="7888"/>
                  <a:pt x="880" y="8048"/>
                </a:cubicBezTo>
                <a:cubicBezTo>
                  <a:pt x="813" y="8114"/>
                  <a:pt x="746" y="8194"/>
                  <a:pt x="640" y="8154"/>
                </a:cubicBezTo>
                <a:cubicBezTo>
                  <a:pt x="547" y="7728"/>
                  <a:pt x="547" y="7728"/>
                  <a:pt x="773" y="7408"/>
                </a:cubicBezTo>
                <a:cubicBezTo>
                  <a:pt x="826" y="7315"/>
                  <a:pt x="880" y="7222"/>
                  <a:pt x="960" y="7142"/>
                </a:cubicBezTo>
                <a:cubicBezTo>
                  <a:pt x="1026" y="7062"/>
                  <a:pt x="1119" y="7008"/>
                  <a:pt x="1226" y="6915"/>
                </a:cubicBezTo>
                <a:close/>
                <a:moveTo>
                  <a:pt x="3784" y="17613"/>
                </a:moveTo>
                <a:cubicBezTo>
                  <a:pt x="3478" y="17907"/>
                  <a:pt x="3145" y="18026"/>
                  <a:pt x="2812" y="18133"/>
                </a:cubicBezTo>
                <a:cubicBezTo>
                  <a:pt x="2732" y="18160"/>
                  <a:pt x="2652" y="18146"/>
                  <a:pt x="2598" y="18040"/>
                </a:cubicBezTo>
                <a:cubicBezTo>
                  <a:pt x="2878" y="17853"/>
                  <a:pt x="3185" y="17720"/>
                  <a:pt x="3504" y="17600"/>
                </a:cubicBezTo>
                <a:cubicBezTo>
                  <a:pt x="3571" y="17573"/>
                  <a:pt x="3651" y="17600"/>
                  <a:pt x="3784" y="17613"/>
                </a:cubicBezTo>
                <a:close/>
                <a:moveTo>
                  <a:pt x="2319" y="54"/>
                </a:moveTo>
                <a:cubicBezTo>
                  <a:pt x="2185" y="67"/>
                  <a:pt x="2025" y="81"/>
                  <a:pt x="1919" y="147"/>
                </a:cubicBezTo>
                <a:cubicBezTo>
                  <a:pt x="1599" y="334"/>
                  <a:pt x="1306" y="560"/>
                  <a:pt x="1106" y="880"/>
                </a:cubicBezTo>
                <a:cubicBezTo>
                  <a:pt x="906" y="1226"/>
                  <a:pt x="733" y="1586"/>
                  <a:pt x="667" y="1986"/>
                </a:cubicBezTo>
                <a:cubicBezTo>
                  <a:pt x="653" y="2092"/>
                  <a:pt x="627" y="2199"/>
                  <a:pt x="627" y="2305"/>
                </a:cubicBezTo>
                <a:cubicBezTo>
                  <a:pt x="653" y="3131"/>
                  <a:pt x="680" y="3957"/>
                  <a:pt x="706" y="4784"/>
                </a:cubicBezTo>
                <a:cubicBezTo>
                  <a:pt x="720" y="4943"/>
                  <a:pt x="773" y="5090"/>
                  <a:pt x="840" y="5250"/>
                </a:cubicBezTo>
                <a:cubicBezTo>
                  <a:pt x="933" y="5490"/>
                  <a:pt x="960" y="5756"/>
                  <a:pt x="1026" y="6009"/>
                </a:cubicBezTo>
                <a:cubicBezTo>
                  <a:pt x="946" y="6076"/>
                  <a:pt x="893" y="6129"/>
                  <a:pt x="826" y="6182"/>
                </a:cubicBezTo>
                <a:cubicBezTo>
                  <a:pt x="800" y="6209"/>
                  <a:pt x="760" y="6222"/>
                  <a:pt x="733" y="6249"/>
                </a:cubicBezTo>
                <a:cubicBezTo>
                  <a:pt x="240" y="6622"/>
                  <a:pt x="0" y="7102"/>
                  <a:pt x="107" y="7715"/>
                </a:cubicBezTo>
                <a:cubicBezTo>
                  <a:pt x="134" y="7914"/>
                  <a:pt x="147" y="8101"/>
                  <a:pt x="174" y="8287"/>
                </a:cubicBezTo>
                <a:cubicBezTo>
                  <a:pt x="200" y="8594"/>
                  <a:pt x="387" y="8754"/>
                  <a:pt x="680" y="8767"/>
                </a:cubicBezTo>
                <a:cubicBezTo>
                  <a:pt x="906" y="8780"/>
                  <a:pt x="1066" y="8700"/>
                  <a:pt x="1226" y="8541"/>
                </a:cubicBezTo>
                <a:cubicBezTo>
                  <a:pt x="1586" y="8154"/>
                  <a:pt x="1786" y="7728"/>
                  <a:pt x="1759" y="7195"/>
                </a:cubicBezTo>
                <a:cubicBezTo>
                  <a:pt x="1746" y="7102"/>
                  <a:pt x="1772" y="7022"/>
                  <a:pt x="1799" y="6875"/>
                </a:cubicBezTo>
                <a:cubicBezTo>
                  <a:pt x="2119" y="7022"/>
                  <a:pt x="2292" y="7222"/>
                  <a:pt x="2425" y="7475"/>
                </a:cubicBezTo>
                <a:cubicBezTo>
                  <a:pt x="2518" y="7621"/>
                  <a:pt x="2572" y="7794"/>
                  <a:pt x="2638" y="7954"/>
                </a:cubicBezTo>
                <a:cubicBezTo>
                  <a:pt x="2732" y="8181"/>
                  <a:pt x="2732" y="8421"/>
                  <a:pt x="2652" y="8647"/>
                </a:cubicBezTo>
                <a:cubicBezTo>
                  <a:pt x="2572" y="8860"/>
                  <a:pt x="2545" y="9073"/>
                  <a:pt x="2572" y="9287"/>
                </a:cubicBezTo>
                <a:cubicBezTo>
                  <a:pt x="2585" y="9580"/>
                  <a:pt x="2532" y="9860"/>
                  <a:pt x="2438" y="10139"/>
                </a:cubicBezTo>
                <a:cubicBezTo>
                  <a:pt x="2372" y="10339"/>
                  <a:pt x="2345" y="10539"/>
                  <a:pt x="2319" y="10739"/>
                </a:cubicBezTo>
                <a:cubicBezTo>
                  <a:pt x="2252" y="11178"/>
                  <a:pt x="2172" y="11605"/>
                  <a:pt x="1972" y="12005"/>
                </a:cubicBezTo>
                <a:cubicBezTo>
                  <a:pt x="1852" y="12231"/>
                  <a:pt x="1719" y="12457"/>
                  <a:pt x="1666" y="12724"/>
                </a:cubicBezTo>
                <a:cubicBezTo>
                  <a:pt x="1652" y="12791"/>
                  <a:pt x="1626" y="12857"/>
                  <a:pt x="1586" y="12910"/>
                </a:cubicBezTo>
                <a:cubicBezTo>
                  <a:pt x="1426" y="13110"/>
                  <a:pt x="1359" y="13337"/>
                  <a:pt x="1293" y="13590"/>
                </a:cubicBezTo>
                <a:cubicBezTo>
                  <a:pt x="1239" y="13830"/>
                  <a:pt x="1159" y="14056"/>
                  <a:pt x="1093" y="14296"/>
                </a:cubicBezTo>
                <a:cubicBezTo>
                  <a:pt x="1026" y="14509"/>
                  <a:pt x="960" y="14709"/>
                  <a:pt x="973" y="14936"/>
                </a:cubicBezTo>
                <a:cubicBezTo>
                  <a:pt x="986" y="15002"/>
                  <a:pt x="973" y="15082"/>
                  <a:pt x="960" y="15135"/>
                </a:cubicBezTo>
                <a:cubicBezTo>
                  <a:pt x="786" y="15682"/>
                  <a:pt x="880" y="16228"/>
                  <a:pt x="920" y="16774"/>
                </a:cubicBezTo>
                <a:cubicBezTo>
                  <a:pt x="933" y="16881"/>
                  <a:pt x="986" y="16987"/>
                  <a:pt x="1040" y="17081"/>
                </a:cubicBezTo>
                <a:cubicBezTo>
                  <a:pt x="1186" y="17347"/>
                  <a:pt x="1333" y="17613"/>
                  <a:pt x="1479" y="17893"/>
                </a:cubicBezTo>
                <a:cubicBezTo>
                  <a:pt x="1439" y="17973"/>
                  <a:pt x="1399" y="18080"/>
                  <a:pt x="1333" y="18173"/>
                </a:cubicBezTo>
                <a:cubicBezTo>
                  <a:pt x="1239" y="18306"/>
                  <a:pt x="1159" y="18439"/>
                  <a:pt x="1146" y="18626"/>
                </a:cubicBezTo>
                <a:cubicBezTo>
                  <a:pt x="1146" y="18666"/>
                  <a:pt x="1106" y="18719"/>
                  <a:pt x="1080" y="18773"/>
                </a:cubicBezTo>
                <a:cubicBezTo>
                  <a:pt x="893" y="19119"/>
                  <a:pt x="773" y="19492"/>
                  <a:pt x="746" y="19905"/>
                </a:cubicBezTo>
                <a:cubicBezTo>
                  <a:pt x="733" y="19972"/>
                  <a:pt x="706" y="20038"/>
                  <a:pt x="706" y="20105"/>
                </a:cubicBezTo>
                <a:cubicBezTo>
                  <a:pt x="667" y="20385"/>
                  <a:pt x="600" y="20664"/>
                  <a:pt x="587" y="20957"/>
                </a:cubicBezTo>
                <a:cubicBezTo>
                  <a:pt x="573" y="21544"/>
                  <a:pt x="587" y="22143"/>
                  <a:pt x="587" y="22729"/>
                </a:cubicBezTo>
                <a:cubicBezTo>
                  <a:pt x="587" y="22823"/>
                  <a:pt x="587" y="22916"/>
                  <a:pt x="600" y="23009"/>
                </a:cubicBezTo>
                <a:cubicBezTo>
                  <a:pt x="667" y="23276"/>
                  <a:pt x="733" y="23515"/>
                  <a:pt x="733" y="23782"/>
                </a:cubicBezTo>
                <a:cubicBezTo>
                  <a:pt x="733" y="23902"/>
                  <a:pt x="786" y="24022"/>
                  <a:pt x="826" y="24142"/>
                </a:cubicBezTo>
                <a:cubicBezTo>
                  <a:pt x="973" y="24488"/>
                  <a:pt x="960" y="24861"/>
                  <a:pt x="1040" y="25221"/>
                </a:cubicBezTo>
                <a:cubicBezTo>
                  <a:pt x="1133" y="25687"/>
                  <a:pt x="1346" y="26100"/>
                  <a:pt x="1559" y="26513"/>
                </a:cubicBezTo>
                <a:cubicBezTo>
                  <a:pt x="1706" y="26806"/>
                  <a:pt x="1892" y="27086"/>
                  <a:pt x="2092" y="27352"/>
                </a:cubicBezTo>
                <a:cubicBezTo>
                  <a:pt x="2345" y="27699"/>
                  <a:pt x="2505" y="28099"/>
                  <a:pt x="2692" y="28472"/>
                </a:cubicBezTo>
                <a:cubicBezTo>
                  <a:pt x="2772" y="28645"/>
                  <a:pt x="2825" y="28831"/>
                  <a:pt x="2918" y="29005"/>
                </a:cubicBezTo>
                <a:cubicBezTo>
                  <a:pt x="3051" y="29231"/>
                  <a:pt x="3065" y="29484"/>
                  <a:pt x="3038" y="29724"/>
                </a:cubicBezTo>
                <a:cubicBezTo>
                  <a:pt x="3011" y="29910"/>
                  <a:pt x="2891" y="30097"/>
                  <a:pt x="2798" y="30284"/>
                </a:cubicBezTo>
                <a:cubicBezTo>
                  <a:pt x="2785" y="30323"/>
                  <a:pt x="2718" y="30350"/>
                  <a:pt x="2665" y="30350"/>
                </a:cubicBezTo>
                <a:cubicBezTo>
                  <a:pt x="2572" y="30363"/>
                  <a:pt x="2465" y="30363"/>
                  <a:pt x="2372" y="30337"/>
                </a:cubicBezTo>
                <a:cubicBezTo>
                  <a:pt x="2212" y="30297"/>
                  <a:pt x="2039" y="30230"/>
                  <a:pt x="1879" y="30150"/>
                </a:cubicBezTo>
                <a:cubicBezTo>
                  <a:pt x="1826" y="30124"/>
                  <a:pt x="1786" y="30057"/>
                  <a:pt x="1732" y="30004"/>
                </a:cubicBezTo>
                <a:cubicBezTo>
                  <a:pt x="1786" y="29884"/>
                  <a:pt x="1839" y="29764"/>
                  <a:pt x="1879" y="29644"/>
                </a:cubicBezTo>
                <a:cubicBezTo>
                  <a:pt x="2039" y="29564"/>
                  <a:pt x="2212" y="29591"/>
                  <a:pt x="2372" y="29564"/>
                </a:cubicBezTo>
                <a:cubicBezTo>
                  <a:pt x="2478" y="29537"/>
                  <a:pt x="2545" y="29484"/>
                  <a:pt x="2558" y="29378"/>
                </a:cubicBezTo>
                <a:cubicBezTo>
                  <a:pt x="2558" y="29231"/>
                  <a:pt x="2572" y="29098"/>
                  <a:pt x="2545" y="28965"/>
                </a:cubicBezTo>
                <a:cubicBezTo>
                  <a:pt x="2505" y="28791"/>
                  <a:pt x="2359" y="28698"/>
                  <a:pt x="2185" y="28658"/>
                </a:cubicBezTo>
                <a:cubicBezTo>
                  <a:pt x="2092" y="28618"/>
                  <a:pt x="1972" y="28605"/>
                  <a:pt x="1866" y="28605"/>
                </a:cubicBezTo>
                <a:cubicBezTo>
                  <a:pt x="1519" y="28592"/>
                  <a:pt x="1266" y="28831"/>
                  <a:pt x="1239" y="29178"/>
                </a:cubicBezTo>
                <a:cubicBezTo>
                  <a:pt x="1226" y="29338"/>
                  <a:pt x="1226" y="29484"/>
                  <a:pt x="1253" y="29631"/>
                </a:cubicBezTo>
                <a:cubicBezTo>
                  <a:pt x="1293" y="29817"/>
                  <a:pt x="1279" y="29990"/>
                  <a:pt x="1266" y="30164"/>
                </a:cubicBezTo>
                <a:cubicBezTo>
                  <a:pt x="1253" y="30577"/>
                  <a:pt x="1519" y="30910"/>
                  <a:pt x="1946" y="30950"/>
                </a:cubicBezTo>
                <a:cubicBezTo>
                  <a:pt x="2279" y="30990"/>
                  <a:pt x="2598" y="30976"/>
                  <a:pt x="2878" y="30723"/>
                </a:cubicBezTo>
                <a:cubicBezTo>
                  <a:pt x="3011" y="30603"/>
                  <a:pt x="3198" y="30537"/>
                  <a:pt x="3318" y="30377"/>
                </a:cubicBezTo>
                <a:cubicBezTo>
                  <a:pt x="3464" y="30177"/>
                  <a:pt x="3571" y="29990"/>
                  <a:pt x="3624" y="29751"/>
                </a:cubicBezTo>
                <a:cubicBezTo>
                  <a:pt x="3664" y="29497"/>
                  <a:pt x="3757" y="29244"/>
                  <a:pt x="3731" y="28991"/>
                </a:cubicBezTo>
                <a:cubicBezTo>
                  <a:pt x="3731" y="28818"/>
                  <a:pt x="3691" y="28671"/>
                  <a:pt x="3638" y="28512"/>
                </a:cubicBezTo>
                <a:cubicBezTo>
                  <a:pt x="3478" y="28072"/>
                  <a:pt x="3211" y="27712"/>
                  <a:pt x="2918" y="27366"/>
                </a:cubicBezTo>
                <a:cubicBezTo>
                  <a:pt x="2665" y="27099"/>
                  <a:pt x="2465" y="26780"/>
                  <a:pt x="2279" y="26460"/>
                </a:cubicBezTo>
                <a:cubicBezTo>
                  <a:pt x="2132" y="26207"/>
                  <a:pt x="2039" y="25914"/>
                  <a:pt x="1919" y="25634"/>
                </a:cubicBezTo>
                <a:cubicBezTo>
                  <a:pt x="1746" y="25181"/>
                  <a:pt x="1639" y="24715"/>
                  <a:pt x="1519" y="24248"/>
                </a:cubicBezTo>
                <a:cubicBezTo>
                  <a:pt x="1493" y="24115"/>
                  <a:pt x="1493" y="23982"/>
                  <a:pt x="1493" y="23835"/>
                </a:cubicBezTo>
                <a:cubicBezTo>
                  <a:pt x="1493" y="23542"/>
                  <a:pt x="1493" y="23236"/>
                  <a:pt x="1413" y="22943"/>
                </a:cubicBezTo>
                <a:cubicBezTo>
                  <a:pt x="1399" y="22876"/>
                  <a:pt x="1386" y="22809"/>
                  <a:pt x="1386" y="22729"/>
                </a:cubicBezTo>
                <a:cubicBezTo>
                  <a:pt x="1399" y="22223"/>
                  <a:pt x="1413" y="21717"/>
                  <a:pt x="1413" y="21211"/>
                </a:cubicBezTo>
                <a:cubicBezTo>
                  <a:pt x="1426" y="20824"/>
                  <a:pt x="1533" y="20451"/>
                  <a:pt x="1652" y="20091"/>
                </a:cubicBezTo>
                <a:cubicBezTo>
                  <a:pt x="1826" y="19585"/>
                  <a:pt x="2025" y="19092"/>
                  <a:pt x="2212" y="18599"/>
                </a:cubicBezTo>
                <a:cubicBezTo>
                  <a:pt x="2225" y="18573"/>
                  <a:pt x="2239" y="18546"/>
                  <a:pt x="2279" y="18506"/>
                </a:cubicBezTo>
                <a:cubicBezTo>
                  <a:pt x="2345" y="18506"/>
                  <a:pt x="2425" y="18506"/>
                  <a:pt x="2492" y="18519"/>
                </a:cubicBezTo>
                <a:cubicBezTo>
                  <a:pt x="2718" y="18586"/>
                  <a:pt x="2931" y="18559"/>
                  <a:pt x="3145" y="18479"/>
                </a:cubicBezTo>
                <a:cubicBezTo>
                  <a:pt x="3531" y="18333"/>
                  <a:pt x="3891" y="18160"/>
                  <a:pt x="4170" y="17840"/>
                </a:cubicBezTo>
                <a:cubicBezTo>
                  <a:pt x="4344" y="17640"/>
                  <a:pt x="4330" y="17573"/>
                  <a:pt x="4224" y="17320"/>
                </a:cubicBezTo>
                <a:cubicBezTo>
                  <a:pt x="4091" y="16987"/>
                  <a:pt x="3851" y="16827"/>
                  <a:pt x="3518" y="16747"/>
                </a:cubicBezTo>
                <a:cubicBezTo>
                  <a:pt x="3424" y="16721"/>
                  <a:pt x="3331" y="16707"/>
                  <a:pt x="3238" y="16747"/>
                </a:cubicBezTo>
                <a:cubicBezTo>
                  <a:pt x="3198" y="16774"/>
                  <a:pt x="3145" y="16801"/>
                  <a:pt x="3091" y="16814"/>
                </a:cubicBezTo>
                <a:cubicBezTo>
                  <a:pt x="2652" y="16894"/>
                  <a:pt x="2305" y="17120"/>
                  <a:pt x="2012" y="17454"/>
                </a:cubicBezTo>
                <a:cubicBezTo>
                  <a:pt x="1999" y="17467"/>
                  <a:pt x="1972" y="17480"/>
                  <a:pt x="1919" y="17507"/>
                </a:cubicBezTo>
                <a:cubicBezTo>
                  <a:pt x="1746" y="17387"/>
                  <a:pt x="1652" y="17187"/>
                  <a:pt x="1666" y="17001"/>
                </a:cubicBezTo>
                <a:cubicBezTo>
                  <a:pt x="1692" y="16774"/>
                  <a:pt x="1612" y="16561"/>
                  <a:pt x="1626" y="16348"/>
                </a:cubicBezTo>
                <a:cubicBezTo>
                  <a:pt x="1652" y="16121"/>
                  <a:pt x="1639" y="15908"/>
                  <a:pt x="1639" y="15682"/>
                </a:cubicBezTo>
                <a:cubicBezTo>
                  <a:pt x="1652" y="15522"/>
                  <a:pt x="1679" y="15362"/>
                  <a:pt x="1706" y="15202"/>
                </a:cubicBezTo>
                <a:cubicBezTo>
                  <a:pt x="1759" y="14909"/>
                  <a:pt x="1812" y="14629"/>
                  <a:pt x="1866" y="14349"/>
                </a:cubicBezTo>
                <a:cubicBezTo>
                  <a:pt x="1932" y="14070"/>
                  <a:pt x="1999" y="13790"/>
                  <a:pt x="2079" y="13510"/>
                </a:cubicBezTo>
                <a:cubicBezTo>
                  <a:pt x="2332" y="12724"/>
                  <a:pt x="2678" y="11978"/>
                  <a:pt x="3011" y="11232"/>
                </a:cubicBezTo>
                <a:cubicBezTo>
                  <a:pt x="3118" y="11005"/>
                  <a:pt x="3198" y="10765"/>
                  <a:pt x="3264" y="10539"/>
                </a:cubicBezTo>
                <a:cubicBezTo>
                  <a:pt x="3331" y="10339"/>
                  <a:pt x="3384" y="10139"/>
                  <a:pt x="3438" y="9939"/>
                </a:cubicBezTo>
                <a:cubicBezTo>
                  <a:pt x="3518" y="9660"/>
                  <a:pt x="3584" y="9393"/>
                  <a:pt x="3504" y="9100"/>
                </a:cubicBezTo>
                <a:cubicBezTo>
                  <a:pt x="3478" y="9007"/>
                  <a:pt x="3518" y="8887"/>
                  <a:pt x="3544" y="8780"/>
                </a:cubicBezTo>
                <a:cubicBezTo>
                  <a:pt x="3664" y="8354"/>
                  <a:pt x="3664" y="7941"/>
                  <a:pt x="3518" y="7528"/>
                </a:cubicBezTo>
                <a:cubicBezTo>
                  <a:pt x="3478" y="7435"/>
                  <a:pt x="3451" y="7341"/>
                  <a:pt x="3438" y="7248"/>
                </a:cubicBezTo>
                <a:cubicBezTo>
                  <a:pt x="3344" y="6835"/>
                  <a:pt x="3078" y="6542"/>
                  <a:pt x="2825" y="6236"/>
                </a:cubicBezTo>
                <a:cubicBezTo>
                  <a:pt x="2652" y="6023"/>
                  <a:pt x="2372" y="5996"/>
                  <a:pt x="2105" y="5956"/>
                </a:cubicBezTo>
                <a:cubicBezTo>
                  <a:pt x="1959" y="5943"/>
                  <a:pt x="1812" y="5943"/>
                  <a:pt x="1639" y="5943"/>
                </a:cubicBezTo>
                <a:cubicBezTo>
                  <a:pt x="1599" y="5836"/>
                  <a:pt x="1546" y="5743"/>
                  <a:pt x="1519" y="5636"/>
                </a:cubicBezTo>
                <a:cubicBezTo>
                  <a:pt x="1439" y="5236"/>
                  <a:pt x="1373" y="4823"/>
                  <a:pt x="1373" y="4410"/>
                </a:cubicBezTo>
                <a:cubicBezTo>
                  <a:pt x="1373" y="4091"/>
                  <a:pt x="1359" y="3784"/>
                  <a:pt x="1346" y="3465"/>
                </a:cubicBezTo>
                <a:cubicBezTo>
                  <a:pt x="1333" y="3225"/>
                  <a:pt x="1346" y="2998"/>
                  <a:pt x="1426" y="2772"/>
                </a:cubicBezTo>
                <a:cubicBezTo>
                  <a:pt x="1493" y="2572"/>
                  <a:pt x="1506" y="2345"/>
                  <a:pt x="1612" y="2146"/>
                </a:cubicBezTo>
                <a:cubicBezTo>
                  <a:pt x="1692" y="2012"/>
                  <a:pt x="1746" y="1879"/>
                  <a:pt x="1826" y="1746"/>
                </a:cubicBezTo>
                <a:cubicBezTo>
                  <a:pt x="2079" y="1320"/>
                  <a:pt x="2492" y="1120"/>
                  <a:pt x="2985" y="1066"/>
                </a:cubicBezTo>
                <a:cubicBezTo>
                  <a:pt x="3198" y="1026"/>
                  <a:pt x="3411" y="1026"/>
                  <a:pt x="3624" y="1013"/>
                </a:cubicBezTo>
                <a:cubicBezTo>
                  <a:pt x="3744" y="1399"/>
                  <a:pt x="3731" y="1439"/>
                  <a:pt x="3451" y="1626"/>
                </a:cubicBezTo>
                <a:cubicBezTo>
                  <a:pt x="3384" y="1573"/>
                  <a:pt x="3331" y="1493"/>
                  <a:pt x="3251" y="1453"/>
                </a:cubicBezTo>
                <a:cubicBezTo>
                  <a:pt x="3158" y="1413"/>
                  <a:pt x="3065" y="1399"/>
                  <a:pt x="2971" y="1399"/>
                </a:cubicBezTo>
                <a:cubicBezTo>
                  <a:pt x="2772" y="1399"/>
                  <a:pt x="2665" y="1493"/>
                  <a:pt x="2612" y="1679"/>
                </a:cubicBezTo>
                <a:cubicBezTo>
                  <a:pt x="2558" y="1852"/>
                  <a:pt x="2545" y="2026"/>
                  <a:pt x="2585" y="2212"/>
                </a:cubicBezTo>
                <a:cubicBezTo>
                  <a:pt x="2625" y="2385"/>
                  <a:pt x="2732" y="2505"/>
                  <a:pt x="2918" y="2545"/>
                </a:cubicBezTo>
                <a:cubicBezTo>
                  <a:pt x="3251" y="2599"/>
                  <a:pt x="3571" y="2585"/>
                  <a:pt x="3837" y="2319"/>
                </a:cubicBezTo>
                <a:cubicBezTo>
                  <a:pt x="3904" y="2239"/>
                  <a:pt x="3971" y="2172"/>
                  <a:pt x="4037" y="2106"/>
                </a:cubicBezTo>
                <a:cubicBezTo>
                  <a:pt x="4530" y="1706"/>
                  <a:pt x="4384" y="1040"/>
                  <a:pt x="4144" y="653"/>
                </a:cubicBezTo>
                <a:cubicBezTo>
                  <a:pt x="3931" y="334"/>
                  <a:pt x="3624" y="200"/>
                  <a:pt x="3291" y="134"/>
                </a:cubicBezTo>
                <a:cubicBezTo>
                  <a:pt x="2971" y="81"/>
                  <a:pt x="2652" y="1"/>
                  <a:pt x="2319" y="54"/>
                </a:cubicBezTo>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ackground">
  <p:cSld name="CUSTOM_11">
    <p:spTree>
      <p:nvGrpSpPr>
        <p:cNvPr id="1" name="Shape 345"/>
        <p:cNvGrpSpPr/>
        <p:nvPr/>
      </p:nvGrpSpPr>
      <p:grpSpPr>
        <a:xfrm>
          <a:off x="0" y="0"/>
          <a:ext cx="0" cy="0"/>
          <a:chOff x="0" y="0"/>
          <a:chExt cx="0" cy="0"/>
        </a:xfrm>
      </p:grpSpPr>
      <p:pic>
        <p:nvPicPr>
          <p:cNvPr id="346" name="Google Shape;346;p35"/>
          <p:cNvPicPr preferRelativeResize="0"/>
          <p:nvPr/>
        </p:nvPicPr>
        <p:blipFill rotWithShape="1">
          <a:blip r:embed="rId2">
            <a:alphaModFix/>
          </a:blip>
          <a:srcRect/>
          <a:stretch/>
        </p:blipFill>
        <p:spPr>
          <a:xfrm>
            <a:off x="0" y="0"/>
            <a:ext cx="9144000" cy="5143500"/>
          </a:xfrm>
          <a:prstGeom prst="rect">
            <a:avLst/>
          </a:prstGeom>
          <a:noFill/>
          <a:ln>
            <a:noFill/>
          </a:ln>
        </p:spPr>
      </p:pic>
      <p:sp>
        <p:nvSpPr>
          <p:cNvPr id="347" name="Google Shape;347;p35"/>
          <p:cNvSpPr/>
          <p:nvPr/>
        </p:nvSpPr>
        <p:spPr>
          <a:xfrm rot="-5400000">
            <a:off x="-374809" y="1221420"/>
            <a:ext cx="1596217" cy="233380"/>
          </a:xfrm>
          <a:custGeom>
            <a:avLst/>
            <a:gdLst/>
            <a:ahLst/>
            <a:cxnLst/>
            <a:rect l="l" t="t" r="r" b="b"/>
            <a:pathLst>
              <a:path w="30990" h="4531" extrusionOk="0">
                <a:moveTo>
                  <a:pt x="23848" y="3571"/>
                </a:moveTo>
                <a:cubicBezTo>
                  <a:pt x="23768" y="3651"/>
                  <a:pt x="23675" y="3705"/>
                  <a:pt x="23582" y="3758"/>
                </a:cubicBezTo>
                <a:cubicBezTo>
                  <a:pt x="23262" y="3984"/>
                  <a:pt x="23262" y="3984"/>
                  <a:pt x="22836" y="3891"/>
                </a:cubicBezTo>
                <a:cubicBezTo>
                  <a:pt x="22796" y="3784"/>
                  <a:pt x="22876" y="3718"/>
                  <a:pt x="22942" y="3651"/>
                </a:cubicBezTo>
                <a:cubicBezTo>
                  <a:pt x="23102" y="3451"/>
                  <a:pt x="23342" y="3385"/>
                  <a:pt x="23568" y="3291"/>
                </a:cubicBezTo>
                <a:cubicBezTo>
                  <a:pt x="23715" y="3238"/>
                  <a:pt x="23862" y="3212"/>
                  <a:pt x="24075" y="3305"/>
                </a:cubicBezTo>
                <a:cubicBezTo>
                  <a:pt x="23981" y="3411"/>
                  <a:pt x="23928" y="3505"/>
                  <a:pt x="23848" y="3571"/>
                </a:cubicBezTo>
                <a:close/>
                <a:moveTo>
                  <a:pt x="13390" y="1027"/>
                </a:moveTo>
                <a:cubicBezTo>
                  <a:pt x="13270" y="1346"/>
                  <a:pt x="13137" y="1653"/>
                  <a:pt x="12950" y="1933"/>
                </a:cubicBezTo>
                <a:cubicBezTo>
                  <a:pt x="12843" y="1879"/>
                  <a:pt x="12830" y="1799"/>
                  <a:pt x="12857" y="1719"/>
                </a:cubicBezTo>
                <a:cubicBezTo>
                  <a:pt x="12963" y="1386"/>
                  <a:pt x="13083" y="1053"/>
                  <a:pt x="13376" y="747"/>
                </a:cubicBezTo>
                <a:cubicBezTo>
                  <a:pt x="13390" y="880"/>
                  <a:pt x="13416" y="960"/>
                  <a:pt x="13390" y="1027"/>
                </a:cubicBezTo>
                <a:close/>
                <a:moveTo>
                  <a:pt x="30856" y="1240"/>
                </a:moveTo>
                <a:cubicBezTo>
                  <a:pt x="30789" y="907"/>
                  <a:pt x="30656" y="600"/>
                  <a:pt x="30336" y="387"/>
                </a:cubicBezTo>
                <a:cubicBezTo>
                  <a:pt x="29950" y="147"/>
                  <a:pt x="29284" y="1"/>
                  <a:pt x="28871" y="494"/>
                </a:cubicBezTo>
                <a:cubicBezTo>
                  <a:pt x="28818" y="560"/>
                  <a:pt x="28751" y="627"/>
                  <a:pt x="28671" y="694"/>
                </a:cubicBezTo>
                <a:cubicBezTo>
                  <a:pt x="28405" y="960"/>
                  <a:pt x="28391" y="1280"/>
                  <a:pt x="28445" y="1613"/>
                </a:cubicBezTo>
                <a:cubicBezTo>
                  <a:pt x="28485" y="1799"/>
                  <a:pt x="28605" y="1906"/>
                  <a:pt x="28778" y="1946"/>
                </a:cubicBezTo>
                <a:cubicBezTo>
                  <a:pt x="28964" y="1986"/>
                  <a:pt x="29137" y="1973"/>
                  <a:pt x="29311" y="1919"/>
                </a:cubicBezTo>
                <a:cubicBezTo>
                  <a:pt x="29497" y="1866"/>
                  <a:pt x="29590" y="1759"/>
                  <a:pt x="29590" y="1560"/>
                </a:cubicBezTo>
                <a:cubicBezTo>
                  <a:pt x="29590" y="1466"/>
                  <a:pt x="29577" y="1373"/>
                  <a:pt x="29537" y="1280"/>
                </a:cubicBezTo>
                <a:cubicBezTo>
                  <a:pt x="29497" y="1200"/>
                  <a:pt x="29417" y="1147"/>
                  <a:pt x="29364" y="1080"/>
                </a:cubicBezTo>
                <a:cubicBezTo>
                  <a:pt x="29550" y="800"/>
                  <a:pt x="29590" y="787"/>
                  <a:pt x="29977" y="907"/>
                </a:cubicBezTo>
                <a:cubicBezTo>
                  <a:pt x="29963" y="1120"/>
                  <a:pt x="29963" y="1333"/>
                  <a:pt x="29923" y="1546"/>
                </a:cubicBezTo>
                <a:cubicBezTo>
                  <a:pt x="29870" y="2039"/>
                  <a:pt x="29670" y="2439"/>
                  <a:pt x="29244" y="2705"/>
                </a:cubicBezTo>
                <a:cubicBezTo>
                  <a:pt x="29111" y="2785"/>
                  <a:pt x="28978" y="2839"/>
                  <a:pt x="28844" y="2918"/>
                </a:cubicBezTo>
                <a:cubicBezTo>
                  <a:pt x="28644" y="3025"/>
                  <a:pt x="28418" y="3038"/>
                  <a:pt x="28218" y="3105"/>
                </a:cubicBezTo>
                <a:cubicBezTo>
                  <a:pt x="27992" y="3185"/>
                  <a:pt x="27765" y="3198"/>
                  <a:pt x="27525" y="3185"/>
                </a:cubicBezTo>
                <a:cubicBezTo>
                  <a:pt x="27206" y="3172"/>
                  <a:pt x="26899" y="3158"/>
                  <a:pt x="26579" y="3158"/>
                </a:cubicBezTo>
                <a:cubicBezTo>
                  <a:pt x="26166" y="3158"/>
                  <a:pt x="25753" y="3092"/>
                  <a:pt x="25354" y="3012"/>
                </a:cubicBezTo>
                <a:cubicBezTo>
                  <a:pt x="25247" y="2985"/>
                  <a:pt x="25154" y="2932"/>
                  <a:pt x="25047" y="2892"/>
                </a:cubicBezTo>
                <a:cubicBezTo>
                  <a:pt x="25047" y="2719"/>
                  <a:pt x="25047" y="2572"/>
                  <a:pt x="25034" y="2426"/>
                </a:cubicBezTo>
                <a:cubicBezTo>
                  <a:pt x="24994" y="2159"/>
                  <a:pt x="24967" y="1879"/>
                  <a:pt x="24754" y="1706"/>
                </a:cubicBezTo>
                <a:cubicBezTo>
                  <a:pt x="24448" y="1453"/>
                  <a:pt x="24155" y="1186"/>
                  <a:pt x="23742" y="1093"/>
                </a:cubicBezTo>
                <a:cubicBezTo>
                  <a:pt x="23648" y="1080"/>
                  <a:pt x="23555" y="1053"/>
                  <a:pt x="23462" y="1013"/>
                </a:cubicBezTo>
                <a:cubicBezTo>
                  <a:pt x="23049" y="867"/>
                  <a:pt x="22636" y="867"/>
                  <a:pt x="22210" y="987"/>
                </a:cubicBezTo>
                <a:cubicBezTo>
                  <a:pt x="22103" y="1013"/>
                  <a:pt x="21983" y="1053"/>
                  <a:pt x="21890" y="1027"/>
                </a:cubicBezTo>
                <a:cubicBezTo>
                  <a:pt x="21597" y="947"/>
                  <a:pt x="21330" y="1013"/>
                  <a:pt x="21050" y="1093"/>
                </a:cubicBezTo>
                <a:cubicBezTo>
                  <a:pt x="20851" y="1147"/>
                  <a:pt x="20651" y="1200"/>
                  <a:pt x="20451" y="1266"/>
                </a:cubicBezTo>
                <a:cubicBezTo>
                  <a:pt x="20224" y="1333"/>
                  <a:pt x="19985" y="1413"/>
                  <a:pt x="19758" y="1520"/>
                </a:cubicBezTo>
                <a:cubicBezTo>
                  <a:pt x="19012" y="1853"/>
                  <a:pt x="18266" y="2199"/>
                  <a:pt x="17480" y="2452"/>
                </a:cubicBezTo>
                <a:cubicBezTo>
                  <a:pt x="17200" y="2532"/>
                  <a:pt x="16920" y="2599"/>
                  <a:pt x="16641" y="2665"/>
                </a:cubicBezTo>
                <a:cubicBezTo>
                  <a:pt x="16361" y="2719"/>
                  <a:pt x="16081" y="2772"/>
                  <a:pt x="15788" y="2825"/>
                </a:cubicBezTo>
                <a:cubicBezTo>
                  <a:pt x="15628" y="2852"/>
                  <a:pt x="15468" y="2878"/>
                  <a:pt x="15308" y="2878"/>
                </a:cubicBezTo>
                <a:cubicBezTo>
                  <a:pt x="15082" y="2892"/>
                  <a:pt x="14869" y="2878"/>
                  <a:pt x="14642" y="2905"/>
                </a:cubicBezTo>
                <a:cubicBezTo>
                  <a:pt x="14429" y="2918"/>
                  <a:pt x="14216" y="2839"/>
                  <a:pt x="13989" y="2865"/>
                </a:cubicBezTo>
                <a:cubicBezTo>
                  <a:pt x="13803" y="2878"/>
                  <a:pt x="13603" y="2785"/>
                  <a:pt x="13483" y="2612"/>
                </a:cubicBezTo>
                <a:cubicBezTo>
                  <a:pt x="13510" y="2559"/>
                  <a:pt x="13523" y="2532"/>
                  <a:pt x="13536" y="2519"/>
                </a:cubicBezTo>
                <a:cubicBezTo>
                  <a:pt x="13869" y="2226"/>
                  <a:pt x="14096" y="1879"/>
                  <a:pt x="14176" y="1440"/>
                </a:cubicBezTo>
                <a:cubicBezTo>
                  <a:pt x="14189" y="1386"/>
                  <a:pt x="14216" y="1333"/>
                  <a:pt x="14242" y="1293"/>
                </a:cubicBezTo>
                <a:cubicBezTo>
                  <a:pt x="14282" y="1200"/>
                  <a:pt x="14269" y="1107"/>
                  <a:pt x="14242" y="1013"/>
                </a:cubicBezTo>
                <a:cubicBezTo>
                  <a:pt x="14162" y="680"/>
                  <a:pt x="14003" y="440"/>
                  <a:pt x="13670" y="307"/>
                </a:cubicBezTo>
                <a:cubicBezTo>
                  <a:pt x="13416" y="201"/>
                  <a:pt x="13350" y="187"/>
                  <a:pt x="13150" y="360"/>
                </a:cubicBezTo>
                <a:cubicBezTo>
                  <a:pt x="12830" y="640"/>
                  <a:pt x="12657" y="1000"/>
                  <a:pt x="12510" y="1386"/>
                </a:cubicBezTo>
                <a:cubicBezTo>
                  <a:pt x="12430" y="1599"/>
                  <a:pt x="12391" y="1813"/>
                  <a:pt x="12470" y="2039"/>
                </a:cubicBezTo>
                <a:cubicBezTo>
                  <a:pt x="12484" y="2106"/>
                  <a:pt x="12484" y="2186"/>
                  <a:pt x="12484" y="2252"/>
                </a:cubicBezTo>
                <a:cubicBezTo>
                  <a:pt x="12444" y="2292"/>
                  <a:pt x="12417" y="2306"/>
                  <a:pt x="12391" y="2319"/>
                </a:cubicBezTo>
                <a:cubicBezTo>
                  <a:pt x="11898" y="2505"/>
                  <a:pt x="11405" y="2705"/>
                  <a:pt x="10898" y="2878"/>
                </a:cubicBezTo>
                <a:cubicBezTo>
                  <a:pt x="10539" y="2998"/>
                  <a:pt x="10166" y="3105"/>
                  <a:pt x="9779" y="3118"/>
                </a:cubicBezTo>
                <a:cubicBezTo>
                  <a:pt x="9273" y="3118"/>
                  <a:pt x="8767" y="3132"/>
                  <a:pt x="8260" y="3145"/>
                </a:cubicBezTo>
                <a:cubicBezTo>
                  <a:pt x="8180" y="3145"/>
                  <a:pt x="8114" y="3132"/>
                  <a:pt x="8047" y="3118"/>
                </a:cubicBezTo>
                <a:cubicBezTo>
                  <a:pt x="7754" y="3038"/>
                  <a:pt x="7448" y="3038"/>
                  <a:pt x="7155" y="3038"/>
                </a:cubicBezTo>
                <a:cubicBezTo>
                  <a:pt x="7008" y="3038"/>
                  <a:pt x="6875" y="3038"/>
                  <a:pt x="6742" y="3012"/>
                </a:cubicBezTo>
                <a:cubicBezTo>
                  <a:pt x="6275" y="2892"/>
                  <a:pt x="5809" y="2785"/>
                  <a:pt x="5356" y="2612"/>
                </a:cubicBezTo>
                <a:cubicBezTo>
                  <a:pt x="5076" y="2492"/>
                  <a:pt x="4783" y="2399"/>
                  <a:pt x="4530" y="2252"/>
                </a:cubicBezTo>
                <a:cubicBezTo>
                  <a:pt x="4210" y="2066"/>
                  <a:pt x="3890" y="1866"/>
                  <a:pt x="3624" y="1613"/>
                </a:cubicBezTo>
                <a:cubicBezTo>
                  <a:pt x="3278" y="1320"/>
                  <a:pt x="2918" y="1053"/>
                  <a:pt x="2478" y="907"/>
                </a:cubicBezTo>
                <a:cubicBezTo>
                  <a:pt x="2318" y="840"/>
                  <a:pt x="2172" y="800"/>
                  <a:pt x="1999" y="800"/>
                </a:cubicBezTo>
                <a:cubicBezTo>
                  <a:pt x="1732" y="773"/>
                  <a:pt x="1492" y="867"/>
                  <a:pt x="1239" y="907"/>
                </a:cubicBezTo>
                <a:cubicBezTo>
                  <a:pt x="999" y="960"/>
                  <a:pt x="813" y="1067"/>
                  <a:pt x="613" y="1213"/>
                </a:cubicBezTo>
                <a:cubicBezTo>
                  <a:pt x="453" y="1333"/>
                  <a:pt x="387" y="1520"/>
                  <a:pt x="267" y="1653"/>
                </a:cubicBezTo>
                <a:cubicBezTo>
                  <a:pt x="14" y="1933"/>
                  <a:pt x="0" y="2252"/>
                  <a:pt x="40" y="2585"/>
                </a:cubicBezTo>
                <a:cubicBezTo>
                  <a:pt x="80" y="3012"/>
                  <a:pt x="413" y="3278"/>
                  <a:pt x="826" y="3265"/>
                </a:cubicBezTo>
                <a:cubicBezTo>
                  <a:pt x="999" y="3252"/>
                  <a:pt x="1173" y="3238"/>
                  <a:pt x="1359" y="3278"/>
                </a:cubicBezTo>
                <a:cubicBezTo>
                  <a:pt x="1506" y="3305"/>
                  <a:pt x="1652" y="3291"/>
                  <a:pt x="1812" y="3291"/>
                </a:cubicBezTo>
                <a:cubicBezTo>
                  <a:pt x="2159" y="3265"/>
                  <a:pt x="2398" y="3012"/>
                  <a:pt x="2385" y="2665"/>
                </a:cubicBezTo>
                <a:cubicBezTo>
                  <a:pt x="2385" y="2559"/>
                  <a:pt x="2372" y="2439"/>
                  <a:pt x="2332" y="2346"/>
                </a:cubicBezTo>
                <a:cubicBezTo>
                  <a:pt x="2292" y="2172"/>
                  <a:pt x="2198" y="2026"/>
                  <a:pt x="2025" y="1986"/>
                </a:cubicBezTo>
                <a:cubicBezTo>
                  <a:pt x="1892" y="1959"/>
                  <a:pt x="1759" y="1973"/>
                  <a:pt x="1612" y="1973"/>
                </a:cubicBezTo>
                <a:cubicBezTo>
                  <a:pt x="1506" y="1986"/>
                  <a:pt x="1452" y="2052"/>
                  <a:pt x="1426" y="2159"/>
                </a:cubicBezTo>
                <a:cubicBezTo>
                  <a:pt x="1399" y="2319"/>
                  <a:pt x="1426" y="2492"/>
                  <a:pt x="1346" y="2652"/>
                </a:cubicBezTo>
                <a:cubicBezTo>
                  <a:pt x="1226" y="2692"/>
                  <a:pt x="1106" y="2745"/>
                  <a:pt x="986" y="2799"/>
                </a:cubicBezTo>
                <a:cubicBezTo>
                  <a:pt x="933" y="2745"/>
                  <a:pt x="866" y="2705"/>
                  <a:pt x="840" y="2652"/>
                </a:cubicBezTo>
                <a:cubicBezTo>
                  <a:pt x="760" y="2492"/>
                  <a:pt x="693" y="2319"/>
                  <a:pt x="653" y="2159"/>
                </a:cubicBezTo>
                <a:cubicBezTo>
                  <a:pt x="626" y="2066"/>
                  <a:pt x="626" y="1959"/>
                  <a:pt x="640" y="1866"/>
                </a:cubicBezTo>
                <a:cubicBezTo>
                  <a:pt x="640" y="1813"/>
                  <a:pt x="666" y="1746"/>
                  <a:pt x="706" y="1733"/>
                </a:cubicBezTo>
                <a:cubicBezTo>
                  <a:pt x="893" y="1639"/>
                  <a:pt x="1079" y="1520"/>
                  <a:pt x="1266" y="1493"/>
                </a:cubicBezTo>
                <a:cubicBezTo>
                  <a:pt x="1506" y="1466"/>
                  <a:pt x="1759" y="1480"/>
                  <a:pt x="1985" y="1613"/>
                </a:cubicBezTo>
                <a:cubicBezTo>
                  <a:pt x="2159" y="1706"/>
                  <a:pt x="2345" y="1759"/>
                  <a:pt x="2518" y="1839"/>
                </a:cubicBezTo>
                <a:cubicBezTo>
                  <a:pt x="2891" y="2026"/>
                  <a:pt x="3291" y="2186"/>
                  <a:pt x="3637" y="2439"/>
                </a:cubicBezTo>
                <a:cubicBezTo>
                  <a:pt x="3904" y="2639"/>
                  <a:pt x="4184" y="2825"/>
                  <a:pt x="4477" y="2972"/>
                </a:cubicBezTo>
                <a:cubicBezTo>
                  <a:pt x="4890" y="3185"/>
                  <a:pt x="5303" y="3398"/>
                  <a:pt x="5769" y="3491"/>
                </a:cubicBezTo>
                <a:cubicBezTo>
                  <a:pt x="6129" y="3571"/>
                  <a:pt x="6502" y="3558"/>
                  <a:pt x="6848" y="3705"/>
                </a:cubicBezTo>
                <a:cubicBezTo>
                  <a:pt x="6968" y="3744"/>
                  <a:pt x="7088" y="3798"/>
                  <a:pt x="7208" y="3798"/>
                </a:cubicBezTo>
                <a:cubicBezTo>
                  <a:pt x="7474" y="3798"/>
                  <a:pt x="7714" y="3864"/>
                  <a:pt x="7981" y="3931"/>
                </a:cubicBezTo>
                <a:cubicBezTo>
                  <a:pt x="8074" y="3944"/>
                  <a:pt x="8167" y="3944"/>
                  <a:pt x="8260" y="3944"/>
                </a:cubicBezTo>
                <a:cubicBezTo>
                  <a:pt x="8847" y="3944"/>
                  <a:pt x="9446" y="3958"/>
                  <a:pt x="10032" y="3944"/>
                </a:cubicBezTo>
                <a:cubicBezTo>
                  <a:pt x="10325" y="3931"/>
                  <a:pt x="10605" y="3864"/>
                  <a:pt x="10885" y="3824"/>
                </a:cubicBezTo>
                <a:cubicBezTo>
                  <a:pt x="10952" y="3824"/>
                  <a:pt x="11018" y="3798"/>
                  <a:pt x="11085" y="3784"/>
                </a:cubicBezTo>
                <a:cubicBezTo>
                  <a:pt x="11498" y="3758"/>
                  <a:pt x="11871" y="3638"/>
                  <a:pt x="12217" y="3451"/>
                </a:cubicBezTo>
                <a:cubicBezTo>
                  <a:pt x="12271" y="3425"/>
                  <a:pt x="12324" y="3385"/>
                  <a:pt x="12364" y="3385"/>
                </a:cubicBezTo>
                <a:cubicBezTo>
                  <a:pt x="12550" y="3371"/>
                  <a:pt x="12684" y="3291"/>
                  <a:pt x="12817" y="3198"/>
                </a:cubicBezTo>
                <a:cubicBezTo>
                  <a:pt x="12910" y="3132"/>
                  <a:pt x="13017" y="3092"/>
                  <a:pt x="13097" y="3052"/>
                </a:cubicBezTo>
                <a:cubicBezTo>
                  <a:pt x="13376" y="3198"/>
                  <a:pt x="13643" y="3345"/>
                  <a:pt x="13909" y="3491"/>
                </a:cubicBezTo>
                <a:cubicBezTo>
                  <a:pt x="14003" y="3545"/>
                  <a:pt x="14109" y="3598"/>
                  <a:pt x="14216" y="3611"/>
                </a:cubicBezTo>
                <a:cubicBezTo>
                  <a:pt x="14762" y="3651"/>
                  <a:pt x="15308" y="3744"/>
                  <a:pt x="15854" y="3571"/>
                </a:cubicBezTo>
                <a:cubicBezTo>
                  <a:pt x="15908" y="3558"/>
                  <a:pt x="15988" y="3545"/>
                  <a:pt x="16054" y="3558"/>
                </a:cubicBezTo>
                <a:cubicBezTo>
                  <a:pt x="16281" y="3571"/>
                  <a:pt x="16481" y="3505"/>
                  <a:pt x="16694" y="3438"/>
                </a:cubicBezTo>
                <a:cubicBezTo>
                  <a:pt x="16934" y="3371"/>
                  <a:pt x="17160" y="3291"/>
                  <a:pt x="17400" y="3238"/>
                </a:cubicBezTo>
                <a:cubicBezTo>
                  <a:pt x="17653" y="3172"/>
                  <a:pt x="17880" y="3105"/>
                  <a:pt x="18079" y="2945"/>
                </a:cubicBezTo>
                <a:cubicBezTo>
                  <a:pt x="18133" y="2905"/>
                  <a:pt x="18199" y="2878"/>
                  <a:pt x="18266" y="2865"/>
                </a:cubicBezTo>
                <a:cubicBezTo>
                  <a:pt x="18532" y="2812"/>
                  <a:pt x="18759" y="2679"/>
                  <a:pt x="18985" y="2559"/>
                </a:cubicBezTo>
                <a:cubicBezTo>
                  <a:pt x="19385" y="2359"/>
                  <a:pt x="19811" y="2279"/>
                  <a:pt x="20251" y="2212"/>
                </a:cubicBezTo>
                <a:cubicBezTo>
                  <a:pt x="20451" y="2186"/>
                  <a:pt x="20651" y="2159"/>
                  <a:pt x="20851" y="2092"/>
                </a:cubicBezTo>
                <a:cubicBezTo>
                  <a:pt x="21130" y="1999"/>
                  <a:pt x="21410" y="1946"/>
                  <a:pt x="21703" y="1959"/>
                </a:cubicBezTo>
                <a:cubicBezTo>
                  <a:pt x="21916" y="1986"/>
                  <a:pt x="22130" y="1959"/>
                  <a:pt x="22343" y="1879"/>
                </a:cubicBezTo>
                <a:cubicBezTo>
                  <a:pt x="22569" y="1799"/>
                  <a:pt x="22809" y="1799"/>
                  <a:pt x="23036" y="1893"/>
                </a:cubicBezTo>
                <a:cubicBezTo>
                  <a:pt x="23195" y="1959"/>
                  <a:pt x="23369" y="2012"/>
                  <a:pt x="23515" y="2106"/>
                </a:cubicBezTo>
                <a:cubicBezTo>
                  <a:pt x="23768" y="2239"/>
                  <a:pt x="23968" y="2412"/>
                  <a:pt x="24115" y="2732"/>
                </a:cubicBezTo>
                <a:cubicBezTo>
                  <a:pt x="23968" y="2759"/>
                  <a:pt x="23888" y="2785"/>
                  <a:pt x="23795" y="2772"/>
                </a:cubicBezTo>
                <a:cubicBezTo>
                  <a:pt x="23262" y="2745"/>
                  <a:pt x="22836" y="2945"/>
                  <a:pt x="22449" y="3305"/>
                </a:cubicBezTo>
                <a:cubicBezTo>
                  <a:pt x="22289" y="3465"/>
                  <a:pt x="22210" y="3625"/>
                  <a:pt x="22223" y="3851"/>
                </a:cubicBezTo>
                <a:cubicBezTo>
                  <a:pt x="22236" y="4144"/>
                  <a:pt x="22396" y="4331"/>
                  <a:pt x="22702" y="4357"/>
                </a:cubicBezTo>
                <a:cubicBezTo>
                  <a:pt x="22889" y="4384"/>
                  <a:pt x="23075" y="4397"/>
                  <a:pt x="23275" y="4424"/>
                </a:cubicBezTo>
                <a:cubicBezTo>
                  <a:pt x="23888" y="4531"/>
                  <a:pt x="24368" y="4277"/>
                  <a:pt x="24741" y="3798"/>
                </a:cubicBezTo>
                <a:cubicBezTo>
                  <a:pt x="24768" y="3771"/>
                  <a:pt x="24781" y="3731"/>
                  <a:pt x="24807" y="3705"/>
                </a:cubicBezTo>
                <a:cubicBezTo>
                  <a:pt x="24861" y="3638"/>
                  <a:pt x="24914" y="3585"/>
                  <a:pt x="24981" y="3505"/>
                </a:cubicBezTo>
                <a:cubicBezTo>
                  <a:pt x="25234" y="3571"/>
                  <a:pt x="25500" y="3598"/>
                  <a:pt x="25740" y="3691"/>
                </a:cubicBezTo>
                <a:cubicBezTo>
                  <a:pt x="25900" y="3758"/>
                  <a:pt x="26047" y="3811"/>
                  <a:pt x="26206" y="3824"/>
                </a:cubicBezTo>
                <a:cubicBezTo>
                  <a:pt x="27032" y="3851"/>
                  <a:pt x="27858" y="3878"/>
                  <a:pt x="28684" y="3904"/>
                </a:cubicBezTo>
                <a:cubicBezTo>
                  <a:pt x="28791" y="3904"/>
                  <a:pt x="28898" y="3878"/>
                  <a:pt x="29004" y="3864"/>
                </a:cubicBezTo>
                <a:cubicBezTo>
                  <a:pt x="29404" y="3798"/>
                  <a:pt x="29764" y="3625"/>
                  <a:pt x="30110" y="3425"/>
                </a:cubicBezTo>
                <a:cubicBezTo>
                  <a:pt x="30430" y="3225"/>
                  <a:pt x="30656" y="2932"/>
                  <a:pt x="30843" y="2612"/>
                </a:cubicBezTo>
                <a:cubicBezTo>
                  <a:pt x="30909" y="2505"/>
                  <a:pt x="30923" y="2346"/>
                  <a:pt x="30936" y="2212"/>
                </a:cubicBezTo>
                <a:cubicBezTo>
                  <a:pt x="30989" y="1879"/>
                  <a:pt x="30909" y="1560"/>
                  <a:pt x="30856" y="1240"/>
                </a:cubicBezTo>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35"/>
          <p:cNvSpPr/>
          <p:nvPr/>
        </p:nvSpPr>
        <p:spPr>
          <a:xfrm rot="-5400000">
            <a:off x="1221430" y="-374803"/>
            <a:ext cx="233380" cy="1596217"/>
          </a:xfrm>
          <a:custGeom>
            <a:avLst/>
            <a:gdLst/>
            <a:ahLst/>
            <a:cxnLst/>
            <a:rect l="l" t="t" r="r" b="b"/>
            <a:pathLst>
              <a:path w="4531" h="30990" extrusionOk="0">
                <a:moveTo>
                  <a:pt x="1226" y="6915"/>
                </a:moveTo>
                <a:cubicBezTo>
                  <a:pt x="1319" y="7128"/>
                  <a:pt x="1293" y="7275"/>
                  <a:pt x="1239" y="7421"/>
                </a:cubicBezTo>
                <a:cubicBezTo>
                  <a:pt x="1146" y="7648"/>
                  <a:pt x="1080" y="7888"/>
                  <a:pt x="880" y="8048"/>
                </a:cubicBezTo>
                <a:cubicBezTo>
                  <a:pt x="813" y="8114"/>
                  <a:pt x="746" y="8194"/>
                  <a:pt x="640" y="8154"/>
                </a:cubicBezTo>
                <a:cubicBezTo>
                  <a:pt x="547" y="7728"/>
                  <a:pt x="547" y="7728"/>
                  <a:pt x="773" y="7408"/>
                </a:cubicBezTo>
                <a:cubicBezTo>
                  <a:pt x="826" y="7315"/>
                  <a:pt x="880" y="7222"/>
                  <a:pt x="960" y="7142"/>
                </a:cubicBezTo>
                <a:cubicBezTo>
                  <a:pt x="1026" y="7062"/>
                  <a:pt x="1119" y="7008"/>
                  <a:pt x="1226" y="6915"/>
                </a:cubicBezTo>
                <a:close/>
                <a:moveTo>
                  <a:pt x="3784" y="17613"/>
                </a:moveTo>
                <a:cubicBezTo>
                  <a:pt x="3478" y="17907"/>
                  <a:pt x="3145" y="18026"/>
                  <a:pt x="2812" y="18133"/>
                </a:cubicBezTo>
                <a:cubicBezTo>
                  <a:pt x="2732" y="18160"/>
                  <a:pt x="2652" y="18146"/>
                  <a:pt x="2598" y="18040"/>
                </a:cubicBezTo>
                <a:cubicBezTo>
                  <a:pt x="2878" y="17853"/>
                  <a:pt x="3185" y="17720"/>
                  <a:pt x="3504" y="17600"/>
                </a:cubicBezTo>
                <a:cubicBezTo>
                  <a:pt x="3571" y="17573"/>
                  <a:pt x="3651" y="17600"/>
                  <a:pt x="3784" y="17613"/>
                </a:cubicBezTo>
                <a:close/>
                <a:moveTo>
                  <a:pt x="2319" y="54"/>
                </a:moveTo>
                <a:cubicBezTo>
                  <a:pt x="2185" y="67"/>
                  <a:pt x="2025" y="81"/>
                  <a:pt x="1919" y="147"/>
                </a:cubicBezTo>
                <a:cubicBezTo>
                  <a:pt x="1599" y="334"/>
                  <a:pt x="1306" y="560"/>
                  <a:pt x="1106" y="880"/>
                </a:cubicBezTo>
                <a:cubicBezTo>
                  <a:pt x="906" y="1226"/>
                  <a:pt x="733" y="1586"/>
                  <a:pt x="667" y="1986"/>
                </a:cubicBezTo>
                <a:cubicBezTo>
                  <a:pt x="653" y="2092"/>
                  <a:pt x="627" y="2199"/>
                  <a:pt x="627" y="2305"/>
                </a:cubicBezTo>
                <a:cubicBezTo>
                  <a:pt x="653" y="3131"/>
                  <a:pt x="680" y="3957"/>
                  <a:pt x="706" y="4784"/>
                </a:cubicBezTo>
                <a:cubicBezTo>
                  <a:pt x="720" y="4943"/>
                  <a:pt x="773" y="5090"/>
                  <a:pt x="840" y="5250"/>
                </a:cubicBezTo>
                <a:cubicBezTo>
                  <a:pt x="933" y="5490"/>
                  <a:pt x="960" y="5756"/>
                  <a:pt x="1026" y="6009"/>
                </a:cubicBezTo>
                <a:cubicBezTo>
                  <a:pt x="946" y="6076"/>
                  <a:pt x="893" y="6129"/>
                  <a:pt x="826" y="6182"/>
                </a:cubicBezTo>
                <a:cubicBezTo>
                  <a:pt x="800" y="6209"/>
                  <a:pt x="760" y="6222"/>
                  <a:pt x="733" y="6249"/>
                </a:cubicBezTo>
                <a:cubicBezTo>
                  <a:pt x="240" y="6622"/>
                  <a:pt x="0" y="7102"/>
                  <a:pt x="107" y="7715"/>
                </a:cubicBezTo>
                <a:cubicBezTo>
                  <a:pt x="134" y="7914"/>
                  <a:pt x="147" y="8101"/>
                  <a:pt x="174" y="8287"/>
                </a:cubicBezTo>
                <a:cubicBezTo>
                  <a:pt x="200" y="8594"/>
                  <a:pt x="387" y="8754"/>
                  <a:pt x="680" y="8767"/>
                </a:cubicBezTo>
                <a:cubicBezTo>
                  <a:pt x="906" y="8780"/>
                  <a:pt x="1066" y="8700"/>
                  <a:pt x="1226" y="8541"/>
                </a:cubicBezTo>
                <a:cubicBezTo>
                  <a:pt x="1586" y="8154"/>
                  <a:pt x="1786" y="7728"/>
                  <a:pt x="1759" y="7195"/>
                </a:cubicBezTo>
                <a:cubicBezTo>
                  <a:pt x="1746" y="7102"/>
                  <a:pt x="1772" y="7022"/>
                  <a:pt x="1799" y="6875"/>
                </a:cubicBezTo>
                <a:cubicBezTo>
                  <a:pt x="2119" y="7022"/>
                  <a:pt x="2292" y="7222"/>
                  <a:pt x="2425" y="7475"/>
                </a:cubicBezTo>
                <a:cubicBezTo>
                  <a:pt x="2518" y="7621"/>
                  <a:pt x="2572" y="7794"/>
                  <a:pt x="2638" y="7954"/>
                </a:cubicBezTo>
                <a:cubicBezTo>
                  <a:pt x="2732" y="8181"/>
                  <a:pt x="2732" y="8421"/>
                  <a:pt x="2652" y="8647"/>
                </a:cubicBezTo>
                <a:cubicBezTo>
                  <a:pt x="2572" y="8860"/>
                  <a:pt x="2545" y="9073"/>
                  <a:pt x="2572" y="9287"/>
                </a:cubicBezTo>
                <a:cubicBezTo>
                  <a:pt x="2585" y="9580"/>
                  <a:pt x="2532" y="9860"/>
                  <a:pt x="2438" y="10139"/>
                </a:cubicBezTo>
                <a:cubicBezTo>
                  <a:pt x="2372" y="10339"/>
                  <a:pt x="2345" y="10539"/>
                  <a:pt x="2319" y="10739"/>
                </a:cubicBezTo>
                <a:cubicBezTo>
                  <a:pt x="2252" y="11178"/>
                  <a:pt x="2172" y="11605"/>
                  <a:pt x="1972" y="12005"/>
                </a:cubicBezTo>
                <a:cubicBezTo>
                  <a:pt x="1852" y="12231"/>
                  <a:pt x="1719" y="12457"/>
                  <a:pt x="1666" y="12724"/>
                </a:cubicBezTo>
                <a:cubicBezTo>
                  <a:pt x="1652" y="12791"/>
                  <a:pt x="1626" y="12857"/>
                  <a:pt x="1586" y="12910"/>
                </a:cubicBezTo>
                <a:cubicBezTo>
                  <a:pt x="1426" y="13110"/>
                  <a:pt x="1359" y="13337"/>
                  <a:pt x="1293" y="13590"/>
                </a:cubicBezTo>
                <a:cubicBezTo>
                  <a:pt x="1239" y="13830"/>
                  <a:pt x="1159" y="14056"/>
                  <a:pt x="1093" y="14296"/>
                </a:cubicBezTo>
                <a:cubicBezTo>
                  <a:pt x="1026" y="14509"/>
                  <a:pt x="960" y="14709"/>
                  <a:pt x="973" y="14936"/>
                </a:cubicBezTo>
                <a:cubicBezTo>
                  <a:pt x="986" y="15002"/>
                  <a:pt x="973" y="15082"/>
                  <a:pt x="960" y="15135"/>
                </a:cubicBezTo>
                <a:cubicBezTo>
                  <a:pt x="786" y="15682"/>
                  <a:pt x="880" y="16228"/>
                  <a:pt x="920" y="16774"/>
                </a:cubicBezTo>
                <a:cubicBezTo>
                  <a:pt x="933" y="16881"/>
                  <a:pt x="986" y="16987"/>
                  <a:pt x="1040" y="17081"/>
                </a:cubicBezTo>
                <a:cubicBezTo>
                  <a:pt x="1186" y="17347"/>
                  <a:pt x="1333" y="17613"/>
                  <a:pt x="1479" y="17893"/>
                </a:cubicBezTo>
                <a:cubicBezTo>
                  <a:pt x="1439" y="17973"/>
                  <a:pt x="1399" y="18080"/>
                  <a:pt x="1333" y="18173"/>
                </a:cubicBezTo>
                <a:cubicBezTo>
                  <a:pt x="1239" y="18306"/>
                  <a:pt x="1159" y="18439"/>
                  <a:pt x="1146" y="18626"/>
                </a:cubicBezTo>
                <a:cubicBezTo>
                  <a:pt x="1146" y="18666"/>
                  <a:pt x="1106" y="18719"/>
                  <a:pt x="1080" y="18773"/>
                </a:cubicBezTo>
                <a:cubicBezTo>
                  <a:pt x="893" y="19119"/>
                  <a:pt x="773" y="19492"/>
                  <a:pt x="746" y="19905"/>
                </a:cubicBezTo>
                <a:cubicBezTo>
                  <a:pt x="733" y="19972"/>
                  <a:pt x="706" y="20038"/>
                  <a:pt x="706" y="20105"/>
                </a:cubicBezTo>
                <a:cubicBezTo>
                  <a:pt x="667" y="20385"/>
                  <a:pt x="600" y="20664"/>
                  <a:pt x="587" y="20957"/>
                </a:cubicBezTo>
                <a:cubicBezTo>
                  <a:pt x="573" y="21544"/>
                  <a:pt x="587" y="22143"/>
                  <a:pt x="587" y="22729"/>
                </a:cubicBezTo>
                <a:cubicBezTo>
                  <a:pt x="587" y="22823"/>
                  <a:pt x="587" y="22916"/>
                  <a:pt x="600" y="23009"/>
                </a:cubicBezTo>
                <a:cubicBezTo>
                  <a:pt x="667" y="23276"/>
                  <a:pt x="733" y="23515"/>
                  <a:pt x="733" y="23782"/>
                </a:cubicBezTo>
                <a:cubicBezTo>
                  <a:pt x="733" y="23902"/>
                  <a:pt x="786" y="24022"/>
                  <a:pt x="826" y="24142"/>
                </a:cubicBezTo>
                <a:cubicBezTo>
                  <a:pt x="973" y="24488"/>
                  <a:pt x="960" y="24861"/>
                  <a:pt x="1040" y="25221"/>
                </a:cubicBezTo>
                <a:cubicBezTo>
                  <a:pt x="1133" y="25687"/>
                  <a:pt x="1346" y="26100"/>
                  <a:pt x="1559" y="26513"/>
                </a:cubicBezTo>
                <a:cubicBezTo>
                  <a:pt x="1706" y="26806"/>
                  <a:pt x="1892" y="27086"/>
                  <a:pt x="2092" y="27352"/>
                </a:cubicBezTo>
                <a:cubicBezTo>
                  <a:pt x="2345" y="27699"/>
                  <a:pt x="2505" y="28099"/>
                  <a:pt x="2692" y="28472"/>
                </a:cubicBezTo>
                <a:cubicBezTo>
                  <a:pt x="2772" y="28645"/>
                  <a:pt x="2825" y="28831"/>
                  <a:pt x="2918" y="29005"/>
                </a:cubicBezTo>
                <a:cubicBezTo>
                  <a:pt x="3051" y="29231"/>
                  <a:pt x="3065" y="29484"/>
                  <a:pt x="3038" y="29724"/>
                </a:cubicBezTo>
                <a:cubicBezTo>
                  <a:pt x="3011" y="29910"/>
                  <a:pt x="2891" y="30097"/>
                  <a:pt x="2798" y="30284"/>
                </a:cubicBezTo>
                <a:cubicBezTo>
                  <a:pt x="2785" y="30323"/>
                  <a:pt x="2718" y="30350"/>
                  <a:pt x="2665" y="30350"/>
                </a:cubicBezTo>
                <a:cubicBezTo>
                  <a:pt x="2572" y="30363"/>
                  <a:pt x="2465" y="30363"/>
                  <a:pt x="2372" y="30337"/>
                </a:cubicBezTo>
                <a:cubicBezTo>
                  <a:pt x="2212" y="30297"/>
                  <a:pt x="2039" y="30230"/>
                  <a:pt x="1879" y="30150"/>
                </a:cubicBezTo>
                <a:cubicBezTo>
                  <a:pt x="1826" y="30124"/>
                  <a:pt x="1786" y="30057"/>
                  <a:pt x="1732" y="30004"/>
                </a:cubicBezTo>
                <a:cubicBezTo>
                  <a:pt x="1786" y="29884"/>
                  <a:pt x="1839" y="29764"/>
                  <a:pt x="1879" y="29644"/>
                </a:cubicBezTo>
                <a:cubicBezTo>
                  <a:pt x="2039" y="29564"/>
                  <a:pt x="2212" y="29591"/>
                  <a:pt x="2372" y="29564"/>
                </a:cubicBezTo>
                <a:cubicBezTo>
                  <a:pt x="2478" y="29537"/>
                  <a:pt x="2545" y="29484"/>
                  <a:pt x="2558" y="29378"/>
                </a:cubicBezTo>
                <a:cubicBezTo>
                  <a:pt x="2558" y="29231"/>
                  <a:pt x="2572" y="29098"/>
                  <a:pt x="2545" y="28965"/>
                </a:cubicBezTo>
                <a:cubicBezTo>
                  <a:pt x="2505" y="28791"/>
                  <a:pt x="2359" y="28698"/>
                  <a:pt x="2185" y="28658"/>
                </a:cubicBezTo>
                <a:cubicBezTo>
                  <a:pt x="2092" y="28618"/>
                  <a:pt x="1972" y="28605"/>
                  <a:pt x="1866" y="28605"/>
                </a:cubicBezTo>
                <a:cubicBezTo>
                  <a:pt x="1519" y="28592"/>
                  <a:pt x="1266" y="28831"/>
                  <a:pt x="1239" y="29178"/>
                </a:cubicBezTo>
                <a:cubicBezTo>
                  <a:pt x="1226" y="29338"/>
                  <a:pt x="1226" y="29484"/>
                  <a:pt x="1253" y="29631"/>
                </a:cubicBezTo>
                <a:cubicBezTo>
                  <a:pt x="1293" y="29817"/>
                  <a:pt x="1279" y="29990"/>
                  <a:pt x="1266" y="30164"/>
                </a:cubicBezTo>
                <a:cubicBezTo>
                  <a:pt x="1253" y="30577"/>
                  <a:pt x="1519" y="30910"/>
                  <a:pt x="1946" y="30950"/>
                </a:cubicBezTo>
                <a:cubicBezTo>
                  <a:pt x="2279" y="30990"/>
                  <a:pt x="2598" y="30976"/>
                  <a:pt x="2878" y="30723"/>
                </a:cubicBezTo>
                <a:cubicBezTo>
                  <a:pt x="3011" y="30603"/>
                  <a:pt x="3198" y="30537"/>
                  <a:pt x="3318" y="30377"/>
                </a:cubicBezTo>
                <a:cubicBezTo>
                  <a:pt x="3464" y="30177"/>
                  <a:pt x="3571" y="29990"/>
                  <a:pt x="3624" y="29751"/>
                </a:cubicBezTo>
                <a:cubicBezTo>
                  <a:pt x="3664" y="29497"/>
                  <a:pt x="3757" y="29244"/>
                  <a:pt x="3731" y="28991"/>
                </a:cubicBezTo>
                <a:cubicBezTo>
                  <a:pt x="3731" y="28818"/>
                  <a:pt x="3691" y="28671"/>
                  <a:pt x="3638" y="28512"/>
                </a:cubicBezTo>
                <a:cubicBezTo>
                  <a:pt x="3478" y="28072"/>
                  <a:pt x="3211" y="27712"/>
                  <a:pt x="2918" y="27366"/>
                </a:cubicBezTo>
                <a:cubicBezTo>
                  <a:pt x="2665" y="27099"/>
                  <a:pt x="2465" y="26780"/>
                  <a:pt x="2279" y="26460"/>
                </a:cubicBezTo>
                <a:cubicBezTo>
                  <a:pt x="2132" y="26207"/>
                  <a:pt x="2039" y="25914"/>
                  <a:pt x="1919" y="25634"/>
                </a:cubicBezTo>
                <a:cubicBezTo>
                  <a:pt x="1746" y="25181"/>
                  <a:pt x="1639" y="24715"/>
                  <a:pt x="1519" y="24248"/>
                </a:cubicBezTo>
                <a:cubicBezTo>
                  <a:pt x="1493" y="24115"/>
                  <a:pt x="1493" y="23982"/>
                  <a:pt x="1493" y="23835"/>
                </a:cubicBezTo>
                <a:cubicBezTo>
                  <a:pt x="1493" y="23542"/>
                  <a:pt x="1493" y="23236"/>
                  <a:pt x="1413" y="22943"/>
                </a:cubicBezTo>
                <a:cubicBezTo>
                  <a:pt x="1399" y="22876"/>
                  <a:pt x="1386" y="22809"/>
                  <a:pt x="1386" y="22729"/>
                </a:cubicBezTo>
                <a:cubicBezTo>
                  <a:pt x="1399" y="22223"/>
                  <a:pt x="1413" y="21717"/>
                  <a:pt x="1413" y="21211"/>
                </a:cubicBezTo>
                <a:cubicBezTo>
                  <a:pt x="1426" y="20824"/>
                  <a:pt x="1533" y="20451"/>
                  <a:pt x="1652" y="20091"/>
                </a:cubicBezTo>
                <a:cubicBezTo>
                  <a:pt x="1826" y="19585"/>
                  <a:pt x="2025" y="19092"/>
                  <a:pt x="2212" y="18599"/>
                </a:cubicBezTo>
                <a:cubicBezTo>
                  <a:pt x="2225" y="18573"/>
                  <a:pt x="2239" y="18546"/>
                  <a:pt x="2279" y="18506"/>
                </a:cubicBezTo>
                <a:cubicBezTo>
                  <a:pt x="2345" y="18506"/>
                  <a:pt x="2425" y="18506"/>
                  <a:pt x="2492" y="18519"/>
                </a:cubicBezTo>
                <a:cubicBezTo>
                  <a:pt x="2718" y="18586"/>
                  <a:pt x="2931" y="18559"/>
                  <a:pt x="3145" y="18479"/>
                </a:cubicBezTo>
                <a:cubicBezTo>
                  <a:pt x="3531" y="18333"/>
                  <a:pt x="3891" y="18160"/>
                  <a:pt x="4170" y="17840"/>
                </a:cubicBezTo>
                <a:cubicBezTo>
                  <a:pt x="4344" y="17640"/>
                  <a:pt x="4330" y="17573"/>
                  <a:pt x="4224" y="17320"/>
                </a:cubicBezTo>
                <a:cubicBezTo>
                  <a:pt x="4091" y="16987"/>
                  <a:pt x="3851" y="16827"/>
                  <a:pt x="3518" y="16747"/>
                </a:cubicBezTo>
                <a:cubicBezTo>
                  <a:pt x="3424" y="16721"/>
                  <a:pt x="3331" y="16707"/>
                  <a:pt x="3238" y="16747"/>
                </a:cubicBezTo>
                <a:cubicBezTo>
                  <a:pt x="3198" y="16774"/>
                  <a:pt x="3145" y="16801"/>
                  <a:pt x="3091" y="16814"/>
                </a:cubicBezTo>
                <a:cubicBezTo>
                  <a:pt x="2652" y="16894"/>
                  <a:pt x="2305" y="17120"/>
                  <a:pt x="2012" y="17454"/>
                </a:cubicBezTo>
                <a:cubicBezTo>
                  <a:pt x="1999" y="17467"/>
                  <a:pt x="1972" y="17480"/>
                  <a:pt x="1919" y="17507"/>
                </a:cubicBezTo>
                <a:cubicBezTo>
                  <a:pt x="1746" y="17387"/>
                  <a:pt x="1652" y="17187"/>
                  <a:pt x="1666" y="17001"/>
                </a:cubicBezTo>
                <a:cubicBezTo>
                  <a:pt x="1692" y="16774"/>
                  <a:pt x="1612" y="16561"/>
                  <a:pt x="1626" y="16348"/>
                </a:cubicBezTo>
                <a:cubicBezTo>
                  <a:pt x="1652" y="16121"/>
                  <a:pt x="1639" y="15908"/>
                  <a:pt x="1639" y="15682"/>
                </a:cubicBezTo>
                <a:cubicBezTo>
                  <a:pt x="1652" y="15522"/>
                  <a:pt x="1679" y="15362"/>
                  <a:pt x="1706" y="15202"/>
                </a:cubicBezTo>
                <a:cubicBezTo>
                  <a:pt x="1759" y="14909"/>
                  <a:pt x="1812" y="14629"/>
                  <a:pt x="1866" y="14349"/>
                </a:cubicBezTo>
                <a:cubicBezTo>
                  <a:pt x="1932" y="14070"/>
                  <a:pt x="1999" y="13790"/>
                  <a:pt x="2079" y="13510"/>
                </a:cubicBezTo>
                <a:cubicBezTo>
                  <a:pt x="2332" y="12724"/>
                  <a:pt x="2678" y="11978"/>
                  <a:pt x="3011" y="11232"/>
                </a:cubicBezTo>
                <a:cubicBezTo>
                  <a:pt x="3118" y="11005"/>
                  <a:pt x="3198" y="10765"/>
                  <a:pt x="3264" y="10539"/>
                </a:cubicBezTo>
                <a:cubicBezTo>
                  <a:pt x="3331" y="10339"/>
                  <a:pt x="3384" y="10139"/>
                  <a:pt x="3438" y="9939"/>
                </a:cubicBezTo>
                <a:cubicBezTo>
                  <a:pt x="3518" y="9660"/>
                  <a:pt x="3584" y="9393"/>
                  <a:pt x="3504" y="9100"/>
                </a:cubicBezTo>
                <a:cubicBezTo>
                  <a:pt x="3478" y="9007"/>
                  <a:pt x="3518" y="8887"/>
                  <a:pt x="3544" y="8780"/>
                </a:cubicBezTo>
                <a:cubicBezTo>
                  <a:pt x="3664" y="8354"/>
                  <a:pt x="3664" y="7941"/>
                  <a:pt x="3518" y="7528"/>
                </a:cubicBezTo>
                <a:cubicBezTo>
                  <a:pt x="3478" y="7435"/>
                  <a:pt x="3451" y="7341"/>
                  <a:pt x="3438" y="7248"/>
                </a:cubicBezTo>
                <a:cubicBezTo>
                  <a:pt x="3344" y="6835"/>
                  <a:pt x="3078" y="6542"/>
                  <a:pt x="2825" y="6236"/>
                </a:cubicBezTo>
                <a:cubicBezTo>
                  <a:pt x="2652" y="6023"/>
                  <a:pt x="2372" y="5996"/>
                  <a:pt x="2105" y="5956"/>
                </a:cubicBezTo>
                <a:cubicBezTo>
                  <a:pt x="1959" y="5943"/>
                  <a:pt x="1812" y="5943"/>
                  <a:pt x="1639" y="5943"/>
                </a:cubicBezTo>
                <a:cubicBezTo>
                  <a:pt x="1599" y="5836"/>
                  <a:pt x="1546" y="5743"/>
                  <a:pt x="1519" y="5636"/>
                </a:cubicBezTo>
                <a:cubicBezTo>
                  <a:pt x="1439" y="5236"/>
                  <a:pt x="1373" y="4823"/>
                  <a:pt x="1373" y="4410"/>
                </a:cubicBezTo>
                <a:cubicBezTo>
                  <a:pt x="1373" y="4091"/>
                  <a:pt x="1359" y="3784"/>
                  <a:pt x="1346" y="3465"/>
                </a:cubicBezTo>
                <a:cubicBezTo>
                  <a:pt x="1333" y="3225"/>
                  <a:pt x="1346" y="2998"/>
                  <a:pt x="1426" y="2772"/>
                </a:cubicBezTo>
                <a:cubicBezTo>
                  <a:pt x="1493" y="2572"/>
                  <a:pt x="1506" y="2345"/>
                  <a:pt x="1612" y="2146"/>
                </a:cubicBezTo>
                <a:cubicBezTo>
                  <a:pt x="1692" y="2012"/>
                  <a:pt x="1746" y="1879"/>
                  <a:pt x="1826" y="1746"/>
                </a:cubicBezTo>
                <a:cubicBezTo>
                  <a:pt x="2079" y="1320"/>
                  <a:pt x="2492" y="1120"/>
                  <a:pt x="2985" y="1066"/>
                </a:cubicBezTo>
                <a:cubicBezTo>
                  <a:pt x="3198" y="1026"/>
                  <a:pt x="3411" y="1026"/>
                  <a:pt x="3624" y="1013"/>
                </a:cubicBezTo>
                <a:cubicBezTo>
                  <a:pt x="3744" y="1399"/>
                  <a:pt x="3731" y="1439"/>
                  <a:pt x="3451" y="1626"/>
                </a:cubicBezTo>
                <a:cubicBezTo>
                  <a:pt x="3384" y="1573"/>
                  <a:pt x="3331" y="1493"/>
                  <a:pt x="3251" y="1453"/>
                </a:cubicBezTo>
                <a:cubicBezTo>
                  <a:pt x="3158" y="1413"/>
                  <a:pt x="3065" y="1399"/>
                  <a:pt x="2971" y="1399"/>
                </a:cubicBezTo>
                <a:cubicBezTo>
                  <a:pt x="2772" y="1399"/>
                  <a:pt x="2665" y="1493"/>
                  <a:pt x="2612" y="1679"/>
                </a:cubicBezTo>
                <a:cubicBezTo>
                  <a:pt x="2558" y="1852"/>
                  <a:pt x="2545" y="2026"/>
                  <a:pt x="2585" y="2212"/>
                </a:cubicBezTo>
                <a:cubicBezTo>
                  <a:pt x="2625" y="2385"/>
                  <a:pt x="2732" y="2505"/>
                  <a:pt x="2918" y="2545"/>
                </a:cubicBezTo>
                <a:cubicBezTo>
                  <a:pt x="3251" y="2599"/>
                  <a:pt x="3571" y="2585"/>
                  <a:pt x="3837" y="2319"/>
                </a:cubicBezTo>
                <a:cubicBezTo>
                  <a:pt x="3904" y="2239"/>
                  <a:pt x="3971" y="2172"/>
                  <a:pt x="4037" y="2106"/>
                </a:cubicBezTo>
                <a:cubicBezTo>
                  <a:pt x="4530" y="1706"/>
                  <a:pt x="4384" y="1040"/>
                  <a:pt x="4144" y="653"/>
                </a:cubicBezTo>
                <a:cubicBezTo>
                  <a:pt x="3931" y="334"/>
                  <a:pt x="3624" y="200"/>
                  <a:pt x="3291" y="134"/>
                </a:cubicBezTo>
                <a:cubicBezTo>
                  <a:pt x="2971" y="81"/>
                  <a:pt x="2652" y="1"/>
                  <a:pt x="2319" y="54"/>
                </a:cubicBezTo>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35"/>
          <p:cNvSpPr/>
          <p:nvPr/>
        </p:nvSpPr>
        <p:spPr>
          <a:xfrm rot="10800000" flipH="1">
            <a:off x="7007784" y="4594934"/>
            <a:ext cx="1596217" cy="233380"/>
          </a:xfrm>
          <a:custGeom>
            <a:avLst/>
            <a:gdLst/>
            <a:ahLst/>
            <a:cxnLst/>
            <a:rect l="l" t="t" r="r" b="b"/>
            <a:pathLst>
              <a:path w="30990" h="4531" extrusionOk="0">
                <a:moveTo>
                  <a:pt x="23848" y="3571"/>
                </a:moveTo>
                <a:cubicBezTo>
                  <a:pt x="23768" y="3651"/>
                  <a:pt x="23675" y="3705"/>
                  <a:pt x="23582" y="3758"/>
                </a:cubicBezTo>
                <a:cubicBezTo>
                  <a:pt x="23262" y="3984"/>
                  <a:pt x="23262" y="3984"/>
                  <a:pt x="22836" y="3891"/>
                </a:cubicBezTo>
                <a:cubicBezTo>
                  <a:pt x="22796" y="3784"/>
                  <a:pt x="22876" y="3718"/>
                  <a:pt x="22942" y="3651"/>
                </a:cubicBezTo>
                <a:cubicBezTo>
                  <a:pt x="23102" y="3451"/>
                  <a:pt x="23342" y="3385"/>
                  <a:pt x="23568" y="3291"/>
                </a:cubicBezTo>
                <a:cubicBezTo>
                  <a:pt x="23715" y="3238"/>
                  <a:pt x="23862" y="3212"/>
                  <a:pt x="24075" y="3305"/>
                </a:cubicBezTo>
                <a:cubicBezTo>
                  <a:pt x="23981" y="3411"/>
                  <a:pt x="23928" y="3505"/>
                  <a:pt x="23848" y="3571"/>
                </a:cubicBezTo>
                <a:close/>
                <a:moveTo>
                  <a:pt x="13390" y="1027"/>
                </a:moveTo>
                <a:cubicBezTo>
                  <a:pt x="13270" y="1346"/>
                  <a:pt x="13137" y="1653"/>
                  <a:pt x="12950" y="1933"/>
                </a:cubicBezTo>
                <a:cubicBezTo>
                  <a:pt x="12843" y="1879"/>
                  <a:pt x="12830" y="1799"/>
                  <a:pt x="12857" y="1719"/>
                </a:cubicBezTo>
                <a:cubicBezTo>
                  <a:pt x="12963" y="1386"/>
                  <a:pt x="13083" y="1053"/>
                  <a:pt x="13376" y="747"/>
                </a:cubicBezTo>
                <a:cubicBezTo>
                  <a:pt x="13390" y="880"/>
                  <a:pt x="13416" y="960"/>
                  <a:pt x="13390" y="1027"/>
                </a:cubicBezTo>
                <a:close/>
                <a:moveTo>
                  <a:pt x="30856" y="1240"/>
                </a:moveTo>
                <a:cubicBezTo>
                  <a:pt x="30789" y="907"/>
                  <a:pt x="30656" y="600"/>
                  <a:pt x="30336" y="387"/>
                </a:cubicBezTo>
                <a:cubicBezTo>
                  <a:pt x="29950" y="147"/>
                  <a:pt x="29284" y="1"/>
                  <a:pt x="28871" y="494"/>
                </a:cubicBezTo>
                <a:cubicBezTo>
                  <a:pt x="28818" y="560"/>
                  <a:pt x="28751" y="627"/>
                  <a:pt x="28671" y="694"/>
                </a:cubicBezTo>
                <a:cubicBezTo>
                  <a:pt x="28405" y="960"/>
                  <a:pt x="28391" y="1280"/>
                  <a:pt x="28445" y="1613"/>
                </a:cubicBezTo>
                <a:cubicBezTo>
                  <a:pt x="28485" y="1799"/>
                  <a:pt x="28605" y="1906"/>
                  <a:pt x="28778" y="1946"/>
                </a:cubicBezTo>
                <a:cubicBezTo>
                  <a:pt x="28964" y="1986"/>
                  <a:pt x="29137" y="1973"/>
                  <a:pt x="29311" y="1919"/>
                </a:cubicBezTo>
                <a:cubicBezTo>
                  <a:pt x="29497" y="1866"/>
                  <a:pt x="29590" y="1759"/>
                  <a:pt x="29590" y="1560"/>
                </a:cubicBezTo>
                <a:cubicBezTo>
                  <a:pt x="29590" y="1466"/>
                  <a:pt x="29577" y="1373"/>
                  <a:pt x="29537" y="1280"/>
                </a:cubicBezTo>
                <a:cubicBezTo>
                  <a:pt x="29497" y="1200"/>
                  <a:pt x="29417" y="1147"/>
                  <a:pt x="29364" y="1080"/>
                </a:cubicBezTo>
                <a:cubicBezTo>
                  <a:pt x="29550" y="800"/>
                  <a:pt x="29590" y="787"/>
                  <a:pt x="29977" y="907"/>
                </a:cubicBezTo>
                <a:cubicBezTo>
                  <a:pt x="29963" y="1120"/>
                  <a:pt x="29963" y="1333"/>
                  <a:pt x="29923" y="1546"/>
                </a:cubicBezTo>
                <a:cubicBezTo>
                  <a:pt x="29870" y="2039"/>
                  <a:pt x="29670" y="2439"/>
                  <a:pt x="29244" y="2705"/>
                </a:cubicBezTo>
                <a:cubicBezTo>
                  <a:pt x="29111" y="2785"/>
                  <a:pt x="28978" y="2839"/>
                  <a:pt x="28844" y="2918"/>
                </a:cubicBezTo>
                <a:cubicBezTo>
                  <a:pt x="28644" y="3025"/>
                  <a:pt x="28418" y="3038"/>
                  <a:pt x="28218" y="3105"/>
                </a:cubicBezTo>
                <a:cubicBezTo>
                  <a:pt x="27992" y="3185"/>
                  <a:pt x="27765" y="3198"/>
                  <a:pt x="27525" y="3185"/>
                </a:cubicBezTo>
                <a:cubicBezTo>
                  <a:pt x="27206" y="3172"/>
                  <a:pt x="26899" y="3158"/>
                  <a:pt x="26579" y="3158"/>
                </a:cubicBezTo>
                <a:cubicBezTo>
                  <a:pt x="26166" y="3158"/>
                  <a:pt x="25753" y="3092"/>
                  <a:pt x="25354" y="3012"/>
                </a:cubicBezTo>
                <a:cubicBezTo>
                  <a:pt x="25247" y="2985"/>
                  <a:pt x="25154" y="2932"/>
                  <a:pt x="25047" y="2892"/>
                </a:cubicBezTo>
                <a:cubicBezTo>
                  <a:pt x="25047" y="2719"/>
                  <a:pt x="25047" y="2572"/>
                  <a:pt x="25034" y="2426"/>
                </a:cubicBezTo>
                <a:cubicBezTo>
                  <a:pt x="24994" y="2159"/>
                  <a:pt x="24967" y="1879"/>
                  <a:pt x="24754" y="1706"/>
                </a:cubicBezTo>
                <a:cubicBezTo>
                  <a:pt x="24448" y="1453"/>
                  <a:pt x="24155" y="1186"/>
                  <a:pt x="23742" y="1093"/>
                </a:cubicBezTo>
                <a:cubicBezTo>
                  <a:pt x="23648" y="1080"/>
                  <a:pt x="23555" y="1053"/>
                  <a:pt x="23462" y="1013"/>
                </a:cubicBezTo>
                <a:cubicBezTo>
                  <a:pt x="23049" y="867"/>
                  <a:pt x="22636" y="867"/>
                  <a:pt x="22210" y="987"/>
                </a:cubicBezTo>
                <a:cubicBezTo>
                  <a:pt x="22103" y="1013"/>
                  <a:pt x="21983" y="1053"/>
                  <a:pt x="21890" y="1027"/>
                </a:cubicBezTo>
                <a:cubicBezTo>
                  <a:pt x="21597" y="947"/>
                  <a:pt x="21330" y="1013"/>
                  <a:pt x="21050" y="1093"/>
                </a:cubicBezTo>
                <a:cubicBezTo>
                  <a:pt x="20851" y="1147"/>
                  <a:pt x="20651" y="1200"/>
                  <a:pt x="20451" y="1266"/>
                </a:cubicBezTo>
                <a:cubicBezTo>
                  <a:pt x="20224" y="1333"/>
                  <a:pt x="19985" y="1413"/>
                  <a:pt x="19758" y="1520"/>
                </a:cubicBezTo>
                <a:cubicBezTo>
                  <a:pt x="19012" y="1853"/>
                  <a:pt x="18266" y="2199"/>
                  <a:pt x="17480" y="2452"/>
                </a:cubicBezTo>
                <a:cubicBezTo>
                  <a:pt x="17200" y="2532"/>
                  <a:pt x="16920" y="2599"/>
                  <a:pt x="16641" y="2665"/>
                </a:cubicBezTo>
                <a:cubicBezTo>
                  <a:pt x="16361" y="2719"/>
                  <a:pt x="16081" y="2772"/>
                  <a:pt x="15788" y="2825"/>
                </a:cubicBezTo>
                <a:cubicBezTo>
                  <a:pt x="15628" y="2852"/>
                  <a:pt x="15468" y="2878"/>
                  <a:pt x="15308" y="2878"/>
                </a:cubicBezTo>
                <a:cubicBezTo>
                  <a:pt x="15082" y="2892"/>
                  <a:pt x="14869" y="2878"/>
                  <a:pt x="14642" y="2905"/>
                </a:cubicBezTo>
                <a:cubicBezTo>
                  <a:pt x="14429" y="2918"/>
                  <a:pt x="14216" y="2839"/>
                  <a:pt x="13989" y="2865"/>
                </a:cubicBezTo>
                <a:cubicBezTo>
                  <a:pt x="13803" y="2878"/>
                  <a:pt x="13603" y="2785"/>
                  <a:pt x="13483" y="2612"/>
                </a:cubicBezTo>
                <a:cubicBezTo>
                  <a:pt x="13510" y="2559"/>
                  <a:pt x="13523" y="2532"/>
                  <a:pt x="13536" y="2519"/>
                </a:cubicBezTo>
                <a:cubicBezTo>
                  <a:pt x="13869" y="2226"/>
                  <a:pt x="14096" y="1879"/>
                  <a:pt x="14176" y="1440"/>
                </a:cubicBezTo>
                <a:cubicBezTo>
                  <a:pt x="14189" y="1386"/>
                  <a:pt x="14216" y="1333"/>
                  <a:pt x="14242" y="1293"/>
                </a:cubicBezTo>
                <a:cubicBezTo>
                  <a:pt x="14282" y="1200"/>
                  <a:pt x="14269" y="1107"/>
                  <a:pt x="14242" y="1013"/>
                </a:cubicBezTo>
                <a:cubicBezTo>
                  <a:pt x="14162" y="680"/>
                  <a:pt x="14003" y="440"/>
                  <a:pt x="13670" y="307"/>
                </a:cubicBezTo>
                <a:cubicBezTo>
                  <a:pt x="13416" y="201"/>
                  <a:pt x="13350" y="187"/>
                  <a:pt x="13150" y="360"/>
                </a:cubicBezTo>
                <a:cubicBezTo>
                  <a:pt x="12830" y="640"/>
                  <a:pt x="12657" y="1000"/>
                  <a:pt x="12510" y="1386"/>
                </a:cubicBezTo>
                <a:cubicBezTo>
                  <a:pt x="12430" y="1599"/>
                  <a:pt x="12391" y="1813"/>
                  <a:pt x="12470" y="2039"/>
                </a:cubicBezTo>
                <a:cubicBezTo>
                  <a:pt x="12484" y="2106"/>
                  <a:pt x="12484" y="2186"/>
                  <a:pt x="12484" y="2252"/>
                </a:cubicBezTo>
                <a:cubicBezTo>
                  <a:pt x="12444" y="2292"/>
                  <a:pt x="12417" y="2306"/>
                  <a:pt x="12391" y="2319"/>
                </a:cubicBezTo>
                <a:cubicBezTo>
                  <a:pt x="11898" y="2505"/>
                  <a:pt x="11405" y="2705"/>
                  <a:pt x="10898" y="2878"/>
                </a:cubicBezTo>
                <a:cubicBezTo>
                  <a:pt x="10539" y="2998"/>
                  <a:pt x="10166" y="3105"/>
                  <a:pt x="9779" y="3118"/>
                </a:cubicBezTo>
                <a:cubicBezTo>
                  <a:pt x="9273" y="3118"/>
                  <a:pt x="8767" y="3132"/>
                  <a:pt x="8260" y="3145"/>
                </a:cubicBezTo>
                <a:cubicBezTo>
                  <a:pt x="8180" y="3145"/>
                  <a:pt x="8114" y="3132"/>
                  <a:pt x="8047" y="3118"/>
                </a:cubicBezTo>
                <a:cubicBezTo>
                  <a:pt x="7754" y="3038"/>
                  <a:pt x="7448" y="3038"/>
                  <a:pt x="7155" y="3038"/>
                </a:cubicBezTo>
                <a:cubicBezTo>
                  <a:pt x="7008" y="3038"/>
                  <a:pt x="6875" y="3038"/>
                  <a:pt x="6742" y="3012"/>
                </a:cubicBezTo>
                <a:cubicBezTo>
                  <a:pt x="6275" y="2892"/>
                  <a:pt x="5809" y="2785"/>
                  <a:pt x="5356" y="2612"/>
                </a:cubicBezTo>
                <a:cubicBezTo>
                  <a:pt x="5076" y="2492"/>
                  <a:pt x="4783" y="2399"/>
                  <a:pt x="4530" y="2252"/>
                </a:cubicBezTo>
                <a:cubicBezTo>
                  <a:pt x="4210" y="2066"/>
                  <a:pt x="3890" y="1866"/>
                  <a:pt x="3624" y="1613"/>
                </a:cubicBezTo>
                <a:cubicBezTo>
                  <a:pt x="3278" y="1320"/>
                  <a:pt x="2918" y="1053"/>
                  <a:pt x="2478" y="907"/>
                </a:cubicBezTo>
                <a:cubicBezTo>
                  <a:pt x="2318" y="840"/>
                  <a:pt x="2172" y="800"/>
                  <a:pt x="1999" y="800"/>
                </a:cubicBezTo>
                <a:cubicBezTo>
                  <a:pt x="1732" y="773"/>
                  <a:pt x="1492" y="867"/>
                  <a:pt x="1239" y="907"/>
                </a:cubicBezTo>
                <a:cubicBezTo>
                  <a:pt x="999" y="960"/>
                  <a:pt x="813" y="1067"/>
                  <a:pt x="613" y="1213"/>
                </a:cubicBezTo>
                <a:cubicBezTo>
                  <a:pt x="453" y="1333"/>
                  <a:pt x="387" y="1520"/>
                  <a:pt x="267" y="1653"/>
                </a:cubicBezTo>
                <a:cubicBezTo>
                  <a:pt x="14" y="1933"/>
                  <a:pt x="0" y="2252"/>
                  <a:pt x="40" y="2585"/>
                </a:cubicBezTo>
                <a:cubicBezTo>
                  <a:pt x="80" y="3012"/>
                  <a:pt x="413" y="3278"/>
                  <a:pt x="826" y="3265"/>
                </a:cubicBezTo>
                <a:cubicBezTo>
                  <a:pt x="999" y="3252"/>
                  <a:pt x="1173" y="3238"/>
                  <a:pt x="1359" y="3278"/>
                </a:cubicBezTo>
                <a:cubicBezTo>
                  <a:pt x="1506" y="3305"/>
                  <a:pt x="1652" y="3291"/>
                  <a:pt x="1812" y="3291"/>
                </a:cubicBezTo>
                <a:cubicBezTo>
                  <a:pt x="2159" y="3265"/>
                  <a:pt x="2398" y="3012"/>
                  <a:pt x="2385" y="2665"/>
                </a:cubicBezTo>
                <a:cubicBezTo>
                  <a:pt x="2385" y="2559"/>
                  <a:pt x="2372" y="2439"/>
                  <a:pt x="2332" y="2346"/>
                </a:cubicBezTo>
                <a:cubicBezTo>
                  <a:pt x="2292" y="2172"/>
                  <a:pt x="2198" y="2026"/>
                  <a:pt x="2025" y="1986"/>
                </a:cubicBezTo>
                <a:cubicBezTo>
                  <a:pt x="1892" y="1959"/>
                  <a:pt x="1759" y="1973"/>
                  <a:pt x="1612" y="1973"/>
                </a:cubicBezTo>
                <a:cubicBezTo>
                  <a:pt x="1506" y="1986"/>
                  <a:pt x="1452" y="2052"/>
                  <a:pt x="1426" y="2159"/>
                </a:cubicBezTo>
                <a:cubicBezTo>
                  <a:pt x="1399" y="2319"/>
                  <a:pt x="1426" y="2492"/>
                  <a:pt x="1346" y="2652"/>
                </a:cubicBezTo>
                <a:cubicBezTo>
                  <a:pt x="1226" y="2692"/>
                  <a:pt x="1106" y="2745"/>
                  <a:pt x="986" y="2799"/>
                </a:cubicBezTo>
                <a:cubicBezTo>
                  <a:pt x="933" y="2745"/>
                  <a:pt x="866" y="2705"/>
                  <a:pt x="840" y="2652"/>
                </a:cubicBezTo>
                <a:cubicBezTo>
                  <a:pt x="760" y="2492"/>
                  <a:pt x="693" y="2319"/>
                  <a:pt x="653" y="2159"/>
                </a:cubicBezTo>
                <a:cubicBezTo>
                  <a:pt x="626" y="2066"/>
                  <a:pt x="626" y="1959"/>
                  <a:pt x="640" y="1866"/>
                </a:cubicBezTo>
                <a:cubicBezTo>
                  <a:pt x="640" y="1813"/>
                  <a:pt x="666" y="1746"/>
                  <a:pt x="706" y="1733"/>
                </a:cubicBezTo>
                <a:cubicBezTo>
                  <a:pt x="893" y="1639"/>
                  <a:pt x="1079" y="1520"/>
                  <a:pt x="1266" y="1493"/>
                </a:cubicBezTo>
                <a:cubicBezTo>
                  <a:pt x="1506" y="1466"/>
                  <a:pt x="1759" y="1480"/>
                  <a:pt x="1985" y="1613"/>
                </a:cubicBezTo>
                <a:cubicBezTo>
                  <a:pt x="2159" y="1706"/>
                  <a:pt x="2345" y="1759"/>
                  <a:pt x="2518" y="1839"/>
                </a:cubicBezTo>
                <a:cubicBezTo>
                  <a:pt x="2891" y="2026"/>
                  <a:pt x="3291" y="2186"/>
                  <a:pt x="3637" y="2439"/>
                </a:cubicBezTo>
                <a:cubicBezTo>
                  <a:pt x="3904" y="2639"/>
                  <a:pt x="4184" y="2825"/>
                  <a:pt x="4477" y="2972"/>
                </a:cubicBezTo>
                <a:cubicBezTo>
                  <a:pt x="4890" y="3185"/>
                  <a:pt x="5303" y="3398"/>
                  <a:pt x="5769" y="3491"/>
                </a:cubicBezTo>
                <a:cubicBezTo>
                  <a:pt x="6129" y="3571"/>
                  <a:pt x="6502" y="3558"/>
                  <a:pt x="6848" y="3705"/>
                </a:cubicBezTo>
                <a:cubicBezTo>
                  <a:pt x="6968" y="3744"/>
                  <a:pt x="7088" y="3798"/>
                  <a:pt x="7208" y="3798"/>
                </a:cubicBezTo>
                <a:cubicBezTo>
                  <a:pt x="7474" y="3798"/>
                  <a:pt x="7714" y="3864"/>
                  <a:pt x="7981" y="3931"/>
                </a:cubicBezTo>
                <a:cubicBezTo>
                  <a:pt x="8074" y="3944"/>
                  <a:pt x="8167" y="3944"/>
                  <a:pt x="8260" y="3944"/>
                </a:cubicBezTo>
                <a:cubicBezTo>
                  <a:pt x="8847" y="3944"/>
                  <a:pt x="9446" y="3958"/>
                  <a:pt x="10032" y="3944"/>
                </a:cubicBezTo>
                <a:cubicBezTo>
                  <a:pt x="10325" y="3931"/>
                  <a:pt x="10605" y="3864"/>
                  <a:pt x="10885" y="3824"/>
                </a:cubicBezTo>
                <a:cubicBezTo>
                  <a:pt x="10952" y="3824"/>
                  <a:pt x="11018" y="3798"/>
                  <a:pt x="11085" y="3784"/>
                </a:cubicBezTo>
                <a:cubicBezTo>
                  <a:pt x="11498" y="3758"/>
                  <a:pt x="11871" y="3638"/>
                  <a:pt x="12217" y="3451"/>
                </a:cubicBezTo>
                <a:cubicBezTo>
                  <a:pt x="12271" y="3425"/>
                  <a:pt x="12324" y="3385"/>
                  <a:pt x="12364" y="3385"/>
                </a:cubicBezTo>
                <a:cubicBezTo>
                  <a:pt x="12550" y="3371"/>
                  <a:pt x="12684" y="3291"/>
                  <a:pt x="12817" y="3198"/>
                </a:cubicBezTo>
                <a:cubicBezTo>
                  <a:pt x="12910" y="3132"/>
                  <a:pt x="13017" y="3092"/>
                  <a:pt x="13097" y="3052"/>
                </a:cubicBezTo>
                <a:cubicBezTo>
                  <a:pt x="13376" y="3198"/>
                  <a:pt x="13643" y="3345"/>
                  <a:pt x="13909" y="3491"/>
                </a:cubicBezTo>
                <a:cubicBezTo>
                  <a:pt x="14003" y="3545"/>
                  <a:pt x="14109" y="3598"/>
                  <a:pt x="14216" y="3611"/>
                </a:cubicBezTo>
                <a:cubicBezTo>
                  <a:pt x="14762" y="3651"/>
                  <a:pt x="15308" y="3744"/>
                  <a:pt x="15854" y="3571"/>
                </a:cubicBezTo>
                <a:cubicBezTo>
                  <a:pt x="15908" y="3558"/>
                  <a:pt x="15988" y="3545"/>
                  <a:pt x="16054" y="3558"/>
                </a:cubicBezTo>
                <a:cubicBezTo>
                  <a:pt x="16281" y="3571"/>
                  <a:pt x="16481" y="3505"/>
                  <a:pt x="16694" y="3438"/>
                </a:cubicBezTo>
                <a:cubicBezTo>
                  <a:pt x="16934" y="3371"/>
                  <a:pt x="17160" y="3291"/>
                  <a:pt x="17400" y="3238"/>
                </a:cubicBezTo>
                <a:cubicBezTo>
                  <a:pt x="17653" y="3172"/>
                  <a:pt x="17880" y="3105"/>
                  <a:pt x="18079" y="2945"/>
                </a:cubicBezTo>
                <a:cubicBezTo>
                  <a:pt x="18133" y="2905"/>
                  <a:pt x="18199" y="2878"/>
                  <a:pt x="18266" y="2865"/>
                </a:cubicBezTo>
                <a:cubicBezTo>
                  <a:pt x="18532" y="2812"/>
                  <a:pt x="18759" y="2679"/>
                  <a:pt x="18985" y="2559"/>
                </a:cubicBezTo>
                <a:cubicBezTo>
                  <a:pt x="19385" y="2359"/>
                  <a:pt x="19811" y="2279"/>
                  <a:pt x="20251" y="2212"/>
                </a:cubicBezTo>
                <a:cubicBezTo>
                  <a:pt x="20451" y="2186"/>
                  <a:pt x="20651" y="2159"/>
                  <a:pt x="20851" y="2092"/>
                </a:cubicBezTo>
                <a:cubicBezTo>
                  <a:pt x="21130" y="1999"/>
                  <a:pt x="21410" y="1946"/>
                  <a:pt x="21703" y="1959"/>
                </a:cubicBezTo>
                <a:cubicBezTo>
                  <a:pt x="21916" y="1986"/>
                  <a:pt x="22130" y="1959"/>
                  <a:pt x="22343" y="1879"/>
                </a:cubicBezTo>
                <a:cubicBezTo>
                  <a:pt x="22569" y="1799"/>
                  <a:pt x="22809" y="1799"/>
                  <a:pt x="23036" y="1893"/>
                </a:cubicBezTo>
                <a:cubicBezTo>
                  <a:pt x="23195" y="1959"/>
                  <a:pt x="23369" y="2012"/>
                  <a:pt x="23515" y="2106"/>
                </a:cubicBezTo>
                <a:cubicBezTo>
                  <a:pt x="23768" y="2239"/>
                  <a:pt x="23968" y="2412"/>
                  <a:pt x="24115" y="2732"/>
                </a:cubicBezTo>
                <a:cubicBezTo>
                  <a:pt x="23968" y="2759"/>
                  <a:pt x="23888" y="2785"/>
                  <a:pt x="23795" y="2772"/>
                </a:cubicBezTo>
                <a:cubicBezTo>
                  <a:pt x="23262" y="2745"/>
                  <a:pt x="22836" y="2945"/>
                  <a:pt x="22449" y="3305"/>
                </a:cubicBezTo>
                <a:cubicBezTo>
                  <a:pt x="22289" y="3465"/>
                  <a:pt x="22210" y="3625"/>
                  <a:pt x="22223" y="3851"/>
                </a:cubicBezTo>
                <a:cubicBezTo>
                  <a:pt x="22236" y="4144"/>
                  <a:pt x="22396" y="4331"/>
                  <a:pt x="22702" y="4357"/>
                </a:cubicBezTo>
                <a:cubicBezTo>
                  <a:pt x="22889" y="4384"/>
                  <a:pt x="23075" y="4397"/>
                  <a:pt x="23275" y="4424"/>
                </a:cubicBezTo>
                <a:cubicBezTo>
                  <a:pt x="23888" y="4531"/>
                  <a:pt x="24368" y="4277"/>
                  <a:pt x="24741" y="3798"/>
                </a:cubicBezTo>
                <a:cubicBezTo>
                  <a:pt x="24768" y="3771"/>
                  <a:pt x="24781" y="3731"/>
                  <a:pt x="24807" y="3705"/>
                </a:cubicBezTo>
                <a:cubicBezTo>
                  <a:pt x="24861" y="3638"/>
                  <a:pt x="24914" y="3585"/>
                  <a:pt x="24981" y="3505"/>
                </a:cubicBezTo>
                <a:cubicBezTo>
                  <a:pt x="25234" y="3571"/>
                  <a:pt x="25500" y="3598"/>
                  <a:pt x="25740" y="3691"/>
                </a:cubicBezTo>
                <a:cubicBezTo>
                  <a:pt x="25900" y="3758"/>
                  <a:pt x="26047" y="3811"/>
                  <a:pt x="26206" y="3824"/>
                </a:cubicBezTo>
                <a:cubicBezTo>
                  <a:pt x="27032" y="3851"/>
                  <a:pt x="27858" y="3878"/>
                  <a:pt x="28684" y="3904"/>
                </a:cubicBezTo>
                <a:cubicBezTo>
                  <a:pt x="28791" y="3904"/>
                  <a:pt x="28898" y="3878"/>
                  <a:pt x="29004" y="3864"/>
                </a:cubicBezTo>
                <a:cubicBezTo>
                  <a:pt x="29404" y="3798"/>
                  <a:pt x="29764" y="3625"/>
                  <a:pt x="30110" y="3425"/>
                </a:cubicBezTo>
                <a:cubicBezTo>
                  <a:pt x="30430" y="3225"/>
                  <a:pt x="30656" y="2932"/>
                  <a:pt x="30843" y="2612"/>
                </a:cubicBezTo>
                <a:cubicBezTo>
                  <a:pt x="30909" y="2505"/>
                  <a:pt x="30923" y="2346"/>
                  <a:pt x="30936" y="2212"/>
                </a:cubicBezTo>
                <a:cubicBezTo>
                  <a:pt x="30989" y="1879"/>
                  <a:pt x="30909" y="1560"/>
                  <a:pt x="30856" y="1240"/>
                </a:cubicBezTo>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35"/>
          <p:cNvSpPr/>
          <p:nvPr/>
        </p:nvSpPr>
        <p:spPr>
          <a:xfrm rot="10800000" flipH="1">
            <a:off x="8604007" y="2998720"/>
            <a:ext cx="233380" cy="1596217"/>
          </a:xfrm>
          <a:custGeom>
            <a:avLst/>
            <a:gdLst/>
            <a:ahLst/>
            <a:cxnLst/>
            <a:rect l="l" t="t" r="r" b="b"/>
            <a:pathLst>
              <a:path w="4531" h="30990" extrusionOk="0">
                <a:moveTo>
                  <a:pt x="1226" y="6915"/>
                </a:moveTo>
                <a:cubicBezTo>
                  <a:pt x="1319" y="7128"/>
                  <a:pt x="1293" y="7275"/>
                  <a:pt x="1239" y="7421"/>
                </a:cubicBezTo>
                <a:cubicBezTo>
                  <a:pt x="1146" y="7648"/>
                  <a:pt x="1080" y="7888"/>
                  <a:pt x="880" y="8048"/>
                </a:cubicBezTo>
                <a:cubicBezTo>
                  <a:pt x="813" y="8114"/>
                  <a:pt x="746" y="8194"/>
                  <a:pt x="640" y="8154"/>
                </a:cubicBezTo>
                <a:cubicBezTo>
                  <a:pt x="547" y="7728"/>
                  <a:pt x="547" y="7728"/>
                  <a:pt x="773" y="7408"/>
                </a:cubicBezTo>
                <a:cubicBezTo>
                  <a:pt x="826" y="7315"/>
                  <a:pt x="880" y="7222"/>
                  <a:pt x="960" y="7142"/>
                </a:cubicBezTo>
                <a:cubicBezTo>
                  <a:pt x="1026" y="7062"/>
                  <a:pt x="1119" y="7008"/>
                  <a:pt x="1226" y="6915"/>
                </a:cubicBezTo>
                <a:close/>
                <a:moveTo>
                  <a:pt x="3784" y="17613"/>
                </a:moveTo>
                <a:cubicBezTo>
                  <a:pt x="3478" y="17907"/>
                  <a:pt x="3145" y="18026"/>
                  <a:pt x="2812" y="18133"/>
                </a:cubicBezTo>
                <a:cubicBezTo>
                  <a:pt x="2732" y="18160"/>
                  <a:pt x="2652" y="18146"/>
                  <a:pt x="2598" y="18040"/>
                </a:cubicBezTo>
                <a:cubicBezTo>
                  <a:pt x="2878" y="17853"/>
                  <a:pt x="3185" y="17720"/>
                  <a:pt x="3504" y="17600"/>
                </a:cubicBezTo>
                <a:cubicBezTo>
                  <a:pt x="3571" y="17573"/>
                  <a:pt x="3651" y="17600"/>
                  <a:pt x="3784" y="17613"/>
                </a:cubicBezTo>
                <a:close/>
                <a:moveTo>
                  <a:pt x="2319" y="54"/>
                </a:moveTo>
                <a:cubicBezTo>
                  <a:pt x="2185" y="67"/>
                  <a:pt x="2025" y="81"/>
                  <a:pt x="1919" y="147"/>
                </a:cubicBezTo>
                <a:cubicBezTo>
                  <a:pt x="1599" y="334"/>
                  <a:pt x="1306" y="560"/>
                  <a:pt x="1106" y="880"/>
                </a:cubicBezTo>
                <a:cubicBezTo>
                  <a:pt x="906" y="1226"/>
                  <a:pt x="733" y="1586"/>
                  <a:pt x="667" y="1986"/>
                </a:cubicBezTo>
                <a:cubicBezTo>
                  <a:pt x="653" y="2092"/>
                  <a:pt x="627" y="2199"/>
                  <a:pt x="627" y="2305"/>
                </a:cubicBezTo>
                <a:cubicBezTo>
                  <a:pt x="653" y="3131"/>
                  <a:pt x="680" y="3957"/>
                  <a:pt x="706" y="4784"/>
                </a:cubicBezTo>
                <a:cubicBezTo>
                  <a:pt x="720" y="4943"/>
                  <a:pt x="773" y="5090"/>
                  <a:pt x="840" y="5250"/>
                </a:cubicBezTo>
                <a:cubicBezTo>
                  <a:pt x="933" y="5490"/>
                  <a:pt x="960" y="5756"/>
                  <a:pt x="1026" y="6009"/>
                </a:cubicBezTo>
                <a:cubicBezTo>
                  <a:pt x="946" y="6076"/>
                  <a:pt x="893" y="6129"/>
                  <a:pt x="826" y="6182"/>
                </a:cubicBezTo>
                <a:cubicBezTo>
                  <a:pt x="800" y="6209"/>
                  <a:pt x="760" y="6222"/>
                  <a:pt x="733" y="6249"/>
                </a:cubicBezTo>
                <a:cubicBezTo>
                  <a:pt x="240" y="6622"/>
                  <a:pt x="0" y="7102"/>
                  <a:pt x="107" y="7715"/>
                </a:cubicBezTo>
                <a:cubicBezTo>
                  <a:pt x="134" y="7914"/>
                  <a:pt x="147" y="8101"/>
                  <a:pt x="174" y="8287"/>
                </a:cubicBezTo>
                <a:cubicBezTo>
                  <a:pt x="200" y="8594"/>
                  <a:pt x="387" y="8754"/>
                  <a:pt x="680" y="8767"/>
                </a:cubicBezTo>
                <a:cubicBezTo>
                  <a:pt x="906" y="8780"/>
                  <a:pt x="1066" y="8700"/>
                  <a:pt x="1226" y="8541"/>
                </a:cubicBezTo>
                <a:cubicBezTo>
                  <a:pt x="1586" y="8154"/>
                  <a:pt x="1786" y="7728"/>
                  <a:pt x="1759" y="7195"/>
                </a:cubicBezTo>
                <a:cubicBezTo>
                  <a:pt x="1746" y="7102"/>
                  <a:pt x="1772" y="7022"/>
                  <a:pt x="1799" y="6875"/>
                </a:cubicBezTo>
                <a:cubicBezTo>
                  <a:pt x="2119" y="7022"/>
                  <a:pt x="2292" y="7222"/>
                  <a:pt x="2425" y="7475"/>
                </a:cubicBezTo>
                <a:cubicBezTo>
                  <a:pt x="2518" y="7621"/>
                  <a:pt x="2572" y="7794"/>
                  <a:pt x="2638" y="7954"/>
                </a:cubicBezTo>
                <a:cubicBezTo>
                  <a:pt x="2732" y="8181"/>
                  <a:pt x="2732" y="8421"/>
                  <a:pt x="2652" y="8647"/>
                </a:cubicBezTo>
                <a:cubicBezTo>
                  <a:pt x="2572" y="8860"/>
                  <a:pt x="2545" y="9073"/>
                  <a:pt x="2572" y="9287"/>
                </a:cubicBezTo>
                <a:cubicBezTo>
                  <a:pt x="2585" y="9580"/>
                  <a:pt x="2532" y="9860"/>
                  <a:pt x="2438" y="10139"/>
                </a:cubicBezTo>
                <a:cubicBezTo>
                  <a:pt x="2372" y="10339"/>
                  <a:pt x="2345" y="10539"/>
                  <a:pt x="2319" y="10739"/>
                </a:cubicBezTo>
                <a:cubicBezTo>
                  <a:pt x="2252" y="11178"/>
                  <a:pt x="2172" y="11605"/>
                  <a:pt x="1972" y="12005"/>
                </a:cubicBezTo>
                <a:cubicBezTo>
                  <a:pt x="1852" y="12231"/>
                  <a:pt x="1719" y="12457"/>
                  <a:pt x="1666" y="12724"/>
                </a:cubicBezTo>
                <a:cubicBezTo>
                  <a:pt x="1652" y="12791"/>
                  <a:pt x="1626" y="12857"/>
                  <a:pt x="1586" y="12910"/>
                </a:cubicBezTo>
                <a:cubicBezTo>
                  <a:pt x="1426" y="13110"/>
                  <a:pt x="1359" y="13337"/>
                  <a:pt x="1293" y="13590"/>
                </a:cubicBezTo>
                <a:cubicBezTo>
                  <a:pt x="1239" y="13830"/>
                  <a:pt x="1159" y="14056"/>
                  <a:pt x="1093" y="14296"/>
                </a:cubicBezTo>
                <a:cubicBezTo>
                  <a:pt x="1026" y="14509"/>
                  <a:pt x="960" y="14709"/>
                  <a:pt x="973" y="14936"/>
                </a:cubicBezTo>
                <a:cubicBezTo>
                  <a:pt x="986" y="15002"/>
                  <a:pt x="973" y="15082"/>
                  <a:pt x="960" y="15135"/>
                </a:cubicBezTo>
                <a:cubicBezTo>
                  <a:pt x="786" y="15682"/>
                  <a:pt x="880" y="16228"/>
                  <a:pt x="920" y="16774"/>
                </a:cubicBezTo>
                <a:cubicBezTo>
                  <a:pt x="933" y="16881"/>
                  <a:pt x="986" y="16987"/>
                  <a:pt x="1040" y="17081"/>
                </a:cubicBezTo>
                <a:cubicBezTo>
                  <a:pt x="1186" y="17347"/>
                  <a:pt x="1333" y="17613"/>
                  <a:pt x="1479" y="17893"/>
                </a:cubicBezTo>
                <a:cubicBezTo>
                  <a:pt x="1439" y="17973"/>
                  <a:pt x="1399" y="18080"/>
                  <a:pt x="1333" y="18173"/>
                </a:cubicBezTo>
                <a:cubicBezTo>
                  <a:pt x="1239" y="18306"/>
                  <a:pt x="1159" y="18439"/>
                  <a:pt x="1146" y="18626"/>
                </a:cubicBezTo>
                <a:cubicBezTo>
                  <a:pt x="1146" y="18666"/>
                  <a:pt x="1106" y="18719"/>
                  <a:pt x="1080" y="18773"/>
                </a:cubicBezTo>
                <a:cubicBezTo>
                  <a:pt x="893" y="19119"/>
                  <a:pt x="773" y="19492"/>
                  <a:pt x="746" y="19905"/>
                </a:cubicBezTo>
                <a:cubicBezTo>
                  <a:pt x="733" y="19972"/>
                  <a:pt x="706" y="20038"/>
                  <a:pt x="706" y="20105"/>
                </a:cubicBezTo>
                <a:cubicBezTo>
                  <a:pt x="667" y="20385"/>
                  <a:pt x="600" y="20664"/>
                  <a:pt x="587" y="20957"/>
                </a:cubicBezTo>
                <a:cubicBezTo>
                  <a:pt x="573" y="21544"/>
                  <a:pt x="587" y="22143"/>
                  <a:pt x="587" y="22729"/>
                </a:cubicBezTo>
                <a:cubicBezTo>
                  <a:pt x="587" y="22823"/>
                  <a:pt x="587" y="22916"/>
                  <a:pt x="600" y="23009"/>
                </a:cubicBezTo>
                <a:cubicBezTo>
                  <a:pt x="667" y="23276"/>
                  <a:pt x="733" y="23515"/>
                  <a:pt x="733" y="23782"/>
                </a:cubicBezTo>
                <a:cubicBezTo>
                  <a:pt x="733" y="23902"/>
                  <a:pt x="786" y="24022"/>
                  <a:pt x="826" y="24142"/>
                </a:cubicBezTo>
                <a:cubicBezTo>
                  <a:pt x="973" y="24488"/>
                  <a:pt x="960" y="24861"/>
                  <a:pt x="1040" y="25221"/>
                </a:cubicBezTo>
                <a:cubicBezTo>
                  <a:pt x="1133" y="25687"/>
                  <a:pt x="1346" y="26100"/>
                  <a:pt x="1559" y="26513"/>
                </a:cubicBezTo>
                <a:cubicBezTo>
                  <a:pt x="1706" y="26806"/>
                  <a:pt x="1892" y="27086"/>
                  <a:pt x="2092" y="27352"/>
                </a:cubicBezTo>
                <a:cubicBezTo>
                  <a:pt x="2345" y="27699"/>
                  <a:pt x="2505" y="28099"/>
                  <a:pt x="2692" y="28472"/>
                </a:cubicBezTo>
                <a:cubicBezTo>
                  <a:pt x="2772" y="28645"/>
                  <a:pt x="2825" y="28831"/>
                  <a:pt x="2918" y="29005"/>
                </a:cubicBezTo>
                <a:cubicBezTo>
                  <a:pt x="3051" y="29231"/>
                  <a:pt x="3065" y="29484"/>
                  <a:pt x="3038" y="29724"/>
                </a:cubicBezTo>
                <a:cubicBezTo>
                  <a:pt x="3011" y="29910"/>
                  <a:pt x="2891" y="30097"/>
                  <a:pt x="2798" y="30284"/>
                </a:cubicBezTo>
                <a:cubicBezTo>
                  <a:pt x="2785" y="30323"/>
                  <a:pt x="2718" y="30350"/>
                  <a:pt x="2665" y="30350"/>
                </a:cubicBezTo>
                <a:cubicBezTo>
                  <a:pt x="2572" y="30363"/>
                  <a:pt x="2465" y="30363"/>
                  <a:pt x="2372" y="30337"/>
                </a:cubicBezTo>
                <a:cubicBezTo>
                  <a:pt x="2212" y="30297"/>
                  <a:pt x="2039" y="30230"/>
                  <a:pt x="1879" y="30150"/>
                </a:cubicBezTo>
                <a:cubicBezTo>
                  <a:pt x="1826" y="30124"/>
                  <a:pt x="1786" y="30057"/>
                  <a:pt x="1732" y="30004"/>
                </a:cubicBezTo>
                <a:cubicBezTo>
                  <a:pt x="1786" y="29884"/>
                  <a:pt x="1839" y="29764"/>
                  <a:pt x="1879" y="29644"/>
                </a:cubicBezTo>
                <a:cubicBezTo>
                  <a:pt x="2039" y="29564"/>
                  <a:pt x="2212" y="29591"/>
                  <a:pt x="2372" y="29564"/>
                </a:cubicBezTo>
                <a:cubicBezTo>
                  <a:pt x="2478" y="29537"/>
                  <a:pt x="2545" y="29484"/>
                  <a:pt x="2558" y="29378"/>
                </a:cubicBezTo>
                <a:cubicBezTo>
                  <a:pt x="2558" y="29231"/>
                  <a:pt x="2572" y="29098"/>
                  <a:pt x="2545" y="28965"/>
                </a:cubicBezTo>
                <a:cubicBezTo>
                  <a:pt x="2505" y="28791"/>
                  <a:pt x="2359" y="28698"/>
                  <a:pt x="2185" y="28658"/>
                </a:cubicBezTo>
                <a:cubicBezTo>
                  <a:pt x="2092" y="28618"/>
                  <a:pt x="1972" y="28605"/>
                  <a:pt x="1866" y="28605"/>
                </a:cubicBezTo>
                <a:cubicBezTo>
                  <a:pt x="1519" y="28592"/>
                  <a:pt x="1266" y="28831"/>
                  <a:pt x="1239" y="29178"/>
                </a:cubicBezTo>
                <a:cubicBezTo>
                  <a:pt x="1226" y="29338"/>
                  <a:pt x="1226" y="29484"/>
                  <a:pt x="1253" y="29631"/>
                </a:cubicBezTo>
                <a:cubicBezTo>
                  <a:pt x="1293" y="29817"/>
                  <a:pt x="1279" y="29990"/>
                  <a:pt x="1266" y="30164"/>
                </a:cubicBezTo>
                <a:cubicBezTo>
                  <a:pt x="1253" y="30577"/>
                  <a:pt x="1519" y="30910"/>
                  <a:pt x="1946" y="30950"/>
                </a:cubicBezTo>
                <a:cubicBezTo>
                  <a:pt x="2279" y="30990"/>
                  <a:pt x="2598" y="30976"/>
                  <a:pt x="2878" y="30723"/>
                </a:cubicBezTo>
                <a:cubicBezTo>
                  <a:pt x="3011" y="30603"/>
                  <a:pt x="3198" y="30537"/>
                  <a:pt x="3318" y="30377"/>
                </a:cubicBezTo>
                <a:cubicBezTo>
                  <a:pt x="3464" y="30177"/>
                  <a:pt x="3571" y="29990"/>
                  <a:pt x="3624" y="29751"/>
                </a:cubicBezTo>
                <a:cubicBezTo>
                  <a:pt x="3664" y="29497"/>
                  <a:pt x="3757" y="29244"/>
                  <a:pt x="3731" y="28991"/>
                </a:cubicBezTo>
                <a:cubicBezTo>
                  <a:pt x="3731" y="28818"/>
                  <a:pt x="3691" y="28671"/>
                  <a:pt x="3638" y="28512"/>
                </a:cubicBezTo>
                <a:cubicBezTo>
                  <a:pt x="3478" y="28072"/>
                  <a:pt x="3211" y="27712"/>
                  <a:pt x="2918" y="27366"/>
                </a:cubicBezTo>
                <a:cubicBezTo>
                  <a:pt x="2665" y="27099"/>
                  <a:pt x="2465" y="26780"/>
                  <a:pt x="2279" y="26460"/>
                </a:cubicBezTo>
                <a:cubicBezTo>
                  <a:pt x="2132" y="26207"/>
                  <a:pt x="2039" y="25914"/>
                  <a:pt x="1919" y="25634"/>
                </a:cubicBezTo>
                <a:cubicBezTo>
                  <a:pt x="1746" y="25181"/>
                  <a:pt x="1639" y="24715"/>
                  <a:pt x="1519" y="24248"/>
                </a:cubicBezTo>
                <a:cubicBezTo>
                  <a:pt x="1493" y="24115"/>
                  <a:pt x="1493" y="23982"/>
                  <a:pt x="1493" y="23835"/>
                </a:cubicBezTo>
                <a:cubicBezTo>
                  <a:pt x="1493" y="23542"/>
                  <a:pt x="1493" y="23236"/>
                  <a:pt x="1413" y="22943"/>
                </a:cubicBezTo>
                <a:cubicBezTo>
                  <a:pt x="1399" y="22876"/>
                  <a:pt x="1386" y="22809"/>
                  <a:pt x="1386" y="22729"/>
                </a:cubicBezTo>
                <a:cubicBezTo>
                  <a:pt x="1399" y="22223"/>
                  <a:pt x="1413" y="21717"/>
                  <a:pt x="1413" y="21211"/>
                </a:cubicBezTo>
                <a:cubicBezTo>
                  <a:pt x="1426" y="20824"/>
                  <a:pt x="1533" y="20451"/>
                  <a:pt x="1652" y="20091"/>
                </a:cubicBezTo>
                <a:cubicBezTo>
                  <a:pt x="1826" y="19585"/>
                  <a:pt x="2025" y="19092"/>
                  <a:pt x="2212" y="18599"/>
                </a:cubicBezTo>
                <a:cubicBezTo>
                  <a:pt x="2225" y="18573"/>
                  <a:pt x="2239" y="18546"/>
                  <a:pt x="2279" y="18506"/>
                </a:cubicBezTo>
                <a:cubicBezTo>
                  <a:pt x="2345" y="18506"/>
                  <a:pt x="2425" y="18506"/>
                  <a:pt x="2492" y="18519"/>
                </a:cubicBezTo>
                <a:cubicBezTo>
                  <a:pt x="2718" y="18586"/>
                  <a:pt x="2931" y="18559"/>
                  <a:pt x="3145" y="18479"/>
                </a:cubicBezTo>
                <a:cubicBezTo>
                  <a:pt x="3531" y="18333"/>
                  <a:pt x="3891" y="18160"/>
                  <a:pt x="4170" y="17840"/>
                </a:cubicBezTo>
                <a:cubicBezTo>
                  <a:pt x="4344" y="17640"/>
                  <a:pt x="4330" y="17573"/>
                  <a:pt x="4224" y="17320"/>
                </a:cubicBezTo>
                <a:cubicBezTo>
                  <a:pt x="4091" y="16987"/>
                  <a:pt x="3851" y="16827"/>
                  <a:pt x="3518" y="16747"/>
                </a:cubicBezTo>
                <a:cubicBezTo>
                  <a:pt x="3424" y="16721"/>
                  <a:pt x="3331" y="16707"/>
                  <a:pt x="3238" y="16747"/>
                </a:cubicBezTo>
                <a:cubicBezTo>
                  <a:pt x="3198" y="16774"/>
                  <a:pt x="3145" y="16801"/>
                  <a:pt x="3091" y="16814"/>
                </a:cubicBezTo>
                <a:cubicBezTo>
                  <a:pt x="2652" y="16894"/>
                  <a:pt x="2305" y="17120"/>
                  <a:pt x="2012" y="17454"/>
                </a:cubicBezTo>
                <a:cubicBezTo>
                  <a:pt x="1999" y="17467"/>
                  <a:pt x="1972" y="17480"/>
                  <a:pt x="1919" y="17507"/>
                </a:cubicBezTo>
                <a:cubicBezTo>
                  <a:pt x="1746" y="17387"/>
                  <a:pt x="1652" y="17187"/>
                  <a:pt x="1666" y="17001"/>
                </a:cubicBezTo>
                <a:cubicBezTo>
                  <a:pt x="1692" y="16774"/>
                  <a:pt x="1612" y="16561"/>
                  <a:pt x="1626" y="16348"/>
                </a:cubicBezTo>
                <a:cubicBezTo>
                  <a:pt x="1652" y="16121"/>
                  <a:pt x="1639" y="15908"/>
                  <a:pt x="1639" y="15682"/>
                </a:cubicBezTo>
                <a:cubicBezTo>
                  <a:pt x="1652" y="15522"/>
                  <a:pt x="1679" y="15362"/>
                  <a:pt x="1706" y="15202"/>
                </a:cubicBezTo>
                <a:cubicBezTo>
                  <a:pt x="1759" y="14909"/>
                  <a:pt x="1812" y="14629"/>
                  <a:pt x="1866" y="14349"/>
                </a:cubicBezTo>
                <a:cubicBezTo>
                  <a:pt x="1932" y="14070"/>
                  <a:pt x="1999" y="13790"/>
                  <a:pt x="2079" y="13510"/>
                </a:cubicBezTo>
                <a:cubicBezTo>
                  <a:pt x="2332" y="12724"/>
                  <a:pt x="2678" y="11978"/>
                  <a:pt x="3011" y="11232"/>
                </a:cubicBezTo>
                <a:cubicBezTo>
                  <a:pt x="3118" y="11005"/>
                  <a:pt x="3198" y="10765"/>
                  <a:pt x="3264" y="10539"/>
                </a:cubicBezTo>
                <a:cubicBezTo>
                  <a:pt x="3331" y="10339"/>
                  <a:pt x="3384" y="10139"/>
                  <a:pt x="3438" y="9939"/>
                </a:cubicBezTo>
                <a:cubicBezTo>
                  <a:pt x="3518" y="9660"/>
                  <a:pt x="3584" y="9393"/>
                  <a:pt x="3504" y="9100"/>
                </a:cubicBezTo>
                <a:cubicBezTo>
                  <a:pt x="3478" y="9007"/>
                  <a:pt x="3518" y="8887"/>
                  <a:pt x="3544" y="8780"/>
                </a:cubicBezTo>
                <a:cubicBezTo>
                  <a:pt x="3664" y="8354"/>
                  <a:pt x="3664" y="7941"/>
                  <a:pt x="3518" y="7528"/>
                </a:cubicBezTo>
                <a:cubicBezTo>
                  <a:pt x="3478" y="7435"/>
                  <a:pt x="3451" y="7341"/>
                  <a:pt x="3438" y="7248"/>
                </a:cubicBezTo>
                <a:cubicBezTo>
                  <a:pt x="3344" y="6835"/>
                  <a:pt x="3078" y="6542"/>
                  <a:pt x="2825" y="6236"/>
                </a:cubicBezTo>
                <a:cubicBezTo>
                  <a:pt x="2652" y="6023"/>
                  <a:pt x="2372" y="5996"/>
                  <a:pt x="2105" y="5956"/>
                </a:cubicBezTo>
                <a:cubicBezTo>
                  <a:pt x="1959" y="5943"/>
                  <a:pt x="1812" y="5943"/>
                  <a:pt x="1639" y="5943"/>
                </a:cubicBezTo>
                <a:cubicBezTo>
                  <a:pt x="1599" y="5836"/>
                  <a:pt x="1546" y="5743"/>
                  <a:pt x="1519" y="5636"/>
                </a:cubicBezTo>
                <a:cubicBezTo>
                  <a:pt x="1439" y="5236"/>
                  <a:pt x="1373" y="4823"/>
                  <a:pt x="1373" y="4410"/>
                </a:cubicBezTo>
                <a:cubicBezTo>
                  <a:pt x="1373" y="4091"/>
                  <a:pt x="1359" y="3784"/>
                  <a:pt x="1346" y="3465"/>
                </a:cubicBezTo>
                <a:cubicBezTo>
                  <a:pt x="1333" y="3225"/>
                  <a:pt x="1346" y="2998"/>
                  <a:pt x="1426" y="2772"/>
                </a:cubicBezTo>
                <a:cubicBezTo>
                  <a:pt x="1493" y="2572"/>
                  <a:pt x="1506" y="2345"/>
                  <a:pt x="1612" y="2146"/>
                </a:cubicBezTo>
                <a:cubicBezTo>
                  <a:pt x="1692" y="2012"/>
                  <a:pt x="1746" y="1879"/>
                  <a:pt x="1826" y="1746"/>
                </a:cubicBezTo>
                <a:cubicBezTo>
                  <a:pt x="2079" y="1320"/>
                  <a:pt x="2492" y="1120"/>
                  <a:pt x="2985" y="1066"/>
                </a:cubicBezTo>
                <a:cubicBezTo>
                  <a:pt x="3198" y="1026"/>
                  <a:pt x="3411" y="1026"/>
                  <a:pt x="3624" y="1013"/>
                </a:cubicBezTo>
                <a:cubicBezTo>
                  <a:pt x="3744" y="1399"/>
                  <a:pt x="3731" y="1439"/>
                  <a:pt x="3451" y="1626"/>
                </a:cubicBezTo>
                <a:cubicBezTo>
                  <a:pt x="3384" y="1573"/>
                  <a:pt x="3331" y="1493"/>
                  <a:pt x="3251" y="1453"/>
                </a:cubicBezTo>
                <a:cubicBezTo>
                  <a:pt x="3158" y="1413"/>
                  <a:pt x="3065" y="1399"/>
                  <a:pt x="2971" y="1399"/>
                </a:cubicBezTo>
                <a:cubicBezTo>
                  <a:pt x="2772" y="1399"/>
                  <a:pt x="2665" y="1493"/>
                  <a:pt x="2612" y="1679"/>
                </a:cubicBezTo>
                <a:cubicBezTo>
                  <a:pt x="2558" y="1852"/>
                  <a:pt x="2545" y="2026"/>
                  <a:pt x="2585" y="2212"/>
                </a:cubicBezTo>
                <a:cubicBezTo>
                  <a:pt x="2625" y="2385"/>
                  <a:pt x="2732" y="2505"/>
                  <a:pt x="2918" y="2545"/>
                </a:cubicBezTo>
                <a:cubicBezTo>
                  <a:pt x="3251" y="2599"/>
                  <a:pt x="3571" y="2585"/>
                  <a:pt x="3837" y="2319"/>
                </a:cubicBezTo>
                <a:cubicBezTo>
                  <a:pt x="3904" y="2239"/>
                  <a:pt x="3971" y="2172"/>
                  <a:pt x="4037" y="2106"/>
                </a:cubicBezTo>
                <a:cubicBezTo>
                  <a:pt x="4530" y="1706"/>
                  <a:pt x="4384" y="1040"/>
                  <a:pt x="4144" y="653"/>
                </a:cubicBezTo>
                <a:cubicBezTo>
                  <a:pt x="3931" y="334"/>
                  <a:pt x="3624" y="200"/>
                  <a:pt x="3291" y="134"/>
                </a:cubicBezTo>
                <a:cubicBezTo>
                  <a:pt x="2971" y="81"/>
                  <a:pt x="2652" y="1"/>
                  <a:pt x="2319" y="54"/>
                </a:cubicBezTo>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ackground 1">
  <p:cSld name="CUSTOM_12">
    <p:spTree>
      <p:nvGrpSpPr>
        <p:cNvPr id="1" name="Shape 351"/>
        <p:cNvGrpSpPr/>
        <p:nvPr/>
      </p:nvGrpSpPr>
      <p:grpSpPr>
        <a:xfrm>
          <a:off x="0" y="0"/>
          <a:ext cx="0" cy="0"/>
          <a:chOff x="0" y="0"/>
          <a:chExt cx="0" cy="0"/>
        </a:xfrm>
      </p:grpSpPr>
      <p:pic>
        <p:nvPicPr>
          <p:cNvPr id="352" name="Google Shape;352;p36"/>
          <p:cNvPicPr preferRelativeResize="0"/>
          <p:nvPr/>
        </p:nvPicPr>
        <p:blipFill rotWithShape="1">
          <a:blip r:embed="rId2">
            <a:alphaModFix/>
          </a:blip>
          <a:srcRect/>
          <a:stretch/>
        </p:blipFill>
        <p:spPr>
          <a:xfrm>
            <a:off x="0" y="0"/>
            <a:ext cx="9144000" cy="5143500"/>
          </a:xfrm>
          <a:prstGeom prst="rect">
            <a:avLst/>
          </a:prstGeom>
          <a:noFill/>
          <a:ln>
            <a:noFill/>
          </a:ln>
        </p:spPr>
      </p:pic>
      <p:sp>
        <p:nvSpPr>
          <p:cNvPr id="353" name="Google Shape;353;p36"/>
          <p:cNvSpPr/>
          <p:nvPr/>
        </p:nvSpPr>
        <p:spPr>
          <a:xfrm>
            <a:off x="4643577" y="4607709"/>
            <a:ext cx="1596217" cy="233380"/>
          </a:xfrm>
          <a:custGeom>
            <a:avLst/>
            <a:gdLst/>
            <a:ahLst/>
            <a:cxnLst/>
            <a:rect l="l" t="t" r="r" b="b"/>
            <a:pathLst>
              <a:path w="30990" h="4531" extrusionOk="0">
                <a:moveTo>
                  <a:pt x="23848" y="3571"/>
                </a:moveTo>
                <a:cubicBezTo>
                  <a:pt x="23768" y="3651"/>
                  <a:pt x="23675" y="3705"/>
                  <a:pt x="23582" y="3758"/>
                </a:cubicBezTo>
                <a:cubicBezTo>
                  <a:pt x="23262" y="3984"/>
                  <a:pt x="23262" y="3984"/>
                  <a:pt x="22836" y="3891"/>
                </a:cubicBezTo>
                <a:cubicBezTo>
                  <a:pt x="22796" y="3784"/>
                  <a:pt x="22876" y="3718"/>
                  <a:pt x="22942" y="3651"/>
                </a:cubicBezTo>
                <a:cubicBezTo>
                  <a:pt x="23102" y="3451"/>
                  <a:pt x="23342" y="3385"/>
                  <a:pt x="23568" y="3291"/>
                </a:cubicBezTo>
                <a:cubicBezTo>
                  <a:pt x="23715" y="3238"/>
                  <a:pt x="23862" y="3212"/>
                  <a:pt x="24075" y="3305"/>
                </a:cubicBezTo>
                <a:cubicBezTo>
                  <a:pt x="23981" y="3411"/>
                  <a:pt x="23928" y="3505"/>
                  <a:pt x="23848" y="3571"/>
                </a:cubicBezTo>
                <a:close/>
                <a:moveTo>
                  <a:pt x="13390" y="1027"/>
                </a:moveTo>
                <a:cubicBezTo>
                  <a:pt x="13270" y="1346"/>
                  <a:pt x="13137" y="1653"/>
                  <a:pt x="12950" y="1933"/>
                </a:cubicBezTo>
                <a:cubicBezTo>
                  <a:pt x="12843" y="1879"/>
                  <a:pt x="12830" y="1799"/>
                  <a:pt x="12857" y="1719"/>
                </a:cubicBezTo>
                <a:cubicBezTo>
                  <a:pt x="12963" y="1386"/>
                  <a:pt x="13083" y="1053"/>
                  <a:pt x="13376" y="747"/>
                </a:cubicBezTo>
                <a:cubicBezTo>
                  <a:pt x="13390" y="880"/>
                  <a:pt x="13416" y="960"/>
                  <a:pt x="13390" y="1027"/>
                </a:cubicBezTo>
                <a:close/>
                <a:moveTo>
                  <a:pt x="30856" y="1240"/>
                </a:moveTo>
                <a:cubicBezTo>
                  <a:pt x="30789" y="907"/>
                  <a:pt x="30656" y="600"/>
                  <a:pt x="30336" y="387"/>
                </a:cubicBezTo>
                <a:cubicBezTo>
                  <a:pt x="29950" y="147"/>
                  <a:pt x="29284" y="1"/>
                  <a:pt x="28871" y="494"/>
                </a:cubicBezTo>
                <a:cubicBezTo>
                  <a:pt x="28818" y="560"/>
                  <a:pt x="28751" y="627"/>
                  <a:pt x="28671" y="694"/>
                </a:cubicBezTo>
                <a:cubicBezTo>
                  <a:pt x="28405" y="960"/>
                  <a:pt x="28391" y="1280"/>
                  <a:pt x="28445" y="1613"/>
                </a:cubicBezTo>
                <a:cubicBezTo>
                  <a:pt x="28485" y="1799"/>
                  <a:pt x="28605" y="1906"/>
                  <a:pt x="28778" y="1946"/>
                </a:cubicBezTo>
                <a:cubicBezTo>
                  <a:pt x="28964" y="1986"/>
                  <a:pt x="29137" y="1973"/>
                  <a:pt x="29311" y="1919"/>
                </a:cubicBezTo>
                <a:cubicBezTo>
                  <a:pt x="29497" y="1866"/>
                  <a:pt x="29590" y="1759"/>
                  <a:pt x="29590" y="1560"/>
                </a:cubicBezTo>
                <a:cubicBezTo>
                  <a:pt x="29590" y="1466"/>
                  <a:pt x="29577" y="1373"/>
                  <a:pt x="29537" y="1280"/>
                </a:cubicBezTo>
                <a:cubicBezTo>
                  <a:pt x="29497" y="1200"/>
                  <a:pt x="29417" y="1147"/>
                  <a:pt x="29364" y="1080"/>
                </a:cubicBezTo>
                <a:cubicBezTo>
                  <a:pt x="29550" y="800"/>
                  <a:pt x="29590" y="787"/>
                  <a:pt x="29977" y="907"/>
                </a:cubicBezTo>
                <a:cubicBezTo>
                  <a:pt x="29963" y="1120"/>
                  <a:pt x="29963" y="1333"/>
                  <a:pt x="29923" y="1546"/>
                </a:cubicBezTo>
                <a:cubicBezTo>
                  <a:pt x="29870" y="2039"/>
                  <a:pt x="29670" y="2439"/>
                  <a:pt x="29244" y="2705"/>
                </a:cubicBezTo>
                <a:cubicBezTo>
                  <a:pt x="29111" y="2785"/>
                  <a:pt x="28978" y="2839"/>
                  <a:pt x="28844" y="2918"/>
                </a:cubicBezTo>
                <a:cubicBezTo>
                  <a:pt x="28644" y="3025"/>
                  <a:pt x="28418" y="3038"/>
                  <a:pt x="28218" y="3105"/>
                </a:cubicBezTo>
                <a:cubicBezTo>
                  <a:pt x="27992" y="3185"/>
                  <a:pt x="27765" y="3198"/>
                  <a:pt x="27525" y="3185"/>
                </a:cubicBezTo>
                <a:cubicBezTo>
                  <a:pt x="27206" y="3172"/>
                  <a:pt x="26899" y="3158"/>
                  <a:pt x="26579" y="3158"/>
                </a:cubicBezTo>
                <a:cubicBezTo>
                  <a:pt x="26166" y="3158"/>
                  <a:pt x="25753" y="3092"/>
                  <a:pt x="25354" y="3012"/>
                </a:cubicBezTo>
                <a:cubicBezTo>
                  <a:pt x="25247" y="2985"/>
                  <a:pt x="25154" y="2932"/>
                  <a:pt x="25047" y="2892"/>
                </a:cubicBezTo>
                <a:cubicBezTo>
                  <a:pt x="25047" y="2719"/>
                  <a:pt x="25047" y="2572"/>
                  <a:pt x="25034" y="2426"/>
                </a:cubicBezTo>
                <a:cubicBezTo>
                  <a:pt x="24994" y="2159"/>
                  <a:pt x="24967" y="1879"/>
                  <a:pt x="24754" y="1706"/>
                </a:cubicBezTo>
                <a:cubicBezTo>
                  <a:pt x="24448" y="1453"/>
                  <a:pt x="24155" y="1186"/>
                  <a:pt x="23742" y="1093"/>
                </a:cubicBezTo>
                <a:cubicBezTo>
                  <a:pt x="23648" y="1080"/>
                  <a:pt x="23555" y="1053"/>
                  <a:pt x="23462" y="1013"/>
                </a:cubicBezTo>
                <a:cubicBezTo>
                  <a:pt x="23049" y="867"/>
                  <a:pt x="22636" y="867"/>
                  <a:pt x="22210" y="987"/>
                </a:cubicBezTo>
                <a:cubicBezTo>
                  <a:pt x="22103" y="1013"/>
                  <a:pt x="21983" y="1053"/>
                  <a:pt x="21890" y="1027"/>
                </a:cubicBezTo>
                <a:cubicBezTo>
                  <a:pt x="21597" y="947"/>
                  <a:pt x="21330" y="1013"/>
                  <a:pt x="21050" y="1093"/>
                </a:cubicBezTo>
                <a:cubicBezTo>
                  <a:pt x="20851" y="1147"/>
                  <a:pt x="20651" y="1200"/>
                  <a:pt x="20451" y="1266"/>
                </a:cubicBezTo>
                <a:cubicBezTo>
                  <a:pt x="20224" y="1333"/>
                  <a:pt x="19985" y="1413"/>
                  <a:pt x="19758" y="1520"/>
                </a:cubicBezTo>
                <a:cubicBezTo>
                  <a:pt x="19012" y="1853"/>
                  <a:pt x="18266" y="2199"/>
                  <a:pt x="17480" y="2452"/>
                </a:cubicBezTo>
                <a:cubicBezTo>
                  <a:pt x="17200" y="2532"/>
                  <a:pt x="16920" y="2599"/>
                  <a:pt x="16641" y="2665"/>
                </a:cubicBezTo>
                <a:cubicBezTo>
                  <a:pt x="16361" y="2719"/>
                  <a:pt x="16081" y="2772"/>
                  <a:pt x="15788" y="2825"/>
                </a:cubicBezTo>
                <a:cubicBezTo>
                  <a:pt x="15628" y="2852"/>
                  <a:pt x="15468" y="2878"/>
                  <a:pt x="15308" y="2878"/>
                </a:cubicBezTo>
                <a:cubicBezTo>
                  <a:pt x="15082" y="2892"/>
                  <a:pt x="14869" y="2878"/>
                  <a:pt x="14642" y="2905"/>
                </a:cubicBezTo>
                <a:cubicBezTo>
                  <a:pt x="14429" y="2918"/>
                  <a:pt x="14216" y="2839"/>
                  <a:pt x="13989" y="2865"/>
                </a:cubicBezTo>
                <a:cubicBezTo>
                  <a:pt x="13803" y="2878"/>
                  <a:pt x="13603" y="2785"/>
                  <a:pt x="13483" y="2612"/>
                </a:cubicBezTo>
                <a:cubicBezTo>
                  <a:pt x="13510" y="2559"/>
                  <a:pt x="13523" y="2532"/>
                  <a:pt x="13536" y="2519"/>
                </a:cubicBezTo>
                <a:cubicBezTo>
                  <a:pt x="13869" y="2226"/>
                  <a:pt x="14096" y="1879"/>
                  <a:pt x="14176" y="1440"/>
                </a:cubicBezTo>
                <a:cubicBezTo>
                  <a:pt x="14189" y="1386"/>
                  <a:pt x="14216" y="1333"/>
                  <a:pt x="14242" y="1293"/>
                </a:cubicBezTo>
                <a:cubicBezTo>
                  <a:pt x="14282" y="1200"/>
                  <a:pt x="14269" y="1107"/>
                  <a:pt x="14242" y="1013"/>
                </a:cubicBezTo>
                <a:cubicBezTo>
                  <a:pt x="14162" y="680"/>
                  <a:pt x="14003" y="440"/>
                  <a:pt x="13670" y="307"/>
                </a:cubicBezTo>
                <a:cubicBezTo>
                  <a:pt x="13416" y="201"/>
                  <a:pt x="13350" y="187"/>
                  <a:pt x="13150" y="360"/>
                </a:cubicBezTo>
                <a:cubicBezTo>
                  <a:pt x="12830" y="640"/>
                  <a:pt x="12657" y="1000"/>
                  <a:pt x="12510" y="1386"/>
                </a:cubicBezTo>
                <a:cubicBezTo>
                  <a:pt x="12430" y="1599"/>
                  <a:pt x="12391" y="1813"/>
                  <a:pt x="12470" y="2039"/>
                </a:cubicBezTo>
                <a:cubicBezTo>
                  <a:pt x="12484" y="2106"/>
                  <a:pt x="12484" y="2186"/>
                  <a:pt x="12484" y="2252"/>
                </a:cubicBezTo>
                <a:cubicBezTo>
                  <a:pt x="12444" y="2292"/>
                  <a:pt x="12417" y="2306"/>
                  <a:pt x="12391" y="2319"/>
                </a:cubicBezTo>
                <a:cubicBezTo>
                  <a:pt x="11898" y="2505"/>
                  <a:pt x="11405" y="2705"/>
                  <a:pt x="10898" y="2878"/>
                </a:cubicBezTo>
                <a:cubicBezTo>
                  <a:pt x="10539" y="2998"/>
                  <a:pt x="10166" y="3105"/>
                  <a:pt x="9779" y="3118"/>
                </a:cubicBezTo>
                <a:cubicBezTo>
                  <a:pt x="9273" y="3118"/>
                  <a:pt x="8767" y="3132"/>
                  <a:pt x="8260" y="3145"/>
                </a:cubicBezTo>
                <a:cubicBezTo>
                  <a:pt x="8180" y="3145"/>
                  <a:pt x="8114" y="3132"/>
                  <a:pt x="8047" y="3118"/>
                </a:cubicBezTo>
                <a:cubicBezTo>
                  <a:pt x="7754" y="3038"/>
                  <a:pt x="7448" y="3038"/>
                  <a:pt x="7155" y="3038"/>
                </a:cubicBezTo>
                <a:cubicBezTo>
                  <a:pt x="7008" y="3038"/>
                  <a:pt x="6875" y="3038"/>
                  <a:pt x="6742" y="3012"/>
                </a:cubicBezTo>
                <a:cubicBezTo>
                  <a:pt x="6275" y="2892"/>
                  <a:pt x="5809" y="2785"/>
                  <a:pt x="5356" y="2612"/>
                </a:cubicBezTo>
                <a:cubicBezTo>
                  <a:pt x="5076" y="2492"/>
                  <a:pt x="4783" y="2399"/>
                  <a:pt x="4530" y="2252"/>
                </a:cubicBezTo>
                <a:cubicBezTo>
                  <a:pt x="4210" y="2066"/>
                  <a:pt x="3890" y="1866"/>
                  <a:pt x="3624" y="1613"/>
                </a:cubicBezTo>
                <a:cubicBezTo>
                  <a:pt x="3278" y="1320"/>
                  <a:pt x="2918" y="1053"/>
                  <a:pt x="2478" y="907"/>
                </a:cubicBezTo>
                <a:cubicBezTo>
                  <a:pt x="2318" y="840"/>
                  <a:pt x="2172" y="800"/>
                  <a:pt x="1999" y="800"/>
                </a:cubicBezTo>
                <a:cubicBezTo>
                  <a:pt x="1732" y="773"/>
                  <a:pt x="1492" y="867"/>
                  <a:pt x="1239" y="907"/>
                </a:cubicBezTo>
                <a:cubicBezTo>
                  <a:pt x="999" y="960"/>
                  <a:pt x="813" y="1067"/>
                  <a:pt x="613" y="1213"/>
                </a:cubicBezTo>
                <a:cubicBezTo>
                  <a:pt x="453" y="1333"/>
                  <a:pt x="387" y="1520"/>
                  <a:pt x="267" y="1653"/>
                </a:cubicBezTo>
                <a:cubicBezTo>
                  <a:pt x="14" y="1933"/>
                  <a:pt x="0" y="2252"/>
                  <a:pt x="40" y="2585"/>
                </a:cubicBezTo>
                <a:cubicBezTo>
                  <a:pt x="80" y="3012"/>
                  <a:pt x="413" y="3278"/>
                  <a:pt x="826" y="3265"/>
                </a:cubicBezTo>
                <a:cubicBezTo>
                  <a:pt x="999" y="3252"/>
                  <a:pt x="1173" y="3238"/>
                  <a:pt x="1359" y="3278"/>
                </a:cubicBezTo>
                <a:cubicBezTo>
                  <a:pt x="1506" y="3305"/>
                  <a:pt x="1652" y="3291"/>
                  <a:pt x="1812" y="3291"/>
                </a:cubicBezTo>
                <a:cubicBezTo>
                  <a:pt x="2159" y="3265"/>
                  <a:pt x="2398" y="3012"/>
                  <a:pt x="2385" y="2665"/>
                </a:cubicBezTo>
                <a:cubicBezTo>
                  <a:pt x="2385" y="2559"/>
                  <a:pt x="2372" y="2439"/>
                  <a:pt x="2332" y="2346"/>
                </a:cubicBezTo>
                <a:cubicBezTo>
                  <a:pt x="2292" y="2172"/>
                  <a:pt x="2198" y="2026"/>
                  <a:pt x="2025" y="1986"/>
                </a:cubicBezTo>
                <a:cubicBezTo>
                  <a:pt x="1892" y="1959"/>
                  <a:pt x="1759" y="1973"/>
                  <a:pt x="1612" y="1973"/>
                </a:cubicBezTo>
                <a:cubicBezTo>
                  <a:pt x="1506" y="1986"/>
                  <a:pt x="1452" y="2052"/>
                  <a:pt x="1426" y="2159"/>
                </a:cubicBezTo>
                <a:cubicBezTo>
                  <a:pt x="1399" y="2319"/>
                  <a:pt x="1426" y="2492"/>
                  <a:pt x="1346" y="2652"/>
                </a:cubicBezTo>
                <a:cubicBezTo>
                  <a:pt x="1226" y="2692"/>
                  <a:pt x="1106" y="2745"/>
                  <a:pt x="986" y="2799"/>
                </a:cubicBezTo>
                <a:cubicBezTo>
                  <a:pt x="933" y="2745"/>
                  <a:pt x="866" y="2705"/>
                  <a:pt x="840" y="2652"/>
                </a:cubicBezTo>
                <a:cubicBezTo>
                  <a:pt x="760" y="2492"/>
                  <a:pt x="693" y="2319"/>
                  <a:pt x="653" y="2159"/>
                </a:cubicBezTo>
                <a:cubicBezTo>
                  <a:pt x="626" y="2066"/>
                  <a:pt x="626" y="1959"/>
                  <a:pt x="640" y="1866"/>
                </a:cubicBezTo>
                <a:cubicBezTo>
                  <a:pt x="640" y="1813"/>
                  <a:pt x="666" y="1746"/>
                  <a:pt x="706" y="1733"/>
                </a:cubicBezTo>
                <a:cubicBezTo>
                  <a:pt x="893" y="1639"/>
                  <a:pt x="1079" y="1520"/>
                  <a:pt x="1266" y="1493"/>
                </a:cubicBezTo>
                <a:cubicBezTo>
                  <a:pt x="1506" y="1466"/>
                  <a:pt x="1759" y="1480"/>
                  <a:pt x="1985" y="1613"/>
                </a:cubicBezTo>
                <a:cubicBezTo>
                  <a:pt x="2159" y="1706"/>
                  <a:pt x="2345" y="1759"/>
                  <a:pt x="2518" y="1839"/>
                </a:cubicBezTo>
                <a:cubicBezTo>
                  <a:pt x="2891" y="2026"/>
                  <a:pt x="3291" y="2186"/>
                  <a:pt x="3637" y="2439"/>
                </a:cubicBezTo>
                <a:cubicBezTo>
                  <a:pt x="3904" y="2639"/>
                  <a:pt x="4184" y="2825"/>
                  <a:pt x="4477" y="2972"/>
                </a:cubicBezTo>
                <a:cubicBezTo>
                  <a:pt x="4890" y="3185"/>
                  <a:pt x="5303" y="3398"/>
                  <a:pt x="5769" y="3491"/>
                </a:cubicBezTo>
                <a:cubicBezTo>
                  <a:pt x="6129" y="3571"/>
                  <a:pt x="6502" y="3558"/>
                  <a:pt x="6848" y="3705"/>
                </a:cubicBezTo>
                <a:cubicBezTo>
                  <a:pt x="6968" y="3744"/>
                  <a:pt x="7088" y="3798"/>
                  <a:pt x="7208" y="3798"/>
                </a:cubicBezTo>
                <a:cubicBezTo>
                  <a:pt x="7474" y="3798"/>
                  <a:pt x="7714" y="3864"/>
                  <a:pt x="7981" y="3931"/>
                </a:cubicBezTo>
                <a:cubicBezTo>
                  <a:pt x="8074" y="3944"/>
                  <a:pt x="8167" y="3944"/>
                  <a:pt x="8260" y="3944"/>
                </a:cubicBezTo>
                <a:cubicBezTo>
                  <a:pt x="8847" y="3944"/>
                  <a:pt x="9446" y="3958"/>
                  <a:pt x="10032" y="3944"/>
                </a:cubicBezTo>
                <a:cubicBezTo>
                  <a:pt x="10325" y="3931"/>
                  <a:pt x="10605" y="3864"/>
                  <a:pt x="10885" y="3824"/>
                </a:cubicBezTo>
                <a:cubicBezTo>
                  <a:pt x="10952" y="3824"/>
                  <a:pt x="11018" y="3798"/>
                  <a:pt x="11085" y="3784"/>
                </a:cubicBezTo>
                <a:cubicBezTo>
                  <a:pt x="11498" y="3758"/>
                  <a:pt x="11871" y="3638"/>
                  <a:pt x="12217" y="3451"/>
                </a:cubicBezTo>
                <a:cubicBezTo>
                  <a:pt x="12271" y="3425"/>
                  <a:pt x="12324" y="3385"/>
                  <a:pt x="12364" y="3385"/>
                </a:cubicBezTo>
                <a:cubicBezTo>
                  <a:pt x="12550" y="3371"/>
                  <a:pt x="12684" y="3291"/>
                  <a:pt x="12817" y="3198"/>
                </a:cubicBezTo>
                <a:cubicBezTo>
                  <a:pt x="12910" y="3132"/>
                  <a:pt x="13017" y="3092"/>
                  <a:pt x="13097" y="3052"/>
                </a:cubicBezTo>
                <a:cubicBezTo>
                  <a:pt x="13376" y="3198"/>
                  <a:pt x="13643" y="3345"/>
                  <a:pt x="13909" y="3491"/>
                </a:cubicBezTo>
                <a:cubicBezTo>
                  <a:pt x="14003" y="3545"/>
                  <a:pt x="14109" y="3598"/>
                  <a:pt x="14216" y="3611"/>
                </a:cubicBezTo>
                <a:cubicBezTo>
                  <a:pt x="14762" y="3651"/>
                  <a:pt x="15308" y="3744"/>
                  <a:pt x="15854" y="3571"/>
                </a:cubicBezTo>
                <a:cubicBezTo>
                  <a:pt x="15908" y="3558"/>
                  <a:pt x="15988" y="3545"/>
                  <a:pt x="16054" y="3558"/>
                </a:cubicBezTo>
                <a:cubicBezTo>
                  <a:pt x="16281" y="3571"/>
                  <a:pt x="16481" y="3505"/>
                  <a:pt x="16694" y="3438"/>
                </a:cubicBezTo>
                <a:cubicBezTo>
                  <a:pt x="16934" y="3371"/>
                  <a:pt x="17160" y="3291"/>
                  <a:pt x="17400" y="3238"/>
                </a:cubicBezTo>
                <a:cubicBezTo>
                  <a:pt x="17653" y="3172"/>
                  <a:pt x="17880" y="3105"/>
                  <a:pt x="18079" y="2945"/>
                </a:cubicBezTo>
                <a:cubicBezTo>
                  <a:pt x="18133" y="2905"/>
                  <a:pt x="18199" y="2878"/>
                  <a:pt x="18266" y="2865"/>
                </a:cubicBezTo>
                <a:cubicBezTo>
                  <a:pt x="18532" y="2812"/>
                  <a:pt x="18759" y="2679"/>
                  <a:pt x="18985" y="2559"/>
                </a:cubicBezTo>
                <a:cubicBezTo>
                  <a:pt x="19385" y="2359"/>
                  <a:pt x="19811" y="2279"/>
                  <a:pt x="20251" y="2212"/>
                </a:cubicBezTo>
                <a:cubicBezTo>
                  <a:pt x="20451" y="2186"/>
                  <a:pt x="20651" y="2159"/>
                  <a:pt x="20851" y="2092"/>
                </a:cubicBezTo>
                <a:cubicBezTo>
                  <a:pt x="21130" y="1999"/>
                  <a:pt x="21410" y="1946"/>
                  <a:pt x="21703" y="1959"/>
                </a:cubicBezTo>
                <a:cubicBezTo>
                  <a:pt x="21916" y="1986"/>
                  <a:pt x="22130" y="1959"/>
                  <a:pt x="22343" y="1879"/>
                </a:cubicBezTo>
                <a:cubicBezTo>
                  <a:pt x="22569" y="1799"/>
                  <a:pt x="22809" y="1799"/>
                  <a:pt x="23036" y="1893"/>
                </a:cubicBezTo>
                <a:cubicBezTo>
                  <a:pt x="23195" y="1959"/>
                  <a:pt x="23369" y="2012"/>
                  <a:pt x="23515" y="2106"/>
                </a:cubicBezTo>
                <a:cubicBezTo>
                  <a:pt x="23768" y="2239"/>
                  <a:pt x="23968" y="2412"/>
                  <a:pt x="24115" y="2732"/>
                </a:cubicBezTo>
                <a:cubicBezTo>
                  <a:pt x="23968" y="2759"/>
                  <a:pt x="23888" y="2785"/>
                  <a:pt x="23795" y="2772"/>
                </a:cubicBezTo>
                <a:cubicBezTo>
                  <a:pt x="23262" y="2745"/>
                  <a:pt x="22836" y="2945"/>
                  <a:pt x="22449" y="3305"/>
                </a:cubicBezTo>
                <a:cubicBezTo>
                  <a:pt x="22289" y="3465"/>
                  <a:pt x="22210" y="3625"/>
                  <a:pt x="22223" y="3851"/>
                </a:cubicBezTo>
                <a:cubicBezTo>
                  <a:pt x="22236" y="4144"/>
                  <a:pt x="22396" y="4331"/>
                  <a:pt x="22702" y="4357"/>
                </a:cubicBezTo>
                <a:cubicBezTo>
                  <a:pt x="22889" y="4384"/>
                  <a:pt x="23075" y="4397"/>
                  <a:pt x="23275" y="4424"/>
                </a:cubicBezTo>
                <a:cubicBezTo>
                  <a:pt x="23888" y="4531"/>
                  <a:pt x="24368" y="4277"/>
                  <a:pt x="24741" y="3798"/>
                </a:cubicBezTo>
                <a:cubicBezTo>
                  <a:pt x="24768" y="3771"/>
                  <a:pt x="24781" y="3731"/>
                  <a:pt x="24807" y="3705"/>
                </a:cubicBezTo>
                <a:cubicBezTo>
                  <a:pt x="24861" y="3638"/>
                  <a:pt x="24914" y="3585"/>
                  <a:pt x="24981" y="3505"/>
                </a:cubicBezTo>
                <a:cubicBezTo>
                  <a:pt x="25234" y="3571"/>
                  <a:pt x="25500" y="3598"/>
                  <a:pt x="25740" y="3691"/>
                </a:cubicBezTo>
                <a:cubicBezTo>
                  <a:pt x="25900" y="3758"/>
                  <a:pt x="26047" y="3811"/>
                  <a:pt x="26206" y="3824"/>
                </a:cubicBezTo>
                <a:cubicBezTo>
                  <a:pt x="27032" y="3851"/>
                  <a:pt x="27858" y="3878"/>
                  <a:pt x="28684" y="3904"/>
                </a:cubicBezTo>
                <a:cubicBezTo>
                  <a:pt x="28791" y="3904"/>
                  <a:pt x="28898" y="3878"/>
                  <a:pt x="29004" y="3864"/>
                </a:cubicBezTo>
                <a:cubicBezTo>
                  <a:pt x="29404" y="3798"/>
                  <a:pt x="29764" y="3625"/>
                  <a:pt x="30110" y="3425"/>
                </a:cubicBezTo>
                <a:cubicBezTo>
                  <a:pt x="30430" y="3225"/>
                  <a:pt x="30656" y="2932"/>
                  <a:pt x="30843" y="2612"/>
                </a:cubicBezTo>
                <a:cubicBezTo>
                  <a:pt x="30909" y="2505"/>
                  <a:pt x="30923" y="2346"/>
                  <a:pt x="30936" y="2212"/>
                </a:cubicBezTo>
                <a:cubicBezTo>
                  <a:pt x="30989" y="1879"/>
                  <a:pt x="30909" y="1560"/>
                  <a:pt x="30856" y="1240"/>
                </a:cubicBezTo>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36"/>
          <p:cNvSpPr/>
          <p:nvPr/>
        </p:nvSpPr>
        <p:spPr>
          <a:xfrm flipH="1">
            <a:off x="2898927" y="4607709"/>
            <a:ext cx="1596217" cy="233380"/>
          </a:xfrm>
          <a:custGeom>
            <a:avLst/>
            <a:gdLst/>
            <a:ahLst/>
            <a:cxnLst/>
            <a:rect l="l" t="t" r="r" b="b"/>
            <a:pathLst>
              <a:path w="30990" h="4531" extrusionOk="0">
                <a:moveTo>
                  <a:pt x="23848" y="3571"/>
                </a:moveTo>
                <a:cubicBezTo>
                  <a:pt x="23768" y="3651"/>
                  <a:pt x="23675" y="3705"/>
                  <a:pt x="23582" y="3758"/>
                </a:cubicBezTo>
                <a:cubicBezTo>
                  <a:pt x="23262" y="3984"/>
                  <a:pt x="23262" y="3984"/>
                  <a:pt x="22836" y="3891"/>
                </a:cubicBezTo>
                <a:cubicBezTo>
                  <a:pt x="22796" y="3784"/>
                  <a:pt x="22876" y="3718"/>
                  <a:pt x="22942" y="3651"/>
                </a:cubicBezTo>
                <a:cubicBezTo>
                  <a:pt x="23102" y="3451"/>
                  <a:pt x="23342" y="3385"/>
                  <a:pt x="23568" y="3291"/>
                </a:cubicBezTo>
                <a:cubicBezTo>
                  <a:pt x="23715" y="3238"/>
                  <a:pt x="23862" y="3212"/>
                  <a:pt x="24075" y="3305"/>
                </a:cubicBezTo>
                <a:cubicBezTo>
                  <a:pt x="23981" y="3411"/>
                  <a:pt x="23928" y="3505"/>
                  <a:pt x="23848" y="3571"/>
                </a:cubicBezTo>
                <a:close/>
                <a:moveTo>
                  <a:pt x="13390" y="1027"/>
                </a:moveTo>
                <a:cubicBezTo>
                  <a:pt x="13270" y="1346"/>
                  <a:pt x="13137" y="1653"/>
                  <a:pt x="12950" y="1933"/>
                </a:cubicBezTo>
                <a:cubicBezTo>
                  <a:pt x="12843" y="1879"/>
                  <a:pt x="12830" y="1799"/>
                  <a:pt x="12857" y="1719"/>
                </a:cubicBezTo>
                <a:cubicBezTo>
                  <a:pt x="12963" y="1386"/>
                  <a:pt x="13083" y="1053"/>
                  <a:pt x="13376" y="747"/>
                </a:cubicBezTo>
                <a:cubicBezTo>
                  <a:pt x="13390" y="880"/>
                  <a:pt x="13416" y="960"/>
                  <a:pt x="13390" y="1027"/>
                </a:cubicBezTo>
                <a:close/>
                <a:moveTo>
                  <a:pt x="30856" y="1240"/>
                </a:moveTo>
                <a:cubicBezTo>
                  <a:pt x="30789" y="907"/>
                  <a:pt x="30656" y="600"/>
                  <a:pt x="30336" y="387"/>
                </a:cubicBezTo>
                <a:cubicBezTo>
                  <a:pt x="29950" y="147"/>
                  <a:pt x="29284" y="1"/>
                  <a:pt x="28871" y="494"/>
                </a:cubicBezTo>
                <a:cubicBezTo>
                  <a:pt x="28818" y="560"/>
                  <a:pt x="28751" y="627"/>
                  <a:pt x="28671" y="694"/>
                </a:cubicBezTo>
                <a:cubicBezTo>
                  <a:pt x="28405" y="960"/>
                  <a:pt x="28391" y="1280"/>
                  <a:pt x="28445" y="1613"/>
                </a:cubicBezTo>
                <a:cubicBezTo>
                  <a:pt x="28485" y="1799"/>
                  <a:pt x="28605" y="1906"/>
                  <a:pt x="28778" y="1946"/>
                </a:cubicBezTo>
                <a:cubicBezTo>
                  <a:pt x="28964" y="1986"/>
                  <a:pt x="29137" y="1973"/>
                  <a:pt x="29311" y="1919"/>
                </a:cubicBezTo>
                <a:cubicBezTo>
                  <a:pt x="29497" y="1866"/>
                  <a:pt x="29590" y="1759"/>
                  <a:pt x="29590" y="1560"/>
                </a:cubicBezTo>
                <a:cubicBezTo>
                  <a:pt x="29590" y="1466"/>
                  <a:pt x="29577" y="1373"/>
                  <a:pt x="29537" y="1280"/>
                </a:cubicBezTo>
                <a:cubicBezTo>
                  <a:pt x="29497" y="1200"/>
                  <a:pt x="29417" y="1147"/>
                  <a:pt x="29364" y="1080"/>
                </a:cubicBezTo>
                <a:cubicBezTo>
                  <a:pt x="29550" y="800"/>
                  <a:pt x="29590" y="787"/>
                  <a:pt x="29977" y="907"/>
                </a:cubicBezTo>
                <a:cubicBezTo>
                  <a:pt x="29963" y="1120"/>
                  <a:pt x="29963" y="1333"/>
                  <a:pt x="29923" y="1546"/>
                </a:cubicBezTo>
                <a:cubicBezTo>
                  <a:pt x="29870" y="2039"/>
                  <a:pt x="29670" y="2439"/>
                  <a:pt x="29244" y="2705"/>
                </a:cubicBezTo>
                <a:cubicBezTo>
                  <a:pt x="29111" y="2785"/>
                  <a:pt x="28978" y="2839"/>
                  <a:pt x="28844" y="2918"/>
                </a:cubicBezTo>
                <a:cubicBezTo>
                  <a:pt x="28644" y="3025"/>
                  <a:pt x="28418" y="3038"/>
                  <a:pt x="28218" y="3105"/>
                </a:cubicBezTo>
                <a:cubicBezTo>
                  <a:pt x="27992" y="3185"/>
                  <a:pt x="27765" y="3198"/>
                  <a:pt x="27525" y="3185"/>
                </a:cubicBezTo>
                <a:cubicBezTo>
                  <a:pt x="27206" y="3172"/>
                  <a:pt x="26899" y="3158"/>
                  <a:pt x="26579" y="3158"/>
                </a:cubicBezTo>
                <a:cubicBezTo>
                  <a:pt x="26166" y="3158"/>
                  <a:pt x="25753" y="3092"/>
                  <a:pt x="25354" y="3012"/>
                </a:cubicBezTo>
                <a:cubicBezTo>
                  <a:pt x="25247" y="2985"/>
                  <a:pt x="25154" y="2932"/>
                  <a:pt x="25047" y="2892"/>
                </a:cubicBezTo>
                <a:cubicBezTo>
                  <a:pt x="25047" y="2719"/>
                  <a:pt x="25047" y="2572"/>
                  <a:pt x="25034" y="2426"/>
                </a:cubicBezTo>
                <a:cubicBezTo>
                  <a:pt x="24994" y="2159"/>
                  <a:pt x="24967" y="1879"/>
                  <a:pt x="24754" y="1706"/>
                </a:cubicBezTo>
                <a:cubicBezTo>
                  <a:pt x="24448" y="1453"/>
                  <a:pt x="24155" y="1186"/>
                  <a:pt x="23742" y="1093"/>
                </a:cubicBezTo>
                <a:cubicBezTo>
                  <a:pt x="23648" y="1080"/>
                  <a:pt x="23555" y="1053"/>
                  <a:pt x="23462" y="1013"/>
                </a:cubicBezTo>
                <a:cubicBezTo>
                  <a:pt x="23049" y="867"/>
                  <a:pt x="22636" y="867"/>
                  <a:pt x="22210" y="987"/>
                </a:cubicBezTo>
                <a:cubicBezTo>
                  <a:pt x="22103" y="1013"/>
                  <a:pt x="21983" y="1053"/>
                  <a:pt x="21890" y="1027"/>
                </a:cubicBezTo>
                <a:cubicBezTo>
                  <a:pt x="21597" y="947"/>
                  <a:pt x="21330" y="1013"/>
                  <a:pt x="21050" y="1093"/>
                </a:cubicBezTo>
                <a:cubicBezTo>
                  <a:pt x="20851" y="1147"/>
                  <a:pt x="20651" y="1200"/>
                  <a:pt x="20451" y="1266"/>
                </a:cubicBezTo>
                <a:cubicBezTo>
                  <a:pt x="20224" y="1333"/>
                  <a:pt x="19985" y="1413"/>
                  <a:pt x="19758" y="1520"/>
                </a:cubicBezTo>
                <a:cubicBezTo>
                  <a:pt x="19012" y="1853"/>
                  <a:pt x="18266" y="2199"/>
                  <a:pt x="17480" y="2452"/>
                </a:cubicBezTo>
                <a:cubicBezTo>
                  <a:pt x="17200" y="2532"/>
                  <a:pt x="16920" y="2599"/>
                  <a:pt x="16641" y="2665"/>
                </a:cubicBezTo>
                <a:cubicBezTo>
                  <a:pt x="16361" y="2719"/>
                  <a:pt x="16081" y="2772"/>
                  <a:pt x="15788" y="2825"/>
                </a:cubicBezTo>
                <a:cubicBezTo>
                  <a:pt x="15628" y="2852"/>
                  <a:pt x="15468" y="2878"/>
                  <a:pt x="15308" y="2878"/>
                </a:cubicBezTo>
                <a:cubicBezTo>
                  <a:pt x="15082" y="2892"/>
                  <a:pt x="14869" y="2878"/>
                  <a:pt x="14642" y="2905"/>
                </a:cubicBezTo>
                <a:cubicBezTo>
                  <a:pt x="14429" y="2918"/>
                  <a:pt x="14216" y="2839"/>
                  <a:pt x="13989" y="2865"/>
                </a:cubicBezTo>
                <a:cubicBezTo>
                  <a:pt x="13803" y="2878"/>
                  <a:pt x="13603" y="2785"/>
                  <a:pt x="13483" y="2612"/>
                </a:cubicBezTo>
                <a:cubicBezTo>
                  <a:pt x="13510" y="2559"/>
                  <a:pt x="13523" y="2532"/>
                  <a:pt x="13536" y="2519"/>
                </a:cubicBezTo>
                <a:cubicBezTo>
                  <a:pt x="13869" y="2226"/>
                  <a:pt x="14096" y="1879"/>
                  <a:pt x="14176" y="1440"/>
                </a:cubicBezTo>
                <a:cubicBezTo>
                  <a:pt x="14189" y="1386"/>
                  <a:pt x="14216" y="1333"/>
                  <a:pt x="14242" y="1293"/>
                </a:cubicBezTo>
                <a:cubicBezTo>
                  <a:pt x="14282" y="1200"/>
                  <a:pt x="14269" y="1107"/>
                  <a:pt x="14242" y="1013"/>
                </a:cubicBezTo>
                <a:cubicBezTo>
                  <a:pt x="14162" y="680"/>
                  <a:pt x="14003" y="440"/>
                  <a:pt x="13670" y="307"/>
                </a:cubicBezTo>
                <a:cubicBezTo>
                  <a:pt x="13416" y="201"/>
                  <a:pt x="13350" y="187"/>
                  <a:pt x="13150" y="360"/>
                </a:cubicBezTo>
                <a:cubicBezTo>
                  <a:pt x="12830" y="640"/>
                  <a:pt x="12657" y="1000"/>
                  <a:pt x="12510" y="1386"/>
                </a:cubicBezTo>
                <a:cubicBezTo>
                  <a:pt x="12430" y="1599"/>
                  <a:pt x="12391" y="1813"/>
                  <a:pt x="12470" y="2039"/>
                </a:cubicBezTo>
                <a:cubicBezTo>
                  <a:pt x="12484" y="2106"/>
                  <a:pt x="12484" y="2186"/>
                  <a:pt x="12484" y="2252"/>
                </a:cubicBezTo>
                <a:cubicBezTo>
                  <a:pt x="12444" y="2292"/>
                  <a:pt x="12417" y="2306"/>
                  <a:pt x="12391" y="2319"/>
                </a:cubicBezTo>
                <a:cubicBezTo>
                  <a:pt x="11898" y="2505"/>
                  <a:pt x="11405" y="2705"/>
                  <a:pt x="10898" y="2878"/>
                </a:cubicBezTo>
                <a:cubicBezTo>
                  <a:pt x="10539" y="2998"/>
                  <a:pt x="10166" y="3105"/>
                  <a:pt x="9779" y="3118"/>
                </a:cubicBezTo>
                <a:cubicBezTo>
                  <a:pt x="9273" y="3118"/>
                  <a:pt x="8767" y="3132"/>
                  <a:pt x="8260" y="3145"/>
                </a:cubicBezTo>
                <a:cubicBezTo>
                  <a:pt x="8180" y="3145"/>
                  <a:pt x="8114" y="3132"/>
                  <a:pt x="8047" y="3118"/>
                </a:cubicBezTo>
                <a:cubicBezTo>
                  <a:pt x="7754" y="3038"/>
                  <a:pt x="7448" y="3038"/>
                  <a:pt x="7155" y="3038"/>
                </a:cubicBezTo>
                <a:cubicBezTo>
                  <a:pt x="7008" y="3038"/>
                  <a:pt x="6875" y="3038"/>
                  <a:pt x="6742" y="3012"/>
                </a:cubicBezTo>
                <a:cubicBezTo>
                  <a:pt x="6275" y="2892"/>
                  <a:pt x="5809" y="2785"/>
                  <a:pt x="5356" y="2612"/>
                </a:cubicBezTo>
                <a:cubicBezTo>
                  <a:pt x="5076" y="2492"/>
                  <a:pt x="4783" y="2399"/>
                  <a:pt x="4530" y="2252"/>
                </a:cubicBezTo>
                <a:cubicBezTo>
                  <a:pt x="4210" y="2066"/>
                  <a:pt x="3890" y="1866"/>
                  <a:pt x="3624" y="1613"/>
                </a:cubicBezTo>
                <a:cubicBezTo>
                  <a:pt x="3278" y="1320"/>
                  <a:pt x="2918" y="1053"/>
                  <a:pt x="2478" y="907"/>
                </a:cubicBezTo>
                <a:cubicBezTo>
                  <a:pt x="2318" y="840"/>
                  <a:pt x="2172" y="800"/>
                  <a:pt x="1999" y="800"/>
                </a:cubicBezTo>
                <a:cubicBezTo>
                  <a:pt x="1732" y="773"/>
                  <a:pt x="1492" y="867"/>
                  <a:pt x="1239" y="907"/>
                </a:cubicBezTo>
                <a:cubicBezTo>
                  <a:pt x="999" y="960"/>
                  <a:pt x="813" y="1067"/>
                  <a:pt x="613" y="1213"/>
                </a:cubicBezTo>
                <a:cubicBezTo>
                  <a:pt x="453" y="1333"/>
                  <a:pt x="387" y="1520"/>
                  <a:pt x="267" y="1653"/>
                </a:cubicBezTo>
                <a:cubicBezTo>
                  <a:pt x="14" y="1933"/>
                  <a:pt x="0" y="2252"/>
                  <a:pt x="40" y="2585"/>
                </a:cubicBezTo>
                <a:cubicBezTo>
                  <a:pt x="80" y="3012"/>
                  <a:pt x="413" y="3278"/>
                  <a:pt x="826" y="3265"/>
                </a:cubicBezTo>
                <a:cubicBezTo>
                  <a:pt x="999" y="3252"/>
                  <a:pt x="1173" y="3238"/>
                  <a:pt x="1359" y="3278"/>
                </a:cubicBezTo>
                <a:cubicBezTo>
                  <a:pt x="1506" y="3305"/>
                  <a:pt x="1652" y="3291"/>
                  <a:pt x="1812" y="3291"/>
                </a:cubicBezTo>
                <a:cubicBezTo>
                  <a:pt x="2159" y="3265"/>
                  <a:pt x="2398" y="3012"/>
                  <a:pt x="2385" y="2665"/>
                </a:cubicBezTo>
                <a:cubicBezTo>
                  <a:pt x="2385" y="2559"/>
                  <a:pt x="2372" y="2439"/>
                  <a:pt x="2332" y="2346"/>
                </a:cubicBezTo>
                <a:cubicBezTo>
                  <a:pt x="2292" y="2172"/>
                  <a:pt x="2198" y="2026"/>
                  <a:pt x="2025" y="1986"/>
                </a:cubicBezTo>
                <a:cubicBezTo>
                  <a:pt x="1892" y="1959"/>
                  <a:pt x="1759" y="1973"/>
                  <a:pt x="1612" y="1973"/>
                </a:cubicBezTo>
                <a:cubicBezTo>
                  <a:pt x="1506" y="1986"/>
                  <a:pt x="1452" y="2052"/>
                  <a:pt x="1426" y="2159"/>
                </a:cubicBezTo>
                <a:cubicBezTo>
                  <a:pt x="1399" y="2319"/>
                  <a:pt x="1426" y="2492"/>
                  <a:pt x="1346" y="2652"/>
                </a:cubicBezTo>
                <a:cubicBezTo>
                  <a:pt x="1226" y="2692"/>
                  <a:pt x="1106" y="2745"/>
                  <a:pt x="986" y="2799"/>
                </a:cubicBezTo>
                <a:cubicBezTo>
                  <a:pt x="933" y="2745"/>
                  <a:pt x="866" y="2705"/>
                  <a:pt x="840" y="2652"/>
                </a:cubicBezTo>
                <a:cubicBezTo>
                  <a:pt x="760" y="2492"/>
                  <a:pt x="693" y="2319"/>
                  <a:pt x="653" y="2159"/>
                </a:cubicBezTo>
                <a:cubicBezTo>
                  <a:pt x="626" y="2066"/>
                  <a:pt x="626" y="1959"/>
                  <a:pt x="640" y="1866"/>
                </a:cubicBezTo>
                <a:cubicBezTo>
                  <a:pt x="640" y="1813"/>
                  <a:pt x="666" y="1746"/>
                  <a:pt x="706" y="1733"/>
                </a:cubicBezTo>
                <a:cubicBezTo>
                  <a:pt x="893" y="1639"/>
                  <a:pt x="1079" y="1520"/>
                  <a:pt x="1266" y="1493"/>
                </a:cubicBezTo>
                <a:cubicBezTo>
                  <a:pt x="1506" y="1466"/>
                  <a:pt x="1759" y="1480"/>
                  <a:pt x="1985" y="1613"/>
                </a:cubicBezTo>
                <a:cubicBezTo>
                  <a:pt x="2159" y="1706"/>
                  <a:pt x="2345" y="1759"/>
                  <a:pt x="2518" y="1839"/>
                </a:cubicBezTo>
                <a:cubicBezTo>
                  <a:pt x="2891" y="2026"/>
                  <a:pt x="3291" y="2186"/>
                  <a:pt x="3637" y="2439"/>
                </a:cubicBezTo>
                <a:cubicBezTo>
                  <a:pt x="3904" y="2639"/>
                  <a:pt x="4184" y="2825"/>
                  <a:pt x="4477" y="2972"/>
                </a:cubicBezTo>
                <a:cubicBezTo>
                  <a:pt x="4890" y="3185"/>
                  <a:pt x="5303" y="3398"/>
                  <a:pt x="5769" y="3491"/>
                </a:cubicBezTo>
                <a:cubicBezTo>
                  <a:pt x="6129" y="3571"/>
                  <a:pt x="6502" y="3558"/>
                  <a:pt x="6848" y="3705"/>
                </a:cubicBezTo>
                <a:cubicBezTo>
                  <a:pt x="6968" y="3744"/>
                  <a:pt x="7088" y="3798"/>
                  <a:pt x="7208" y="3798"/>
                </a:cubicBezTo>
                <a:cubicBezTo>
                  <a:pt x="7474" y="3798"/>
                  <a:pt x="7714" y="3864"/>
                  <a:pt x="7981" y="3931"/>
                </a:cubicBezTo>
                <a:cubicBezTo>
                  <a:pt x="8074" y="3944"/>
                  <a:pt x="8167" y="3944"/>
                  <a:pt x="8260" y="3944"/>
                </a:cubicBezTo>
                <a:cubicBezTo>
                  <a:pt x="8847" y="3944"/>
                  <a:pt x="9446" y="3958"/>
                  <a:pt x="10032" y="3944"/>
                </a:cubicBezTo>
                <a:cubicBezTo>
                  <a:pt x="10325" y="3931"/>
                  <a:pt x="10605" y="3864"/>
                  <a:pt x="10885" y="3824"/>
                </a:cubicBezTo>
                <a:cubicBezTo>
                  <a:pt x="10952" y="3824"/>
                  <a:pt x="11018" y="3798"/>
                  <a:pt x="11085" y="3784"/>
                </a:cubicBezTo>
                <a:cubicBezTo>
                  <a:pt x="11498" y="3758"/>
                  <a:pt x="11871" y="3638"/>
                  <a:pt x="12217" y="3451"/>
                </a:cubicBezTo>
                <a:cubicBezTo>
                  <a:pt x="12271" y="3425"/>
                  <a:pt x="12324" y="3385"/>
                  <a:pt x="12364" y="3385"/>
                </a:cubicBezTo>
                <a:cubicBezTo>
                  <a:pt x="12550" y="3371"/>
                  <a:pt x="12684" y="3291"/>
                  <a:pt x="12817" y="3198"/>
                </a:cubicBezTo>
                <a:cubicBezTo>
                  <a:pt x="12910" y="3132"/>
                  <a:pt x="13017" y="3092"/>
                  <a:pt x="13097" y="3052"/>
                </a:cubicBezTo>
                <a:cubicBezTo>
                  <a:pt x="13376" y="3198"/>
                  <a:pt x="13643" y="3345"/>
                  <a:pt x="13909" y="3491"/>
                </a:cubicBezTo>
                <a:cubicBezTo>
                  <a:pt x="14003" y="3545"/>
                  <a:pt x="14109" y="3598"/>
                  <a:pt x="14216" y="3611"/>
                </a:cubicBezTo>
                <a:cubicBezTo>
                  <a:pt x="14762" y="3651"/>
                  <a:pt x="15308" y="3744"/>
                  <a:pt x="15854" y="3571"/>
                </a:cubicBezTo>
                <a:cubicBezTo>
                  <a:pt x="15908" y="3558"/>
                  <a:pt x="15988" y="3545"/>
                  <a:pt x="16054" y="3558"/>
                </a:cubicBezTo>
                <a:cubicBezTo>
                  <a:pt x="16281" y="3571"/>
                  <a:pt x="16481" y="3505"/>
                  <a:pt x="16694" y="3438"/>
                </a:cubicBezTo>
                <a:cubicBezTo>
                  <a:pt x="16934" y="3371"/>
                  <a:pt x="17160" y="3291"/>
                  <a:pt x="17400" y="3238"/>
                </a:cubicBezTo>
                <a:cubicBezTo>
                  <a:pt x="17653" y="3172"/>
                  <a:pt x="17880" y="3105"/>
                  <a:pt x="18079" y="2945"/>
                </a:cubicBezTo>
                <a:cubicBezTo>
                  <a:pt x="18133" y="2905"/>
                  <a:pt x="18199" y="2878"/>
                  <a:pt x="18266" y="2865"/>
                </a:cubicBezTo>
                <a:cubicBezTo>
                  <a:pt x="18532" y="2812"/>
                  <a:pt x="18759" y="2679"/>
                  <a:pt x="18985" y="2559"/>
                </a:cubicBezTo>
                <a:cubicBezTo>
                  <a:pt x="19385" y="2359"/>
                  <a:pt x="19811" y="2279"/>
                  <a:pt x="20251" y="2212"/>
                </a:cubicBezTo>
                <a:cubicBezTo>
                  <a:pt x="20451" y="2186"/>
                  <a:pt x="20651" y="2159"/>
                  <a:pt x="20851" y="2092"/>
                </a:cubicBezTo>
                <a:cubicBezTo>
                  <a:pt x="21130" y="1999"/>
                  <a:pt x="21410" y="1946"/>
                  <a:pt x="21703" y="1959"/>
                </a:cubicBezTo>
                <a:cubicBezTo>
                  <a:pt x="21916" y="1986"/>
                  <a:pt x="22130" y="1959"/>
                  <a:pt x="22343" y="1879"/>
                </a:cubicBezTo>
                <a:cubicBezTo>
                  <a:pt x="22569" y="1799"/>
                  <a:pt x="22809" y="1799"/>
                  <a:pt x="23036" y="1893"/>
                </a:cubicBezTo>
                <a:cubicBezTo>
                  <a:pt x="23195" y="1959"/>
                  <a:pt x="23369" y="2012"/>
                  <a:pt x="23515" y="2106"/>
                </a:cubicBezTo>
                <a:cubicBezTo>
                  <a:pt x="23768" y="2239"/>
                  <a:pt x="23968" y="2412"/>
                  <a:pt x="24115" y="2732"/>
                </a:cubicBezTo>
                <a:cubicBezTo>
                  <a:pt x="23968" y="2759"/>
                  <a:pt x="23888" y="2785"/>
                  <a:pt x="23795" y="2772"/>
                </a:cubicBezTo>
                <a:cubicBezTo>
                  <a:pt x="23262" y="2745"/>
                  <a:pt x="22836" y="2945"/>
                  <a:pt x="22449" y="3305"/>
                </a:cubicBezTo>
                <a:cubicBezTo>
                  <a:pt x="22289" y="3465"/>
                  <a:pt x="22210" y="3625"/>
                  <a:pt x="22223" y="3851"/>
                </a:cubicBezTo>
                <a:cubicBezTo>
                  <a:pt x="22236" y="4144"/>
                  <a:pt x="22396" y="4331"/>
                  <a:pt x="22702" y="4357"/>
                </a:cubicBezTo>
                <a:cubicBezTo>
                  <a:pt x="22889" y="4384"/>
                  <a:pt x="23075" y="4397"/>
                  <a:pt x="23275" y="4424"/>
                </a:cubicBezTo>
                <a:cubicBezTo>
                  <a:pt x="23888" y="4531"/>
                  <a:pt x="24368" y="4277"/>
                  <a:pt x="24741" y="3798"/>
                </a:cubicBezTo>
                <a:cubicBezTo>
                  <a:pt x="24768" y="3771"/>
                  <a:pt x="24781" y="3731"/>
                  <a:pt x="24807" y="3705"/>
                </a:cubicBezTo>
                <a:cubicBezTo>
                  <a:pt x="24861" y="3638"/>
                  <a:pt x="24914" y="3585"/>
                  <a:pt x="24981" y="3505"/>
                </a:cubicBezTo>
                <a:cubicBezTo>
                  <a:pt x="25234" y="3571"/>
                  <a:pt x="25500" y="3598"/>
                  <a:pt x="25740" y="3691"/>
                </a:cubicBezTo>
                <a:cubicBezTo>
                  <a:pt x="25900" y="3758"/>
                  <a:pt x="26047" y="3811"/>
                  <a:pt x="26206" y="3824"/>
                </a:cubicBezTo>
                <a:cubicBezTo>
                  <a:pt x="27032" y="3851"/>
                  <a:pt x="27858" y="3878"/>
                  <a:pt x="28684" y="3904"/>
                </a:cubicBezTo>
                <a:cubicBezTo>
                  <a:pt x="28791" y="3904"/>
                  <a:pt x="28898" y="3878"/>
                  <a:pt x="29004" y="3864"/>
                </a:cubicBezTo>
                <a:cubicBezTo>
                  <a:pt x="29404" y="3798"/>
                  <a:pt x="29764" y="3625"/>
                  <a:pt x="30110" y="3425"/>
                </a:cubicBezTo>
                <a:cubicBezTo>
                  <a:pt x="30430" y="3225"/>
                  <a:pt x="30656" y="2932"/>
                  <a:pt x="30843" y="2612"/>
                </a:cubicBezTo>
                <a:cubicBezTo>
                  <a:pt x="30909" y="2505"/>
                  <a:pt x="30923" y="2346"/>
                  <a:pt x="30936" y="2212"/>
                </a:cubicBezTo>
                <a:cubicBezTo>
                  <a:pt x="30989" y="1879"/>
                  <a:pt x="30909" y="1560"/>
                  <a:pt x="30856" y="1240"/>
                </a:cubicBezTo>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36"/>
          <p:cNvSpPr/>
          <p:nvPr/>
        </p:nvSpPr>
        <p:spPr>
          <a:xfrm rot="10800000" flipH="1">
            <a:off x="4643577" y="291415"/>
            <a:ext cx="1596217" cy="233380"/>
          </a:xfrm>
          <a:custGeom>
            <a:avLst/>
            <a:gdLst/>
            <a:ahLst/>
            <a:cxnLst/>
            <a:rect l="l" t="t" r="r" b="b"/>
            <a:pathLst>
              <a:path w="30990" h="4531" extrusionOk="0">
                <a:moveTo>
                  <a:pt x="23848" y="3571"/>
                </a:moveTo>
                <a:cubicBezTo>
                  <a:pt x="23768" y="3651"/>
                  <a:pt x="23675" y="3705"/>
                  <a:pt x="23582" y="3758"/>
                </a:cubicBezTo>
                <a:cubicBezTo>
                  <a:pt x="23262" y="3984"/>
                  <a:pt x="23262" y="3984"/>
                  <a:pt x="22836" y="3891"/>
                </a:cubicBezTo>
                <a:cubicBezTo>
                  <a:pt x="22796" y="3784"/>
                  <a:pt x="22876" y="3718"/>
                  <a:pt x="22942" y="3651"/>
                </a:cubicBezTo>
                <a:cubicBezTo>
                  <a:pt x="23102" y="3451"/>
                  <a:pt x="23342" y="3385"/>
                  <a:pt x="23568" y="3291"/>
                </a:cubicBezTo>
                <a:cubicBezTo>
                  <a:pt x="23715" y="3238"/>
                  <a:pt x="23862" y="3212"/>
                  <a:pt x="24075" y="3305"/>
                </a:cubicBezTo>
                <a:cubicBezTo>
                  <a:pt x="23981" y="3411"/>
                  <a:pt x="23928" y="3505"/>
                  <a:pt x="23848" y="3571"/>
                </a:cubicBezTo>
                <a:close/>
                <a:moveTo>
                  <a:pt x="13390" y="1027"/>
                </a:moveTo>
                <a:cubicBezTo>
                  <a:pt x="13270" y="1346"/>
                  <a:pt x="13137" y="1653"/>
                  <a:pt x="12950" y="1933"/>
                </a:cubicBezTo>
                <a:cubicBezTo>
                  <a:pt x="12843" y="1879"/>
                  <a:pt x="12830" y="1799"/>
                  <a:pt x="12857" y="1719"/>
                </a:cubicBezTo>
                <a:cubicBezTo>
                  <a:pt x="12963" y="1386"/>
                  <a:pt x="13083" y="1053"/>
                  <a:pt x="13376" y="747"/>
                </a:cubicBezTo>
                <a:cubicBezTo>
                  <a:pt x="13390" y="880"/>
                  <a:pt x="13416" y="960"/>
                  <a:pt x="13390" y="1027"/>
                </a:cubicBezTo>
                <a:close/>
                <a:moveTo>
                  <a:pt x="30856" y="1240"/>
                </a:moveTo>
                <a:cubicBezTo>
                  <a:pt x="30789" y="907"/>
                  <a:pt x="30656" y="600"/>
                  <a:pt x="30336" y="387"/>
                </a:cubicBezTo>
                <a:cubicBezTo>
                  <a:pt x="29950" y="147"/>
                  <a:pt x="29284" y="1"/>
                  <a:pt x="28871" y="494"/>
                </a:cubicBezTo>
                <a:cubicBezTo>
                  <a:pt x="28818" y="560"/>
                  <a:pt x="28751" y="627"/>
                  <a:pt x="28671" y="694"/>
                </a:cubicBezTo>
                <a:cubicBezTo>
                  <a:pt x="28405" y="960"/>
                  <a:pt x="28391" y="1280"/>
                  <a:pt x="28445" y="1613"/>
                </a:cubicBezTo>
                <a:cubicBezTo>
                  <a:pt x="28485" y="1799"/>
                  <a:pt x="28605" y="1906"/>
                  <a:pt x="28778" y="1946"/>
                </a:cubicBezTo>
                <a:cubicBezTo>
                  <a:pt x="28964" y="1986"/>
                  <a:pt x="29137" y="1973"/>
                  <a:pt x="29311" y="1919"/>
                </a:cubicBezTo>
                <a:cubicBezTo>
                  <a:pt x="29497" y="1866"/>
                  <a:pt x="29590" y="1759"/>
                  <a:pt x="29590" y="1560"/>
                </a:cubicBezTo>
                <a:cubicBezTo>
                  <a:pt x="29590" y="1466"/>
                  <a:pt x="29577" y="1373"/>
                  <a:pt x="29537" y="1280"/>
                </a:cubicBezTo>
                <a:cubicBezTo>
                  <a:pt x="29497" y="1200"/>
                  <a:pt x="29417" y="1147"/>
                  <a:pt x="29364" y="1080"/>
                </a:cubicBezTo>
                <a:cubicBezTo>
                  <a:pt x="29550" y="800"/>
                  <a:pt x="29590" y="787"/>
                  <a:pt x="29977" y="907"/>
                </a:cubicBezTo>
                <a:cubicBezTo>
                  <a:pt x="29963" y="1120"/>
                  <a:pt x="29963" y="1333"/>
                  <a:pt x="29923" y="1546"/>
                </a:cubicBezTo>
                <a:cubicBezTo>
                  <a:pt x="29870" y="2039"/>
                  <a:pt x="29670" y="2439"/>
                  <a:pt x="29244" y="2705"/>
                </a:cubicBezTo>
                <a:cubicBezTo>
                  <a:pt x="29111" y="2785"/>
                  <a:pt x="28978" y="2839"/>
                  <a:pt x="28844" y="2918"/>
                </a:cubicBezTo>
                <a:cubicBezTo>
                  <a:pt x="28644" y="3025"/>
                  <a:pt x="28418" y="3038"/>
                  <a:pt x="28218" y="3105"/>
                </a:cubicBezTo>
                <a:cubicBezTo>
                  <a:pt x="27992" y="3185"/>
                  <a:pt x="27765" y="3198"/>
                  <a:pt x="27525" y="3185"/>
                </a:cubicBezTo>
                <a:cubicBezTo>
                  <a:pt x="27206" y="3172"/>
                  <a:pt x="26899" y="3158"/>
                  <a:pt x="26579" y="3158"/>
                </a:cubicBezTo>
                <a:cubicBezTo>
                  <a:pt x="26166" y="3158"/>
                  <a:pt x="25753" y="3092"/>
                  <a:pt x="25354" y="3012"/>
                </a:cubicBezTo>
                <a:cubicBezTo>
                  <a:pt x="25247" y="2985"/>
                  <a:pt x="25154" y="2932"/>
                  <a:pt x="25047" y="2892"/>
                </a:cubicBezTo>
                <a:cubicBezTo>
                  <a:pt x="25047" y="2719"/>
                  <a:pt x="25047" y="2572"/>
                  <a:pt x="25034" y="2426"/>
                </a:cubicBezTo>
                <a:cubicBezTo>
                  <a:pt x="24994" y="2159"/>
                  <a:pt x="24967" y="1879"/>
                  <a:pt x="24754" y="1706"/>
                </a:cubicBezTo>
                <a:cubicBezTo>
                  <a:pt x="24448" y="1453"/>
                  <a:pt x="24155" y="1186"/>
                  <a:pt x="23742" y="1093"/>
                </a:cubicBezTo>
                <a:cubicBezTo>
                  <a:pt x="23648" y="1080"/>
                  <a:pt x="23555" y="1053"/>
                  <a:pt x="23462" y="1013"/>
                </a:cubicBezTo>
                <a:cubicBezTo>
                  <a:pt x="23049" y="867"/>
                  <a:pt x="22636" y="867"/>
                  <a:pt x="22210" y="987"/>
                </a:cubicBezTo>
                <a:cubicBezTo>
                  <a:pt x="22103" y="1013"/>
                  <a:pt x="21983" y="1053"/>
                  <a:pt x="21890" y="1027"/>
                </a:cubicBezTo>
                <a:cubicBezTo>
                  <a:pt x="21597" y="947"/>
                  <a:pt x="21330" y="1013"/>
                  <a:pt x="21050" y="1093"/>
                </a:cubicBezTo>
                <a:cubicBezTo>
                  <a:pt x="20851" y="1147"/>
                  <a:pt x="20651" y="1200"/>
                  <a:pt x="20451" y="1266"/>
                </a:cubicBezTo>
                <a:cubicBezTo>
                  <a:pt x="20224" y="1333"/>
                  <a:pt x="19985" y="1413"/>
                  <a:pt x="19758" y="1520"/>
                </a:cubicBezTo>
                <a:cubicBezTo>
                  <a:pt x="19012" y="1853"/>
                  <a:pt x="18266" y="2199"/>
                  <a:pt x="17480" y="2452"/>
                </a:cubicBezTo>
                <a:cubicBezTo>
                  <a:pt x="17200" y="2532"/>
                  <a:pt x="16920" y="2599"/>
                  <a:pt x="16641" y="2665"/>
                </a:cubicBezTo>
                <a:cubicBezTo>
                  <a:pt x="16361" y="2719"/>
                  <a:pt x="16081" y="2772"/>
                  <a:pt x="15788" y="2825"/>
                </a:cubicBezTo>
                <a:cubicBezTo>
                  <a:pt x="15628" y="2852"/>
                  <a:pt x="15468" y="2878"/>
                  <a:pt x="15308" y="2878"/>
                </a:cubicBezTo>
                <a:cubicBezTo>
                  <a:pt x="15082" y="2892"/>
                  <a:pt x="14869" y="2878"/>
                  <a:pt x="14642" y="2905"/>
                </a:cubicBezTo>
                <a:cubicBezTo>
                  <a:pt x="14429" y="2918"/>
                  <a:pt x="14216" y="2839"/>
                  <a:pt x="13989" y="2865"/>
                </a:cubicBezTo>
                <a:cubicBezTo>
                  <a:pt x="13803" y="2878"/>
                  <a:pt x="13603" y="2785"/>
                  <a:pt x="13483" y="2612"/>
                </a:cubicBezTo>
                <a:cubicBezTo>
                  <a:pt x="13510" y="2559"/>
                  <a:pt x="13523" y="2532"/>
                  <a:pt x="13536" y="2519"/>
                </a:cubicBezTo>
                <a:cubicBezTo>
                  <a:pt x="13869" y="2226"/>
                  <a:pt x="14096" y="1879"/>
                  <a:pt x="14176" y="1440"/>
                </a:cubicBezTo>
                <a:cubicBezTo>
                  <a:pt x="14189" y="1386"/>
                  <a:pt x="14216" y="1333"/>
                  <a:pt x="14242" y="1293"/>
                </a:cubicBezTo>
                <a:cubicBezTo>
                  <a:pt x="14282" y="1200"/>
                  <a:pt x="14269" y="1107"/>
                  <a:pt x="14242" y="1013"/>
                </a:cubicBezTo>
                <a:cubicBezTo>
                  <a:pt x="14162" y="680"/>
                  <a:pt x="14003" y="440"/>
                  <a:pt x="13670" y="307"/>
                </a:cubicBezTo>
                <a:cubicBezTo>
                  <a:pt x="13416" y="201"/>
                  <a:pt x="13350" y="187"/>
                  <a:pt x="13150" y="360"/>
                </a:cubicBezTo>
                <a:cubicBezTo>
                  <a:pt x="12830" y="640"/>
                  <a:pt x="12657" y="1000"/>
                  <a:pt x="12510" y="1386"/>
                </a:cubicBezTo>
                <a:cubicBezTo>
                  <a:pt x="12430" y="1599"/>
                  <a:pt x="12391" y="1813"/>
                  <a:pt x="12470" y="2039"/>
                </a:cubicBezTo>
                <a:cubicBezTo>
                  <a:pt x="12484" y="2106"/>
                  <a:pt x="12484" y="2186"/>
                  <a:pt x="12484" y="2252"/>
                </a:cubicBezTo>
                <a:cubicBezTo>
                  <a:pt x="12444" y="2292"/>
                  <a:pt x="12417" y="2306"/>
                  <a:pt x="12391" y="2319"/>
                </a:cubicBezTo>
                <a:cubicBezTo>
                  <a:pt x="11898" y="2505"/>
                  <a:pt x="11405" y="2705"/>
                  <a:pt x="10898" y="2878"/>
                </a:cubicBezTo>
                <a:cubicBezTo>
                  <a:pt x="10539" y="2998"/>
                  <a:pt x="10166" y="3105"/>
                  <a:pt x="9779" y="3118"/>
                </a:cubicBezTo>
                <a:cubicBezTo>
                  <a:pt x="9273" y="3118"/>
                  <a:pt x="8767" y="3132"/>
                  <a:pt x="8260" y="3145"/>
                </a:cubicBezTo>
                <a:cubicBezTo>
                  <a:pt x="8180" y="3145"/>
                  <a:pt x="8114" y="3132"/>
                  <a:pt x="8047" y="3118"/>
                </a:cubicBezTo>
                <a:cubicBezTo>
                  <a:pt x="7754" y="3038"/>
                  <a:pt x="7448" y="3038"/>
                  <a:pt x="7155" y="3038"/>
                </a:cubicBezTo>
                <a:cubicBezTo>
                  <a:pt x="7008" y="3038"/>
                  <a:pt x="6875" y="3038"/>
                  <a:pt x="6742" y="3012"/>
                </a:cubicBezTo>
                <a:cubicBezTo>
                  <a:pt x="6275" y="2892"/>
                  <a:pt x="5809" y="2785"/>
                  <a:pt x="5356" y="2612"/>
                </a:cubicBezTo>
                <a:cubicBezTo>
                  <a:pt x="5076" y="2492"/>
                  <a:pt x="4783" y="2399"/>
                  <a:pt x="4530" y="2252"/>
                </a:cubicBezTo>
                <a:cubicBezTo>
                  <a:pt x="4210" y="2066"/>
                  <a:pt x="3890" y="1866"/>
                  <a:pt x="3624" y="1613"/>
                </a:cubicBezTo>
                <a:cubicBezTo>
                  <a:pt x="3278" y="1320"/>
                  <a:pt x="2918" y="1053"/>
                  <a:pt x="2478" y="907"/>
                </a:cubicBezTo>
                <a:cubicBezTo>
                  <a:pt x="2318" y="840"/>
                  <a:pt x="2172" y="800"/>
                  <a:pt x="1999" y="800"/>
                </a:cubicBezTo>
                <a:cubicBezTo>
                  <a:pt x="1732" y="773"/>
                  <a:pt x="1492" y="867"/>
                  <a:pt x="1239" y="907"/>
                </a:cubicBezTo>
                <a:cubicBezTo>
                  <a:pt x="999" y="960"/>
                  <a:pt x="813" y="1067"/>
                  <a:pt x="613" y="1213"/>
                </a:cubicBezTo>
                <a:cubicBezTo>
                  <a:pt x="453" y="1333"/>
                  <a:pt x="387" y="1520"/>
                  <a:pt x="267" y="1653"/>
                </a:cubicBezTo>
                <a:cubicBezTo>
                  <a:pt x="14" y="1933"/>
                  <a:pt x="0" y="2252"/>
                  <a:pt x="40" y="2585"/>
                </a:cubicBezTo>
                <a:cubicBezTo>
                  <a:pt x="80" y="3012"/>
                  <a:pt x="413" y="3278"/>
                  <a:pt x="826" y="3265"/>
                </a:cubicBezTo>
                <a:cubicBezTo>
                  <a:pt x="999" y="3252"/>
                  <a:pt x="1173" y="3238"/>
                  <a:pt x="1359" y="3278"/>
                </a:cubicBezTo>
                <a:cubicBezTo>
                  <a:pt x="1506" y="3305"/>
                  <a:pt x="1652" y="3291"/>
                  <a:pt x="1812" y="3291"/>
                </a:cubicBezTo>
                <a:cubicBezTo>
                  <a:pt x="2159" y="3265"/>
                  <a:pt x="2398" y="3012"/>
                  <a:pt x="2385" y="2665"/>
                </a:cubicBezTo>
                <a:cubicBezTo>
                  <a:pt x="2385" y="2559"/>
                  <a:pt x="2372" y="2439"/>
                  <a:pt x="2332" y="2346"/>
                </a:cubicBezTo>
                <a:cubicBezTo>
                  <a:pt x="2292" y="2172"/>
                  <a:pt x="2198" y="2026"/>
                  <a:pt x="2025" y="1986"/>
                </a:cubicBezTo>
                <a:cubicBezTo>
                  <a:pt x="1892" y="1959"/>
                  <a:pt x="1759" y="1973"/>
                  <a:pt x="1612" y="1973"/>
                </a:cubicBezTo>
                <a:cubicBezTo>
                  <a:pt x="1506" y="1986"/>
                  <a:pt x="1452" y="2052"/>
                  <a:pt x="1426" y="2159"/>
                </a:cubicBezTo>
                <a:cubicBezTo>
                  <a:pt x="1399" y="2319"/>
                  <a:pt x="1426" y="2492"/>
                  <a:pt x="1346" y="2652"/>
                </a:cubicBezTo>
                <a:cubicBezTo>
                  <a:pt x="1226" y="2692"/>
                  <a:pt x="1106" y="2745"/>
                  <a:pt x="986" y="2799"/>
                </a:cubicBezTo>
                <a:cubicBezTo>
                  <a:pt x="933" y="2745"/>
                  <a:pt x="866" y="2705"/>
                  <a:pt x="840" y="2652"/>
                </a:cubicBezTo>
                <a:cubicBezTo>
                  <a:pt x="760" y="2492"/>
                  <a:pt x="693" y="2319"/>
                  <a:pt x="653" y="2159"/>
                </a:cubicBezTo>
                <a:cubicBezTo>
                  <a:pt x="626" y="2066"/>
                  <a:pt x="626" y="1959"/>
                  <a:pt x="640" y="1866"/>
                </a:cubicBezTo>
                <a:cubicBezTo>
                  <a:pt x="640" y="1813"/>
                  <a:pt x="666" y="1746"/>
                  <a:pt x="706" y="1733"/>
                </a:cubicBezTo>
                <a:cubicBezTo>
                  <a:pt x="893" y="1639"/>
                  <a:pt x="1079" y="1520"/>
                  <a:pt x="1266" y="1493"/>
                </a:cubicBezTo>
                <a:cubicBezTo>
                  <a:pt x="1506" y="1466"/>
                  <a:pt x="1759" y="1480"/>
                  <a:pt x="1985" y="1613"/>
                </a:cubicBezTo>
                <a:cubicBezTo>
                  <a:pt x="2159" y="1706"/>
                  <a:pt x="2345" y="1759"/>
                  <a:pt x="2518" y="1839"/>
                </a:cubicBezTo>
                <a:cubicBezTo>
                  <a:pt x="2891" y="2026"/>
                  <a:pt x="3291" y="2186"/>
                  <a:pt x="3637" y="2439"/>
                </a:cubicBezTo>
                <a:cubicBezTo>
                  <a:pt x="3904" y="2639"/>
                  <a:pt x="4184" y="2825"/>
                  <a:pt x="4477" y="2972"/>
                </a:cubicBezTo>
                <a:cubicBezTo>
                  <a:pt x="4890" y="3185"/>
                  <a:pt x="5303" y="3398"/>
                  <a:pt x="5769" y="3491"/>
                </a:cubicBezTo>
                <a:cubicBezTo>
                  <a:pt x="6129" y="3571"/>
                  <a:pt x="6502" y="3558"/>
                  <a:pt x="6848" y="3705"/>
                </a:cubicBezTo>
                <a:cubicBezTo>
                  <a:pt x="6968" y="3744"/>
                  <a:pt x="7088" y="3798"/>
                  <a:pt x="7208" y="3798"/>
                </a:cubicBezTo>
                <a:cubicBezTo>
                  <a:pt x="7474" y="3798"/>
                  <a:pt x="7714" y="3864"/>
                  <a:pt x="7981" y="3931"/>
                </a:cubicBezTo>
                <a:cubicBezTo>
                  <a:pt x="8074" y="3944"/>
                  <a:pt x="8167" y="3944"/>
                  <a:pt x="8260" y="3944"/>
                </a:cubicBezTo>
                <a:cubicBezTo>
                  <a:pt x="8847" y="3944"/>
                  <a:pt x="9446" y="3958"/>
                  <a:pt x="10032" y="3944"/>
                </a:cubicBezTo>
                <a:cubicBezTo>
                  <a:pt x="10325" y="3931"/>
                  <a:pt x="10605" y="3864"/>
                  <a:pt x="10885" y="3824"/>
                </a:cubicBezTo>
                <a:cubicBezTo>
                  <a:pt x="10952" y="3824"/>
                  <a:pt x="11018" y="3798"/>
                  <a:pt x="11085" y="3784"/>
                </a:cubicBezTo>
                <a:cubicBezTo>
                  <a:pt x="11498" y="3758"/>
                  <a:pt x="11871" y="3638"/>
                  <a:pt x="12217" y="3451"/>
                </a:cubicBezTo>
                <a:cubicBezTo>
                  <a:pt x="12271" y="3425"/>
                  <a:pt x="12324" y="3385"/>
                  <a:pt x="12364" y="3385"/>
                </a:cubicBezTo>
                <a:cubicBezTo>
                  <a:pt x="12550" y="3371"/>
                  <a:pt x="12684" y="3291"/>
                  <a:pt x="12817" y="3198"/>
                </a:cubicBezTo>
                <a:cubicBezTo>
                  <a:pt x="12910" y="3132"/>
                  <a:pt x="13017" y="3092"/>
                  <a:pt x="13097" y="3052"/>
                </a:cubicBezTo>
                <a:cubicBezTo>
                  <a:pt x="13376" y="3198"/>
                  <a:pt x="13643" y="3345"/>
                  <a:pt x="13909" y="3491"/>
                </a:cubicBezTo>
                <a:cubicBezTo>
                  <a:pt x="14003" y="3545"/>
                  <a:pt x="14109" y="3598"/>
                  <a:pt x="14216" y="3611"/>
                </a:cubicBezTo>
                <a:cubicBezTo>
                  <a:pt x="14762" y="3651"/>
                  <a:pt x="15308" y="3744"/>
                  <a:pt x="15854" y="3571"/>
                </a:cubicBezTo>
                <a:cubicBezTo>
                  <a:pt x="15908" y="3558"/>
                  <a:pt x="15988" y="3545"/>
                  <a:pt x="16054" y="3558"/>
                </a:cubicBezTo>
                <a:cubicBezTo>
                  <a:pt x="16281" y="3571"/>
                  <a:pt x="16481" y="3505"/>
                  <a:pt x="16694" y="3438"/>
                </a:cubicBezTo>
                <a:cubicBezTo>
                  <a:pt x="16934" y="3371"/>
                  <a:pt x="17160" y="3291"/>
                  <a:pt x="17400" y="3238"/>
                </a:cubicBezTo>
                <a:cubicBezTo>
                  <a:pt x="17653" y="3172"/>
                  <a:pt x="17880" y="3105"/>
                  <a:pt x="18079" y="2945"/>
                </a:cubicBezTo>
                <a:cubicBezTo>
                  <a:pt x="18133" y="2905"/>
                  <a:pt x="18199" y="2878"/>
                  <a:pt x="18266" y="2865"/>
                </a:cubicBezTo>
                <a:cubicBezTo>
                  <a:pt x="18532" y="2812"/>
                  <a:pt x="18759" y="2679"/>
                  <a:pt x="18985" y="2559"/>
                </a:cubicBezTo>
                <a:cubicBezTo>
                  <a:pt x="19385" y="2359"/>
                  <a:pt x="19811" y="2279"/>
                  <a:pt x="20251" y="2212"/>
                </a:cubicBezTo>
                <a:cubicBezTo>
                  <a:pt x="20451" y="2186"/>
                  <a:pt x="20651" y="2159"/>
                  <a:pt x="20851" y="2092"/>
                </a:cubicBezTo>
                <a:cubicBezTo>
                  <a:pt x="21130" y="1999"/>
                  <a:pt x="21410" y="1946"/>
                  <a:pt x="21703" y="1959"/>
                </a:cubicBezTo>
                <a:cubicBezTo>
                  <a:pt x="21916" y="1986"/>
                  <a:pt x="22130" y="1959"/>
                  <a:pt x="22343" y="1879"/>
                </a:cubicBezTo>
                <a:cubicBezTo>
                  <a:pt x="22569" y="1799"/>
                  <a:pt x="22809" y="1799"/>
                  <a:pt x="23036" y="1893"/>
                </a:cubicBezTo>
                <a:cubicBezTo>
                  <a:pt x="23195" y="1959"/>
                  <a:pt x="23369" y="2012"/>
                  <a:pt x="23515" y="2106"/>
                </a:cubicBezTo>
                <a:cubicBezTo>
                  <a:pt x="23768" y="2239"/>
                  <a:pt x="23968" y="2412"/>
                  <a:pt x="24115" y="2732"/>
                </a:cubicBezTo>
                <a:cubicBezTo>
                  <a:pt x="23968" y="2759"/>
                  <a:pt x="23888" y="2785"/>
                  <a:pt x="23795" y="2772"/>
                </a:cubicBezTo>
                <a:cubicBezTo>
                  <a:pt x="23262" y="2745"/>
                  <a:pt x="22836" y="2945"/>
                  <a:pt x="22449" y="3305"/>
                </a:cubicBezTo>
                <a:cubicBezTo>
                  <a:pt x="22289" y="3465"/>
                  <a:pt x="22210" y="3625"/>
                  <a:pt x="22223" y="3851"/>
                </a:cubicBezTo>
                <a:cubicBezTo>
                  <a:pt x="22236" y="4144"/>
                  <a:pt x="22396" y="4331"/>
                  <a:pt x="22702" y="4357"/>
                </a:cubicBezTo>
                <a:cubicBezTo>
                  <a:pt x="22889" y="4384"/>
                  <a:pt x="23075" y="4397"/>
                  <a:pt x="23275" y="4424"/>
                </a:cubicBezTo>
                <a:cubicBezTo>
                  <a:pt x="23888" y="4531"/>
                  <a:pt x="24368" y="4277"/>
                  <a:pt x="24741" y="3798"/>
                </a:cubicBezTo>
                <a:cubicBezTo>
                  <a:pt x="24768" y="3771"/>
                  <a:pt x="24781" y="3731"/>
                  <a:pt x="24807" y="3705"/>
                </a:cubicBezTo>
                <a:cubicBezTo>
                  <a:pt x="24861" y="3638"/>
                  <a:pt x="24914" y="3585"/>
                  <a:pt x="24981" y="3505"/>
                </a:cubicBezTo>
                <a:cubicBezTo>
                  <a:pt x="25234" y="3571"/>
                  <a:pt x="25500" y="3598"/>
                  <a:pt x="25740" y="3691"/>
                </a:cubicBezTo>
                <a:cubicBezTo>
                  <a:pt x="25900" y="3758"/>
                  <a:pt x="26047" y="3811"/>
                  <a:pt x="26206" y="3824"/>
                </a:cubicBezTo>
                <a:cubicBezTo>
                  <a:pt x="27032" y="3851"/>
                  <a:pt x="27858" y="3878"/>
                  <a:pt x="28684" y="3904"/>
                </a:cubicBezTo>
                <a:cubicBezTo>
                  <a:pt x="28791" y="3904"/>
                  <a:pt x="28898" y="3878"/>
                  <a:pt x="29004" y="3864"/>
                </a:cubicBezTo>
                <a:cubicBezTo>
                  <a:pt x="29404" y="3798"/>
                  <a:pt x="29764" y="3625"/>
                  <a:pt x="30110" y="3425"/>
                </a:cubicBezTo>
                <a:cubicBezTo>
                  <a:pt x="30430" y="3225"/>
                  <a:pt x="30656" y="2932"/>
                  <a:pt x="30843" y="2612"/>
                </a:cubicBezTo>
                <a:cubicBezTo>
                  <a:pt x="30909" y="2505"/>
                  <a:pt x="30923" y="2346"/>
                  <a:pt x="30936" y="2212"/>
                </a:cubicBezTo>
                <a:cubicBezTo>
                  <a:pt x="30989" y="1879"/>
                  <a:pt x="30909" y="1560"/>
                  <a:pt x="30856" y="1240"/>
                </a:cubicBezTo>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36"/>
          <p:cNvSpPr/>
          <p:nvPr/>
        </p:nvSpPr>
        <p:spPr>
          <a:xfrm rot="10800000">
            <a:off x="2898927" y="291415"/>
            <a:ext cx="1596217" cy="233380"/>
          </a:xfrm>
          <a:custGeom>
            <a:avLst/>
            <a:gdLst/>
            <a:ahLst/>
            <a:cxnLst/>
            <a:rect l="l" t="t" r="r" b="b"/>
            <a:pathLst>
              <a:path w="30990" h="4531" extrusionOk="0">
                <a:moveTo>
                  <a:pt x="23848" y="3571"/>
                </a:moveTo>
                <a:cubicBezTo>
                  <a:pt x="23768" y="3651"/>
                  <a:pt x="23675" y="3705"/>
                  <a:pt x="23582" y="3758"/>
                </a:cubicBezTo>
                <a:cubicBezTo>
                  <a:pt x="23262" y="3984"/>
                  <a:pt x="23262" y="3984"/>
                  <a:pt x="22836" y="3891"/>
                </a:cubicBezTo>
                <a:cubicBezTo>
                  <a:pt x="22796" y="3784"/>
                  <a:pt x="22876" y="3718"/>
                  <a:pt x="22942" y="3651"/>
                </a:cubicBezTo>
                <a:cubicBezTo>
                  <a:pt x="23102" y="3451"/>
                  <a:pt x="23342" y="3385"/>
                  <a:pt x="23568" y="3291"/>
                </a:cubicBezTo>
                <a:cubicBezTo>
                  <a:pt x="23715" y="3238"/>
                  <a:pt x="23862" y="3212"/>
                  <a:pt x="24075" y="3305"/>
                </a:cubicBezTo>
                <a:cubicBezTo>
                  <a:pt x="23981" y="3411"/>
                  <a:pt x="23928" y="3505"/>
                  <a:pt x="23848" y="3571"/>
                </a:cubicBezTo>
                <a:close/>
                <a:moveTo>
                  <a:pt x="13390" y="1027"/>
                </a:moveTo>
                <a:cubicBezTo>
                  <a:pt x="13270" y="1346"/>
                  <a:pt x="13137" y="1653"/>
                  <a:pt x="12950" y="1933"/>
                </a:cubicBezTo>
                <a:cubicBezTo>
                  <a:pt x="12843" y="1879"/>
                  <a:pt x="12830" y="1799"/>
                  <a:pt x="12857" y="1719"/>
                </a:cubicBezTo>
                <a:cubicBezTo>
                  <a:pt x="12963" y="1386"/>
                  <a:pt x="13083" y="1053"/>
                  <a:pt x="13376" y="747"/>
                </a:cubicBezTo>
                <a:cubicBezTo>
                  <a:pt x="13390" y="880"/>
                  <a:pt x="13416" y="960"/>
                  <a:pt x="13390" y="1027"/>
                </a:cubicBezTo>
                <a:close/>
                <a:moveTo>
                  <a:pt x="30856" y="1240"/>
                </a:moveTo>
                <a:cubicBezTo>
                  <a:pt x="30789" y="907"/>
                  <a:pt x="30656" y="600"/>
                  <a:pt x="30336" y="387"/>
                </a:cubicBezTo>
                <a:cubicBezTo>
                  <a:pt x="29950" y="147"/>
                  <a:pt x="29284" y="1"/>
                  <a:pt x="28871" y="494"/>
                </a:cubicBezTo>
                <a:cubicBezTo>
                  <a:pt x="28818" y="560"/>
                  <a:pt x="28751" y="627"/>
                  <a:pt x="28671" y="694"/>
                </a:cubicBezTo>
                <a:cubicBezTo>
                  <a:pt x="28405" y="960"/>
                  <a:pt x="28391" y="1280"/>
                  <a:pt x="28445" y="1613"/>
                </a:cubicBezTo>
                <a:cubicBezTo>
                  <a:pt x="28485" y="1799"/>
                  <a:pt x="28605" y="1906"/>
                  <a:pt x="28778" y="1946"/>
                </a:cubicBezTo>
                <a:cubicBezTo>
                  <a:pt x="28964" y="1986"/>
                  <a:pt x="29137" y="1973"/>
                  <a:pt x="29311" y="1919"/>
                </a:cubicBezTo>
                <a:cubicBezTo>
                  <a:pt x="29497" y="1866"/>
                  <a:pt x="29590" y="1759"/>
                  <a:pt x="29590" y="1560"/>
                </a:cubicBezTo>
                <a:cubicBezTo>
                  <a:pt x="29590" y="1466"/>
                  <a:pt x="29577" y="1373"/>
                  <a:pt x="29537" y="1280"/>
                </a:cubicBezTo>
                <a:cubicBezTo>
                  <a:pt x="29497" y="1200"/>
                  <a:pt x="29417" y="1147"/>
                  <a:pt x="29364" y="1080"/>
                </a:cubicBezTo>
                <a:cubicBezTo>
                  <a:pt x="29550" y="800"/>
                  <a:pt x="29590" y="787"/>
                  <a:pt x="29977" y="907"/>
                </a:cubicBezTo>
                <a:cubicBezTo>
                  <a:pt x="29963" y="1120"/>
                  <a:pt x="29963" y="1333"/>
                  <a:pt x="29923" y="1546"/>
                </a:cubicBezTo>
                <a:cubicBezTo>
                  <a:pt x="29870" y="2039"/>
                  <a:pt x="29670" y="2439"/>
                  <a:pt x="29244" y="2705"/>
                </a:cubicBezTo>
                <a:cubicBezTo>
                  <a:pt x="29111" y="2785"/>
                  <a:pt x="28978" y="2839"/>
                  <a:pt x="28844" y="2918"/>
                </a:cubicBezTo>
                <a:cubicBezTo>
                  <a:pt x="28644" y="3025"/>
                  <a:pt x="28418" y="3038"/>
                  <a:pt x="28218" y="3105"/>
                </a:cubicBezTo>
                <a:cubicBezTo>
                  <a:pt x="27992" y="3185"/>
                  <a:pt x="27765" y="3198"/>
                  <a:pt x="27525" y="3185"/>
                </a:cubicBezTo>
                <a:cubicBezTo>
                  <a:pt x="27206" y="3172"/>
                  <a:pt x="26899" y="3158"/>
                  <a:pt x="26579" y="3158"/>
                </a:cubicBezTo>
                <a:cubicBezTo>
                  <a:pt x="26166" y="3158"/>
                  <a:pt x="25753" y="3092"/>
                  <a:pt x="25354" y="3012"/>
                </a:cubicBezTo>
                <a:cubicBezTo>
                  <a:pt x="25247" y="2985"/>
                  <a:pt x="25154" y="2932"/>
                  <a:pt x="25047" y="2892"/>
                </a:cubicBezTo>
                <a:cubicBezTo>
                  <a:pt x="25047" y="2719"/>
                  <a:pt x="25047" y="2572"/>
                  <a:pt x="25034" y="2426"/>
                </a:cubicBezTo>
                <a:cubicBezTo>
                  <a:pt x="24994" y="2159"/>
                  <a:pt x="24967" y="1879"/>
                  <a:pt x="24754" y="1706"/>
                </a:cubicBezTo>
                <a:cubicBezTo>
                  <a:pt x="24448" y="1453"/>
                  <a:pt x="24155" y="1186"/>
                  <a:pt x="23742" y="1093"/>
                </a:cubicBezTo>
                <a:cubicBezTo>
                  <a:pt x="23648" y="1080"/>
                  <a:pt x="23555" y="1053"/>
                  <a:pt x="23462" y="1013"/>
                </a:cubicBezTo>
                <a:cubicBezTo>
                  <a:pt x="23049" y="867"/>
                  <a:pt x="22636" y="867"/>
                  <a:pt x="22210" y="987"/>
                </a:cubicBezTo>
                <a:cubicBezTo>
                  <a:pt x="22103" y="1013"/>
                  <a:pt x="21983" y="1053"/>
                  <a:pt x="21890" y="1027"/>
                </a:cubicBezTo>
                <a:cubicBezTo>
                  <a:pt x="21597" y="947"/>
                  <a:pt x="21330" y="1013"/>
                  <a:pt x="21050" y="1093"/>
                </a:cubicBezTo>
                <a:cubicBezTo>
                  <a:pt x="20851" y="1147"/>
                  <a:pt x="20651" y="1200"/>
                  <a:pt x="20451" y="1266"/>
                </a:cubicBezTo>
                <a:cubicBezTo>
                  <a:pt x="20224" y="1333"/>
                  <a:pt x="19985" y="1413"/>
                  <a:pt x="19758" y="1520"/>
                </a:cubicBezTo>
                <a:cubicBezTo>
                  <a:pt x="19012" y="1853"/>
                  <a:pt x="18266" y="2199"/>
                  <a:pt x="17480" y="2452"/>
                </a:cubicBezTo>
                <a:cubicBezTo>
                  <a:pt x="17200" y="2532"/>
                  <a:pt x="16920" y="2599"/>
                  <a:pt x="16641" y="2665"/>
                </a:cubicBezTo>
                <a:cubicBezTo>
                  <a:pt x="16361" y="2719"/>
                  <a:pt x="16081" y="2772"/>
                  <a:pt x="15788" y="2825"/>
                </a:cubicBezTo>
                <a:cubicBezTo>
                  <a:pt x="15628" y="2852"/>
                  <a:pt x="15468" y="2878"/>
                  <a:pt x="15308" y="2878"/>
                </a:cubicBezTo>
                <a:cubicBezTo>
                  <a:pt x="15082" y="2892"/>
                  <a:pt x="14869" y="2878"/>
                  <a:pt x="14642" y="2905"/>
                </a:cubicBezTo>
                <a:cubicBezTo>
                  <a:pt x="14429" y="2918"/>
                  <a:pt x="14216" y="2839"/>
                  <a:pt x="13989" y="2865"/>
                </a:cubicBezTo>
                <a:cubicBezTo>
                  <a:pt x="13803" y="2878"/>
                  <a:pt x="13603" y="2785"/>
                  <a:pt x="13483" y="2612"/>
                </a:cubicBezTo>
                <a:cubicBezTo>
                  <a:pt x="13510" y="2559"/>
                  <a:pt x="13523" y="2532"/>
                  <a:pt x="13536" y="2519"/>
                </a:cubicBezTo>
                <a:cubicBezTo>
                  <a:pt x="13869" y="2226"/>
                  <a:pt x="14096" y="1879"/>
                  <a:pt x="14176" y="1440"/>
                </a:cubicBezTo>
                <a:cubicBezTo>
                  <a:pt x="14189" y="1386"/>
                  <a:pt x="14216" y="1333"/>
                  <a:pt x="14242" y="1293"/>
                </a:cubicBezTo>
                <a:cubicBezTo>
                  <a:pt x="14282" y="1200"/>
                  <a:pt x="14269" y="1107"/>
                  <a:pt x="14242" y="1013"/>
                </a:cubicBezTo>
                <a:cubicBezTo>
                  <a:pt x="14162" y="680"/>
                  <a:pt x="14003" y="440"/>
                  <a:pt x="13670" y="307"/>
                </a:cubicBezTo>
                <a:cubicBezTo>
                  <a:pt x="13416" y="201"/>
                  <a:pt x="13350" y="187"/>
                  <a:pt x="13150" y="360"/>
                </a:cubicBezTo>
                <a:cubicBezTo>
                  <a:pt x="12830" y="640"/>
                  <a:pt x="12657" y="1000"/>
                  <a:pt x="12510" y="1386"/>
                </a:cubicBezTo>
                <a:cubicBezTo>
                  <a:pt x="12430" y="1599"/>
                  <a:pt x="12391" y="1813"/>
                  <a:pt x="12470" y="2039"/>
                </a:cubicBezTo>
                <a:cubicBezTo>
                  <a:pt x="12484" y="2106"/>
                  <a:pt x="12484" y="2186"/>
                  <a:pt x="12484" y="2252"/>
                </a:cubicBezTo>
                <a:cubicBezTo>
                  <a:pt x="12444" y="2292"/>
                  <a:pt x="12417" y="2306"/>
                  <a:pt x="12391" y="2319"/>
                </a:cubicBezTo>
                <a:cubicBezTo>
                  <a:pt x="11898" y="2505"/>
                  <a:pt x="11405" y="2705"/>
                  <a:pt x="10898" y="2878"/>
                </a:cubicBezTo>
                <a:cubicBezTo>
                  <a:pt x="10539" y="2998"/>
                  <a:pt x="10166" y="3105"/>
                  <a:pt x="9779" y="3118"/>
                </a:cubicBezTo>
                <a:cubicBezTo>
                  <a:pt x="9273" y="3118"/>
                  <a:pt x="8767" y="3132"/>
                  <a:pt x="8260" y="3145"/>
                </a:cubicBezTo>
                <a:cubicBezTo>
                  <a:pt x="8180" y="3145"/>
                  <a:pt x="8114" y="3132"/>
                  <a:pt x="8047" y="3118"/>
                </a:cubicBezTo>
                <a:cubicBezTo>
                  <a:pt x="7754" y="3038"/>
                  <a:pt x="7448" y="3038"/>
                  <a:pt x="7155" y="3038"/>
                </a:cubicBezTo>
                <a:cubicBezTo>
                  <a:pt x="7008" y="3038"/>
                  <a:pt x="6875" y="3038"/>
                  <a:pt x="6742" y="3012"/>
                </a:cubicBezTo>
                <a:cubicBezTo>
                  <a:pt x="6275" y="2892"/>
                  <a:pt x="5809" y="2785"/>
                  <a:pt x="5356" y="2612"/>
                </a:cubicBezTo>
                <a:cubicBezTo>
                  <a:pt x="5076" y="2492"/>
                  <a:pt x="4783" y="2399"/>
                  <a:pt x="4530" y="2252"/>
                </a:cubicBezTo>
                <a:cubicBezTo>
                  <a:pt x="4210" y="2066"/>
                  <a:pt x="3890" y="1866"/>
                  <a:pt x="3624" y="1613"/>
                </a:cubicBezTo>
                <a:cubicBezTo>
                  <a:pt x="3278" y="1320"/>
                  <a:pt x="2918" y="1053"/>
                  <a:pt x="2478" y="907"/>
                </a:cubicBezTo>
                <a:cubicBezTo>
                  <a:pt x="2318" y="840"/>
                  <a:pt x="2172" y="800"/>
                  <a:pt x="1999" y="800"/>
                </a:cubicBezTo>
                <a:cubicBezTo>
                  <a:pt x="1732" y="773"/>
                  <a:pt x="1492" y="867"/>
                  <a:pt x="1239" y="907"/>
                </a:cubicBezTo>
                <a:cubicBezTo>
                  <a:pt x="999" y="960"/>
                  <a:pt x="813" y="1067"/>
                  <a:pt x="613" y="1213"/>
                </a:cubicBezTo>
                <a:cubicBezTo>
                  <a:pt x="453" y="1333"/>
                  <a:pt x="387" y="1520"/>
                  <a:pt x="267" y="1653"/>
                </a:cubicBezTo>
                <a:cubicBezTo>
                  <a:pt x="14" y="1933"/>
                  <a:pt x="0" y="2252"/>
                  <a:pt x="40" y="2585"/>
                </a:cubicBezTo>
                <a:cubicBezTo>
                  <a:pt x="80" y="3012"/>
                  <a:pt x="413" y="3278"/>
                  <a:pt x="826" y="3265"/>
                </a:cubicBezTo>
                <a:cubicBezTo>
                  <a:pt x="999" y="3252"/>
                  <a:pt x="1173" y="3238"/>
                  <a:pt x="1359" y="3278"/>
                </a:cubicBezTo>
                <a:cubicBezTo>
                  <a:pt x="1506" y="3305"/>
                  <a:pt x="1652" y="3291"/>
                  <a:pt x="1812" y="3291"/>
                </a:cubicBezTo>
                <a:cubicBezTo>
                  <a:pt x="2159" y="3265"/>
                  <a:pt x="2398" y="3012"/>
                  <a:pt x="2385" y="2665"/>
                </a:cubicBezTo>
                <a:cubicBezTo>
                  <a:pt x="2385" y="2559"/>
                  <a:pt x="2372" y="2439"/>
                  <a:pt x="2332" y="2346"/>
                </a:cubicBezTo>
                <a:cubicBezTo>
                  <a:pt x="2292" y="2172"/>
                  <a:pt x="2198" y="2026"/>
                  <a:pt x="2025" y="1986"/>
                </a:cubicBezTo>
                <a:cubicBezTo>
                  <a:pt x="1892" y="1959"/>
                  <a:pt x="1759" y="1973"/>
                  <a:pt x="1612" y="1973"/>
                </a:cubicBezTo>
                <a:cubicBezTo>
                  <a:pt x="1506" y="1986"/>
                  <a:pt x="1452" y="2052"/>
                  <a:pt x="1426" y="2159"/>
                </a:cubicBezTo>
                <a:cubicBezTo>
                  <a:pt x="1399" y="2319"/>
                  <a:pt x="1426" y="2492"/>
                  <a:pt x="1346" y="2652"/>
                </a:cubicBezTo>
                <a:cubicBezTo>
                  <a:pt x="1226" y="2692"/>
                  <a:pt x="1106" y="2745"/>
                  <a:pt x="986" y="2799"/>
                </a:cubicBezTo>
                <a:cubicBezTo>
                  <a:pt x="933" y="2745"/>
                  <a:pt x="866" y="2705"/>
                  <a:pt x="840" y="2652"/>
                </a:cubicBezTo>
                <a:cubicBezTo>
                  <a:pt x="760" y="2492"/>
                  <a:pt x="693" y="2319"/>
                  <a:pt x="653" y="2159"/>
                </a:cubicBezTo>
                <a:cubicBezTo>
                  <a:pt x="626" y="2066"/>
                  <a:pt x="626" y="1959"/>
                  <a:pt x="640" y="1866"/>
                </a:cubicBezTo>
                <a:cubicBezTo>
                  <a:pt x="640" y="1813"/>
                  <a:pt x="666" y="1746"/>
                  <a:pt x="706" y="1733"/>
                </a:cubicBezTo>
                <a:cubicBezTo>
                  <a:pt x="893" y="1639"/>
                  <a:pt x="1079" y="1520"/>
                  <a:pt x="1266" y="1493"/>
                </a:cubicBezTo>
                <a:cubicBezTo>
                  <a:pt x="1506" y="1466"/>
                  <a:pt x="1759" y="1480"/>
                  <a:pt x="1985" y="1613"/>
                </a:cubicBezTo>
                <a:cubicBezTo>
                  <a:pt x="2159" y="1706"/>
                  <a:pt x="2345" y="1759"/>
                  <a:pt x="2518" y="1839"/>
                </a:cubicBezTo>
                <a:cubicBezTo>
                  <a:pt x="2891" y="2026"/>
                  <a:pt x="3291" y="2186"/>
                  <a:pt x="3637" y="2439"/>
                </a:cubicBezTo>
                <a:cubicBezTo>
                  <a:pt x="3904" y="2639"/>
                  <a:pt x="4184" y="2825"/>
                  <a:pt x="4477" y="2972"/>
                </a:cubicBezTo>
                <a:cubicBezTo>
                  <a:pt x="4890" y="3185"/>
                  <a:pt x="5303" y="3398"/>
                  <a:pt x="5769" y="3491"/>
                </a:cubicBezTo>
                <a:cubicBezTo>
                  <a:pt x="6129" y="3571"/>
                  <a:pt x="6502" y="3558"/>
                  <a:pt x="6848" y="3705"/>
                </a:cubicBezTo>
                <a:cubicBezTo>
                  <a:pt x="6968" y="3744"/>
                  <a:pt x="7088" y="3798"/>
                  <a:pt x="7208" y="3798"/>
                </a:cubicBezTo>
                <a:cubicBezTo>
                  <a:pt x="7474" y="3798"/>
                  <a:pt x="7714" y="3864"/>
                  <a:pt x="7981" y="3931"/>
                </a:cubicBezTo>
                <a:cubicBezTo>
                  <a:pt x="8074" y="3944"/>
                  <a:pt x="8167" y="3944"/>
                  <a:pt x="8260" y="3944"/>
                </a:cubicBezTo>
                <a:cubicBezTo>
                  <a:pt x="8847" y="3944"/>
                  <a:pt x="9446" y="3958"/>
                  <a:pt x="10032" y="3944"/>
                </a:cubicBezTo>
                <a:cubicBezTo>
                  <a:pt x="10325" y="3931"/>
                  <a:pt x="10605" y="3864"/>
                  <a:pt x="10885" y="3824"/>
                </a:cubicBezTo>
                <a:cubicBezTo>
                  <a:pt x="10952" y="3824"/>
                  <a:pt x="11018" y="3798"/>
                  <a:pt x="11085" y="3784"/>
                </a:cubicBezTo>
                <a:cubicBezTo>
                  <a:pt x="11498" y="3758"/>
                  <a:pt x="11871" y="3638"/>
                  <a:pt x="12217" y="3451"/>
                </a:cubicBezTo>
                <a:cubicBezTo>
                  <a:pt x="12271" y="3425"/>
                  <a:pt x="12324" y="3385"/>
                  <a:pt x="12364" y="3385"/>
                </a:cubicBezTo>
                <a:cubicBezTo>
                  <a:pt x="12550" y="3371"/>
                  <a:pt x="12684" y="3291"/>
                  <a:pt x="12817" y="3198"/>
                </a:cubicBezTo>
                <a:cubicBezTo>
                  <a:pt x="12910" y="3132"/>
                  <a:pt x="13017" y="3092"/>
                  <a:pt x="13097" y="3052"/>
                </a:cubicBezTo>
                <a:cubicBezTo>
                  <a:pt x="13376" y="3198"/>
                  <a:pt x="13643" y="3345"/>
                  <a:pt x="13909" y="3491"/>
                </a:cubicBezTo>
                <a:cubicBezTo>
                  <a:pt x="14003" y="3545"/>
                  <a:pt x="14109" y="3598"/>
                  <a:pt x="14216" y="3611"/>
                </a:cubicBezTo>
                <a:cubicBezTo>
                  <a:pt x="14762" y="3651"/>
                  <a:pt x="15308" y="3744"/>
                  <a:pt x="15854" y="3571"/>
                </a:cubicBezTo>
                <a:cubicBezTo>
                  <a:pt x="15908" y="3558"/>
                  <a:pt x="15988" y="3545"/>
                  <a:pt x="16054" y="3558"/>
                </a:cubicBezTo>
                <a:cubicBezTo>
                  <a:pt x="16281" y="3571"/>
                  <a:pt x="16481" y="3505"/>
                  <a:pt x="16694" y="3438"/>
                </a:cubicBezTo>
                <a:cubicBezTo>
                  <a:pt x="16934" y="3371"/>
                  <a:pt x="17160" y="3291"/>
                  <a:pt x="17400" y="3238"/>
                </a:cubicBezTo>
                <a:cubicBezTo>
                  <a:pt x="17653" y="3172"/>
                  <a:pt x="17880" y="3105"/>
                  <a:pt x="18079" y="2945"/>
                </a:cubicBezTo>
                <a:cubicBezTo>
                  <a:pt x="18133" y="2905"/>
                  <a:pt x="18199" y="2878"/>
                  <a:pt x="18266" y="2865"/>
                </a:cubicBezTo>
                <a:cubicBezTo>
                  <a:pt x="18532" y="2812"/>
                  <a:pt x="18759" y="2679"/>
                  <a:pt x="18985" y="2559"/>
                </a:cubicBezTo>
                <a:cubicBezTo>
                  <a:pt x="19385" y="2359"/>
                  <a:pt x="19811" y="2279"/>
                  <a:pt x="20251" y="2212"/>
                </a:cubicBezTo>
                <a:cubicBezTo>
                  <a:pt x="20451" y="2186"/>
                  <a:pt x="20651" y="2159"/>
                  <a:pt x="20851" y="2092"/>
                </a:cubicBezTo>
                <a:cubicBezTo>
                  <a:pt x="21130" y="1999"/>
                  <a:pt x="21410" y="1946"/>
                  <a:pt x="21703" y="1959"/>
                </a:cubicBezTo>
                <a:cubicBezTo>
                  <a:pt x="21916" y="1986"/>
                  <a:pt x="22130" y="1959"/>
                  <a:pt x="22343" y="1879"/>
                </a:cubicBezTo>
                <a:cubicBezTo>
                  <a:pt x="22569" y="1799"/>
                  <a:pt x="22809" y="1799"/>
                  <a:pt x="23036" y="1893"/>
                </a:cubicBezTo>
                <a:cubicBezTo>
                  <a:pt x="23195" y="1959"/>
                  <a:pt x="23369" y="2012"/>
                  <a:pt x="23515" y="2106"/>
                </a:cubicBezTo>
                <a:cubicBezTo>
                  <a:pt x="23768" y="2239"/>
                  <a:pt x="23968" y="2412"/>
                  <a:pt x="24115" y="2732"/>
                </a:cubicBezTo>
                <a:cubicBezTo>
                  <a:pt x="23968" y="2759"/>
                  <a:pt x="23888" y="2785"/>
                  <a:pt x="23795" y="2772"/>
                </a:cubicBezTo>
                <a:cubicBezTo>
                  <a:pt x="23262" y="2745"/>
                  <a:pt x="22836" y="2945"/>
                  <a:pt x="22449" y="3305"/>
                </a:cubicBezTo>
                <a:cubicBezTo>
                  <a:pt x="22289" y="3465"/>
                  <a:pt x="22210" y="3625"/>
                  <a:pt x="22223" y="3851"/>
                </a:cubicBezTo>
                <a:cubicBezTo>
                  <a:pt x="22236" y="4144"/>
                  <a:pt x="22396" y="4331"/>
                  <a:pt x="22702" y="4357"/>
                </a:cubicBezTo>
                <a:cubicBezTo>
                  <a:pt x="22889" y="4384"/>
                  <a:pt x="23075" y="4397"/>
                  <a:pt x="23275" y="4424"/>
                </a:cubicBezTo>
                <a:cubicBezTo>
                  <a:pt x="23888" y="4531"/>
                  <a:pt x="24368" y="4277"/>
                  <a:pt x="24741" y="3798"/>
                </a:cubicBezTo>
                <a:cubicBezTo>
                  <a:pt x="24768" y="3771"/>
                  <a:pt x="24781" y="3731"/>
                  <a:pt x="24807" y="3705"/>
                </a:cubicBezTo>
                <a:cubicBezTo>
                  <a:pt x="24861" y="3638"/>
                  <a:pt x="24914" y="3585"/>
                  <a:pt x="24981" y="3505"/>
                </a:cubicBezTo>
                <a:cubicBezTo>
                  <a:pt x="25234" y="3571"/>
                  <a:pt x="25500" y="3598"/>
                  <a:pt x="25740" y="3691"/>
                </a:cubicBezTo>
                <a:cubicBezTo>
                  <a:pt x="25900" y="3758"/>
                  <a:pt x="26047" y="3811"/>
                  <a:pt x="26206" y="3824"/>
                </a:cubicBezTo>
                <a:cubicBezTo>
                  <a:pt x="27032" y="3851"/>
                  <a:pt x="27858" y="3878"/>
                  <a:pt x="28684" y="3904"/>
                </a:cubicBezTo>
                <a:cubicBezTo>
                  <a:pt x="28791" y="3904"/>
                  <a:pt x="28898" y="3878"/>
                  <a:pt x="29004" y="3864"/>
                </a:cubicBezTo>
                <a:cubicBezTo>
                  <a:pt x="29404" y="3798"/>
                  <a:pt x="29764" y="3625"/>
                  <a:pt x="30110" y="3425"/>
                </a:cubicBezTo>
                <a:cubicBezTo>
                  <a:pt x="30430" y="3225"/>
                  <a:pt x="30656" y="2932"/>
                  <a:pt x="30843" y="2612"/>
                </a:cubicBezTo>
                <a:cubicBezTo>
                  <a:pt x="30909" y="2505"/>
                  <a:pt x="30923" y="2346"/>
                  <a:pt x="30936" y="2212"/>
                </a:cubicBezTo>
                <a:cubicBezTo>
                  <a:pt x="30989" y="1879"/>
                  <a:pt x="30909" y="1560"/>
                  <a:pt x="30856" y="1240"/>
                </a:cubicBezTo>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36"/>
          <p:cNvSpPr/>
          <p:nvPr/>
        </p:nvSpPr>
        <p:spPr>
          <a:xfrm rot="10800000">
            <a:off x="540002" y="4603491"/>
            <a:ext cx="1596217" cy="233380"/>
          </a:xfrm>
          <a:custGeom>
            <a:avLst/>
            <a:gdLst/>
            <a:ahLst/>
            <a:cxnLst/>
            <a:rect l="l" t="t" r="r" b="b"/>
            <a:pathLst>
              <a:path w="30990" h="4531" extrusionOk="0">
                <a:moveTo>
                  <a:pt x="23848" y="3571"/>
                </a:moveTo>
                <a:cubicBezTo>
                  <a:pt x="23768" y="3651"/>
                  <a:pt x="23675" y="3705"/>
                  <a:pt x="23582" y="3758"/>
                </a:cubicBezTo>
                <a:cubicBezTo>
                  <a:pt x="23262" y="3984"/>
                  <a:pt x="23262" y="3984"/>
                  <a:pt x="22836" y="3891"/>
                </a:cubicBezTo>
                <a:cubicBezTo>
                  <a:pt x="22796" y="3784"/>
                  <a:pt x="22876" y="3718"/>
                  <a:pt x="22942" y="3651"/>
                </a:cubicBezTo>
                <a:cubicBezTo>
                  <a:pt x="23102" y="3451"/>
                  <a:pt x="23342" y="3385"/>
                  <a:pt x="23568" y="3291"/>
                </a:cubicBezTo>
                <a:cubicBezTo>
                  <a:pt x="23715" y="3238"/>
                  <a:pt x="23862" y="3212"/>
                  <a:pt x="24075" y="3305"/>
                </a:cubicBezTo>
                <a:cubicBezTo>
                  <a:pt x="23981" y="3411"/>
                  <a:pt x="23928" y="3505"/>
                  <a:pt x="23848" y="3571"/>
                </a:cubicBezTo>
                <a:close/>
                <a:moveTo>
                  <a:pt x="13390" y="1027"/>
                </a:moveTo>
                <a:cubicBezTo>
                  <a:pt x="13270" y="1346"/>
                  <a:pt x="13137" y="1653"/>
                  <a:pt x="12950" y="1933"/>
                </a:cubicBezTo>
                <a:cubicBezTo>
                  <a:pt x="12843" y="1879"/>
                  <a:pt x="12830" y="1799"/>
                  <a:pt x="12857" y="1719"/>
                </a:cubicBezTo>
                <a:cubicBezTo>
                  <a:pt x="12963" y="1386"/>
                  <a:pt x="13083" y="1053"/>
                  <a:pt x="13376" y="747"/>
                </a:cubicBezTo>
                <a:cubicBezTo>
                  <a:pt x="13390" y="880"/>
                  <a:pt x="13416" y="960"/>
                  <a:pt x="13390" y="1027"/>
                </a:cubicBezTo>
                <a:close/>
                <a:moveTo>
                  <a:pt x="30856" y="1240"/>
                </a:moveTo>
                <a:cubicBezTo>
                  <a:pt x="30789" y="907"/>
                  <a:pt x="30656" y="600"/>
                  <a:pt x="30336" y="387"/>
                </a:cubicBezTo>
                <a:cubicBezTo>
                  <a:pt x="29950" y="147"/>
                  <a:pt x="29284" y="1"/>
                  <a:pt x="28871" y="494"/>
                </a:cubicBezTo>
                <a:cubicBezTo>
                  <a:pt x="28818" y="560"/>
                  <a:pt x="28751" y="627"/>
                  <a:pt x="28671" y="694"/>
                </a:cubicBezTo>
                <a:cubicBezTo>
                  <a:pt x="28405" y="960"/>
                  <a:pt x="28391" y="1280"/>
                  <a:pt x="28445" y="1613"/>
                </a:cubicBezTo>
                <a:cubicBezTo>
                  <a:pt x="28485" y="1799"/>
                  <a:pt x="28605" y="1906"/>
                  <a:pt x="28778" y="1946"/>
                </a:cubicBezTo>
                <a:cubicBezTo>
                  <a:pt x="28964" y="1986"/>
                  <a:pt x="29137" y="1973"/>
                  <a:pt x="29311" y="1919"/>
                </a:cubicBezTo>
                <a:cubicBezTo>
                  <a:pt x="29497" y="1866"/>
                  <a:pt x="29590" y="1759"/>
                  <a:pt x="29590" y="1560"/>
                </a:cubicBezTo>
                <a:cubicBezTo>
                  <a:pt x="29590" y="1466"/>
                  <a:pt x="29577" y="1373"/>
                  <a:pt x="29537" y="1280"/>
                </a:cubicBezTo>
                <a:cubicBezTo>
                  <a:pt x="29497" y="1200"/>
                  <a:pt x="29417" y="1147"/>
                  <a:pt x="29364" y="1080"/>
                </a:cubicBezTo>
                <a:cubicBezTo>
                  <a:pt x="29550" y="800"/>
                  <a:pt x="29590" y="787"/>
                  <a:pt x="29977" y="907"/>
                </a:cubicBezTo>
                <a:cubicBezTo>
                  <a:pt x="29963" y="1120"/>
                  <a:pt x="29963" y="1333"/>
                  <a:pt x="29923" y="1546"/>
                </a:cubicBezTo>
                <a:cubicBezTo>
                  <a:pt x="29870" y="2039"/>
                  <a:pt x="29670" y="2439"/>
                  <a:pt x="29244" y="2705"/>
                </a:cubicBezTo>
                <a:cubicBezTo>
                  <a:pt x="29111" y="2785"/>
                  <a:pt x="28978" y="2839"/>
                  <a:pt x="28844" y="2918"/>
                </a:cubicBezTo>
                <a:cubicBezTo>
                  <a:pt x="28644" y="3025"/>
                  <a:pt x="28418" y="3038"/>
                  <a:pt x="28218" y="3105"/>
                </a:cubicBezTo>
                <a:cubicBezTo>
                  <a:pt x="27992" y="3185"/>
                  <a:pt x="27765" y="3198"/>
                  <a:pt x="27525" y="3185"/>
                </a:cubicBezTo>
                <a:cubicBezTo>
                  <a:pt x="27206" y="3172"/>
                  <a:pt x="26899" y="3158"/>
                  <a:pt x="26579" y="3158"/>
                </a:cubicBezTo>
                <a:cubicBezTo>
                  <a:pt x="26166" y="3158"/>
                  <a:pt x="25753" y="3092"/>
                  <a:pt x="25354" y="3012"/>
                </a:cubicBezTo>
                <a:cubicBezTo>
                  <a:pt x="25247" y="2985"/>
                  <a:pt x="25154" y="2932"/>
                  <a:pt x="25047" y="2892"/>
                </a:cubicBezTo>
                <a:cubicBezTo>
                  <a:pt x="25047" y="2719"/>
                  <a:pt x="25047" y="2572"/>
                  <a:pt x="25034" y="2426"/>
                </a:cubicBezTo>
                <a:cubicBezTo>
                  <a:pt x="24994" y="2159"/>
                  <a:pt x="24967" y="1879"/>
                  <a:pt x="24754" y="1706"/>
                </a:cubicBezTo>
                <a:cubicBezTo>
                  <a:pt x="24448" y="1453"/>
                  <a:pt x="24155" y="1186"/>
                  <a:pt x="23742" y="1093"/>
                </a:cubicBezTo>
                <a:cubicBezTo>
                  <a:pt x="23648" y="1080"/>
                  <a:pt x="23555" y="1053"/>
                  <a:pt x="23462" y="1013"/>
                </a:cubicBezTo>
                <a:cubicBezTo>
                  <a:pt x="23049" y="867"/>
                  <a:pt x="22636" y="867"/>
                  <a:pt x="22210" y="987"/>
                </a:cubicBezTo>
                <a:cubicBezTo>
                  <a:pt x="22103" y="1013"/>
                  <a:pt x="21983" y="1053"/>
                  <a:pt x="21890" y="1027"/>
                </a:cubicBezTo>
                <a:cubicBezTo>
                  <a:pt x="21597" y="947"/>
                  <a:pt x="21330" y="1013"/>
                  <a:pt x="21050" y="1093"/>
                </a:cubicBezTo>
                <a:cubicBezTo>
                  <a:pt x="20851" y="1147"/>
                  <a:pt x="20651" y="1200"/>
                  <a:pt x="20451" y="1266"/>
                </a:cubicBezTo>
                <a:cubicBezTo>
                  <a:pt x="20224" y="1333"/>
                  <a:pt x="19985" y="1413"/>
                  <a:pt x="19758" y="1520"/>
                </a:cubicBezTo>
                <a:cubicBezTo>
                  <a:pt x="19012" y="1853"/>
                  <a:pt x="18266" y="2199"/>
                  <a:pt x="17480" y="2452"/>
                </a:cubicBezTo>
                <a:cubicBezTo>
                  <a:pt x="17200" y="2532"/>
                  <a:pt x="16920" y="2599"/>
                  <a:pt x="16641" y="2665"/>
                </a:cubicBezTo>
                <a:cubicBezTo>
                  <a:pt x="16361" y="2719"/>
                  <a:pt x="16081" y="2772"/>
                  <a:pt x="15788" y="2825"/>
                </a:cubicBezTo>
                <a:cubicBezTo>
                  <a:pt x="15628" y="2852"/>
                  <a:pt x="15468" y="2878"/>
                  <a:pt x="15308" y="2878"/>
                </a:cubicBezTo>
                <a:cubicBezTo>
                  <a:pt x="15082" y="2892"/>
                  <a:pt x="14869" y="2878"/>
                  <a:pt x="14642" y="2905"/>
                </a:cubicBezTo>
                <a:cubicBezTo>
                  <a:pt x="14429" y="2918"/>
                  <a:pt x="14216" y="2839"/>
                  <a:pt x="13989" y="2865"/>
                </a:cubicBezTo>
                <a:cubicBezTo>
                  <a:pt x="13803" y="2878"/>
                  <a:pt x="13603" y="2785"/>
                  <a:pt x="13483" y="2612"/>
                </a:cubicBezTo>
                <a:cubicBezTo>
                  <a:pt x="13510" y="2559"/>
                  <a:pt x="13523" y="2532"/>
                  <a:pt x="13536" y="2519"/>
                </a:cubicBezTo>
                <a:cubicBezTo>
                  <a:pt x="13869" y="2226"/>
                  <a:pt x="14096" y="1879"/>
                  <a:pt x="14176" y="1440"/>
                </a:cubicBezTo>
                <a:cubicBezTo>
                  <a:pt x="14189" y="1386"/>
                  <a:pt x="14216" y="1333"/>
                  <a:pt x="14242" y="1293"/>
                </a:cubicBezTo>
                <a:cubicBezTo>
                  <a:pt x="14282" y="1200"/>
                  <a:pt x="14269" y="1107"/>
                  <a:pt x="14242" y="1013"/>
                </a:cubicBezTo>
                <a:cubicBezTo>
                  <a:pt x="14162" y="680"/>
                  <a:pt x="14003" y="440"/>
                  <a:pt x="13670" y="307"/>
                </a:cubicBezTo>
                <a:cubicBezTo>
                  <a:pt x="13416" y="201"/>
                  <a:pt x="13350" y="187"/>
                  <a:pt x="13150" y="360"/>
                </a:cubicBezTo>
                <a:cubicBezTo>
                  <a:pt x="12830" y="640"/>
                  <a:pt x="12657" y="1000"/>
                  <a:pt x="12510" y="1386"/>
                </a:cubicBezTo>
                <a:cubicBezTo>
                  <a:pt x="12430" y="1599"/>
                  <a:pt x="12391" y="1813"/>
                  <a:pt x="12470" y="2039"/>
                </a:cubicBezTo>
                <a:cubicBezTo>
                  <a:pt x="12484" y="2106"/>
                  <a:pt x="12484" y="2186"/>
                  <a:pt x="12484" y="2252"/>
                </a:cubicBezTo>
                <a:cubicBezTo>
                  <a:pt x="12444" y="2292"/>
                  <a:pt x="12417" y="2306"/>
                  <a:pt x="12391" y="2319"/>
                </a:cubicBezTo>
                <a:cubicBezTo>
                  <a:pt x="11898" y="2505"/>
                  <a:pt x="11405" y="2705"/>
                  <a:pt x="10898" y="2878"/>
                </a:cubicBezTo>
                <a:cubicBezTo>
                  <a:pt x="10539" y="2998"/>
                  <a:pt x="10166" y="3105"/>
                  <a:pt x="9779" y="3118"/>
                </a:cubicBezTo>
                <a:cubicBezTo>
                  <a:pt x="9273" y="3118"/>
                  <a:pt x="8767" y="3132"/>
                  <a:pt x="8260" y="3145"/>
                </a:cubicBezTo>
                <a:cubicBezTo>
                  <a:pt x="8180" y="3145"/>
                  <a:pt x="8114" y="3132"/>
                  <a:pt x="8047" y="3118"/>
                </a:cubicBezTo>
                <a:cubicBezTo>
                  <a:pt x="7754" y="3038"/>
                  <a:pt x="7448" y="3038"/>
                  <a:pt x="7155" y="3038"/>
                </a:cubicBezTo>
                <a:cubicBezTo>
                  <a:pt x="7008" y="3038"/>
                  <a:pt x="6875" y="3038"/>
                  <a:pt x="6742" y="3012"/>
                </a:cubicBezTo>
                <a:cubicBezTo>
                  <a:pt x="6275" y="2892"/>
                  <a:pt x="5809" y="2785"/>
                  <a:pt x="5356" y="2612"/>
                </a:cubicBezTo>
                <a:cubicBezTo>
                  <a:pt x="5076" y="2492"/>
                  <a:pt x="4783" y="2399"/>
                  <a:pt x="4530" y="2252"/>
                </a:cubicBezTo>
                <a:cubicBezTo>
                  <a:pt x="4210" y="2066"/>
                  <a:pt x="3890" y="1866"/>
                  <a:pt x="3624" y="1613"/>
                </a:cubicBezTo>
                <a:cubicBezTo>
                  <a:pt x="3278" y="1320"/>
                  <a:pt x="2918" y="1053"/>
                  <a:pt x="2478" y="907"/>
                </a:cubicBezTo>
                <a:cubicBezTo>
                  <a:pt x="2318" y="840"/>
                  <a:pt x="2172" y="800"/>
                  <a:pt x="1999" y="800"/>
                </a:cubicBezTo>
                <a:cubicBezTo>
                  <a:pt x="1732" y="773"/>
                  <a:pt x="1492" y="867"/>
                  <a:pt x="1239" y="907"/>
                </a:cubicBezTo>
                <a:cubicBezTo>
                  <a:pt x="999" y="960"/>
                  <a:pt x="813" y="1067"/>
                  <a:pt x="613" y="1213"/>
                </a:cubicBezTo>
                <a:cubicBezTo>
                  <a:pt x="453" y="1333"/>
                  <a:pt x="387" y="1520"/>
                  <a:pt x="267" y="1653"/>
                </a:cubicBezTo>
                <a:cubicBezTo>
                  <a:pt x="14" y="1933"/>
                  <a:pt x="0" y="2252"/>
                  <a:pt x="40" y="2585"/>
                </a:cubicBezTo>
                <a:cubicBezTo>
                  <a:pt x="80" y="3012"/>
                  <a:pt x="413" y="3278"/>
                  <a:pt x="826" y="3265"/>
                </a:cubicBezTo>
                <a:cubicBezTo>
                  <a:pt x="999" y="3252"/>
                  <a:pt x="1173" y="3238"/>
                  <a:pt x="1359" y="3278"/>
                </a:cubicBezTo>
                <a:cubicBezTo>
                  <a:pt x="1506" y="3305"/>
                  <a:pt x="1652" y="3291"/>
                  <a:pt x="1812" y="3291"/>
                </a:cubicBezTo>
                <a:cubicBezTo>
                  <a:pt x="2159" y="3265"/>
                  <a:pt x="2398" y="3012"/>
                  <a:pt x="2385" y="2665"/>
                </a:cubicBezTo>
                <a:cubicBezTo>
                  <a:pt x="2385" y="2559"/>
                  <a:pt x="2372" y="2439"/>
                  <a:pt x="2332" y="2346"/>
                </a:cubicBezTo>
                <a:cubicBezTo>
                  <a:pt x="2292" y="2172"/>
                  <a:pt x="2198" y="2026"/>
                  <a:pt x="2025" y="1986"/>
                </a:cubicBezTo>
                <a:cubicBezTo>
                  <a:pt x="1892" y="1959"/>
                  <a:pt x="1759" y="1973"/>
                  <a:pt x="1612" y="1973"/>
                </a:cubicBezTo>
                <a:cubicBezTo>
                  <a:pt x="1506" y="1986"/>
                  <a:pt x="1452" y="2052"/>
                  <a:pt x="1426" y="2159"/>
                </a:cubicBezTo>
                <a:cubicBezTo>
                  <a:pt x="1399" y="2319"/>
                  <a:pt x="1426" y="2492"/>
                  <a:pt x="1346" y="2652"/>
                </a:cubicBezTo>
                <a:cubicBezTo>
                  <a:pt x="1226" y="2692"/>
                  <a:pt x="1106" y="2745"/>
                  <a:pt x="986" y="2799"/>
                </a:cubicBezTo>
                <a:cubicBezTo>
                  <a:pt x="933" y="2745"/>
                  <a:pt x="866" y="2705"/>
                  <a:pt x="840" y="2652"/>
                </a:cubicBezTo>
                <a:cubicBezTo>
                  <a:pt x="760" y="2492"/>
                  <a:pt x="693" y="2319"/>
                  <a:pt x="653" y="2159"/>
                </a:cubicBezTo>
                <a:cubicBezTo>
                  <a:pt x="626" y="2066"/>
                  <a:pt x="626" y="1959"/>
                  <a:pt x="640" y="1866"/>
                </a:cubicBezTo>
                <a:cubicBezTo>
                  <a:pt x="640" y="1813"/>
                  <a:pt x="666" y="1746"/>
                  <a:pt x="706" y="1733"/>
                </a:cubicBezTo>
                <a:cubicBezTo>
                  <a:pt x="893" y="1639"/>
                  <a:pt x="1079" y="1520"/>
                  <a:pt x="1266" y="1493"/>
                </a:cubicBezTo>
                <a:cubicBezTo>
                  <a:pt x="1506" y="1466"/>
                  <a:pt x="1759" y="1480"/>
                  <a:pt x="1985" y="1613"/>
                </a:cubicBezTo>
                <a:cubicBezTo>
                  <a:pt x="2159" y="1706"/>
                  <a:pt x="2345" y="1759"/>
                  <a:pt x="2518" y="1839"/>
                </a:cubicBezTo>
                <a:cubicBezTo>
                  <a:pt x="2891" y="2026"/>
                  <a:pt x="3291" y="2186"/>
                  <a:pt x="3637" y="2439"/>
                </a:cubicBezTo>
                <a:cubicBezTo>
                  <a:pt x="3904" y="2639"/>
                  <a:pt x="4184" y="2825"/>
                  <a:pt x="4477" y="2972"/>
                </a:cubicBezTo>
                <a:cubicBezTo>
                  <a:pt x="4890" y="3185"/>
                  <a:pt x="5303" y="3398"/>
                  <a:pt x="5769" y="3491"/>
                </a:cubicBezTo>
                <a:cubicBezTo>
                  <a:pt x="6129" y="3571"/>
                  <a:pt x="6502" y="3558"/>
                  <a:pt x="6848" y="3705"/>
                </a:cubicBezTo>
                <a:cubicBezTo>
                  <a:pt x="6968" y="3744"/>
                  <a:pt x="7088" y="3798"/>
                  <a:pt x="7208" y="3798"/>
                </a:cubicBezTo>
                <a:cubicBezTo>
                  <a:pt x="7474" y="3798"/>
                  <a:pt x="7714" y="3864"/>
                  <a:pt x="7981" y="3931"/>
                </a:cubicBezTo>
                <a:cubicBezTo>
                  <a:pt x="8074" y="3944"/>
                  <a:pt x="8167" y="3944"/>
                  <a:pt x="8260" y="3944"/>
                </a:cubicBezTo>
                <a:cubicBezTo>
                  <a:pt x="8847" y="3944"/>
                  <a:pt x="9446" y="3958"/>
                  <a:pt x="10032" y="3944"/>
                </a:cubicBezTo>
                <a:cubicBezTo>
                  <a:pt x="10325" y="3931"/>
                  <a:pt x="10605" y="3864"/>
                  <a:pt x="10885" y="3824"/>
                </a:cubicBezTo>
                <a:cubicBezTo>
                  <a:pt x="10952" y="3824"/>
                  <a:pt x="11018" y="3798"/>
                  <a:pt x="11085" y="3784"/>
                </a:cubicBezTo>
                <a:cubicBezTo>
                  <a:pt x="11498" y="3758"/>
                  <a:pt x="11871" y="3638"/>
                  <a:pt x="12217" y="3451"/>
                </a:cubicBezTo>
                <a:cubicBezTo>
                  <a:pt x="12271" y="3425"/>
                  <a:pt x="12324" y="3385"/>
                  <a:pt x="12364" y="3385"/>
                </a:cubicBezTo>
                <a:cubicBezTo>
                  <a:pt x="12550" y="3371"/>
                  <a:pt x="12684" y="3291"/>
                  <a:pt x="12817" y="3198"/>
                </a:cubicBezTo>
                <a:cubicBezTo>
                  <a:pt x="12910" y="3132"/>
                  <a:pt x="13017" y="3092"/>
                  <a:pt x="13097" y="3052"/>
                </a:cubicBezTo>
                <a:cubicBezTo>
                  <a:pt x="13376" y="3198"/>
                  <a:pt x="13643" y="3345"/>
                  <a:pt x="13909" y="3491"/>
                </a:cubicBezTo>
                <a:cubicBezTo>
                  <a:pt x="14003" y="3545"/>
                  <a:pt x="14109" y="3598"/>
                  <a:pt x="14216" y="3611"/>
                </a:cubicBezTo>
                <a:cubicBezTo>
                  <a:pt x="14762" y="3651"/>
                  <a:pt x="15308" y="3744"/>
                  <a:pt x="15854" y="3571"/>
                </a:cubicBezTo>
                <a:cubicBezTo>
                  <a:pt x="15908" y="3558"/>
                  <a:pt x="15988" y="3545"/>
                  <a:pt x="16054" y="3558"/>
                </a:cubicBezTo>
                <a:cubicBezTo>
                  <a:pt x="16281" y="3571"/>
                  <a:pt x="16481" y="3505"/>
                  <a:pt x="16694" y="3438"/>
                </a:cubicBezTo>
                <a:cubicBezTo>
                  <a:pt x="16934" y="3371"/>
                  <a:pt x="17160" y="3291"/>
                  <a:pt x="17400" y="3238"/>
                </a:cubicBezTo>
                <a:cubicBezTo>
                  <a:pt x="17653" y="3172"/>
                  <a:pt x="17880" y="3105"/>
                  <a:pt x="18079" y="2945"/>
                </a:cubicBezTo>
                <a:cubicBezTo>
                  <a:pt x="18133" y="2905"/>
                  <a:pt x="18199" y="2878"/>
                  <a:pt x="18266" y="2865"/>
                </a:cubicBezTo>
                <a:cubicBezTo>
                  <a:pt x="18532" y="2812"/>
                  <a:pt x="18759" y="2679"/>
                  <a:pt x="18985" y="2559"/>
                </a:cubicBezTo>
                <a:cubicBezTo>
                  <a:pt x="19385" y="2359"/>
                  <a:pt x="19811" y="2279"/>
                  <a:pt x="20251" y="2212"/>
                </a:cubicBezTo>
                <a:cubicBezTo>
                  <a:pt x="20451" y="2186"/>
                  <a:pt x="20651" y="2159"/>
                  <a:pt x="20851" y="2092"/>
                </a:cubicBezTo>
                <a:cubicBezTo>
                  <a:pt x="21130" y="1999"/>
                  <a:pt x="21410" y="1946"/>
                  <a:pt x="21703" y="1959"/>
                </a:cubicBezTo>
                <a:cubicBezTo>
                  <a:pt x="21916" y="1986"/>
                  <a:pt x="22130" y="1959"/>
                  <a:pt x="22343" y="1879"/>
                </a:cubicBezTo>
                <a:cubicBezTo>
                  <a:pt x="22569" y="1799"/>
                  <a:pt x="22809" y="1799"/>
                  <a:pt x="23036" y="1893"/>
                </a:cubicBezTo>
                <a:cubicBezTo>
                  <a:pt x="23195" y="1959"/>
                  <a:pt x="23369" y="2012"/>
                  <a:pt x="23515" y="2106"/>
                </a:cubicBezTo>
                <a:cubicBezTo>
                  <a:pt x="23768" y="2239"/>
                  <a:pt x="23968" y="2412"/>
                  <a:pt x="24115" y="2732"/>
                </a:cubicBezTo>
                <a:cubicBezTo>
                  <a:pt x="23968" y="2759"/>
                  <a:pt x="23888" y="2785"/>
                  <a:pt x="23795" y="2772"/>
                </a:cubicBezTo>
                <a:cubicBezTo>
                  <a:pt x="23262" y="2745"/>
                  <a:pt x="22836" y="2945"/>
                  <a:pt x="22449" y="3305"/>
                </a:cubicBezTo>
                <a:cubicBezTo>
                  <a:pt x="22289" y="3465"/>
                  <a:pt x="22210" y="3625"/>
                  <a:pt x="22223" y="3851"/>
                </a:cubicBezTo>
                <a:cubicBezTo>
                  <a:pt x="22236" y="4144"/>
                  <a:pt x="22396" y="4331"/>
                  <a:pt x="22702" y="4357"/>
                </a:cubicBezTo>
                <a:cubicBezTo>
                  <a:pt x="22889" y="4384"/>
                  <a:pt x="23075" y="4397"/>
                  <a:pt x="23275" y="4424"/>
                </a:cubicBezTo>
                <a:cubicBezTo>
                  <a:pt x="23888" y="4531"/>
                  <a:pt x="24368" y="4277"/>
                  <a:pt x="24741" y="3798"/>
                </a:cubicBezTo>
                <a:cubicBezTo>
                  <a:pt x="24768" y="3771"/>
                  <a:pt x="24781" y="3731"/>
                  <a:pt x="24807" y="3705"/>
                </a:cubicBezTo>
                <a:cubicBezTo>
                  <a:pt x="24861" y="3638"/>
                  <a:pt x="24914" y="3585"/>
                  <a:pt x="24981" y="3505"/>
                </a:cubicBezTo>
                <a:cubicBezTo>
                  <a:pt x="25234" y="3571"/>
                  <a:pt x="25500" y="3598"/>
                  <a:pt x="25740" y="3691"/>
                </a:cubicBezTo>
                <a:cubicBezTo>
                  <a:pt x="25900" y="3758"/>
                  <a:pt x="26047" y="3811"/>
                  <a:pt x="26206" y="3824"/>
                </a:cubicBezTo>
                <a:cubicBezTo>
                  <a:pt x="27032" y="3851"/>
                  <a:pt x="27858" y="3878"/>
                  <a:pt x="28684" y="3904"/>
                </a:cubicBezTo>
                <a:cubicBezTo>
                  <a:pt x="28791" y="3904"/>
                  <a:pt x="28898" y="3878"/>
                  <a:pt x="29004" y="3864"/>
                </a:cubicBezTo>
                <a:cubicBezTo>
                  <a:pt x="29404" y="3798"/>
                  <a:pt x="29764" y="3625"/>
                  <a:pt x="30110" y="3425"/>
                </a:cubicBezTo>
                <a:cubicBezTo>
                  <a:pt x="30430" y="3225"/>
                  <a:pt x="30656" y="2932"/>
                  <a:pt x="30843" y="2612"/>
                </a:cubicBezTo>
                <a:cubicBezTo>
                  <a:pt x="30909" y="2505"/>
                  <a:pt x="30923" y="2346"/>
                  <a:pt x="30936" y="2212"/>
                </a:cubicBezTo>
                <a:cubicBezTo>
                  <a:pt x="30989" y="1879"/>
                  <a:pt x="30909" y="1560"/>
                  <a:pt x="30856" y="1240"/>
                </a:cubicBezTo>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36"/>
          <p:cNvSpPr/>
          <p:nvPr/>
        </p:nvSpPr>
        <p:spPr>
          <a:xfrm rot="10800000">
            <a:off x="307567" y="3007276"/>
            <a:ext cx="233380" cy="1596217"/>
          </a:xfrm>
          <a:custGeom>
            <a:avLst/>
            <a:gdLst/>
            <a:ahLst/>
            <a:cxnLst/>
            <a:rect l="l" t="t" r="r" b="b"/>
            <a:pathLst>
              <a:path w="4531" h="30990" extrusionOk="0">
                <a:moveTo>
                  <a:pt x="1226" y="6915"/>
                </a:moveTo>
                <a:cubicBezTo>
                  <a:pt x="1319" y="7128"/>
                  <a:pt x="1293" y="7275"/>
                  <a:pt x="1239" y="7421"/>
                </a:cubicBezTo>
                <a:cubicBezTo>
                  <a:pt x="1146" y="7648"/>
                  <a:pt x="1080" y="7888"/>
                  <a:pt x="880" y="8048"/>
                </a:cubicBezTo>
                <a:cubicBezTo>
                  <a:pt x="813" y="8114"/>
                  <a:pt x="746" y="8194"/>
                  <a:pt x="640" y="8154"/>
                </a:cubicBezTo>
                <a:cubicBezTo>
                  <a:pt x="547" y="7728"/>
                  <a:pt x="547" y="7728"/>
                  <a:pt x="773" y="7408"/>
                </a:cubicBezTo>
                <a:cubicBezTo>
                  <a:pt x="826" y="7315"/>
                  <a:pt x="880" y="7222"/>
                  <a:pt x="960" y="7142"/>
                </a:cubicBezTo>
                <a:cubicBezTo>
                  <a:pt x="1026" y="7062"/>
                  <a:pt x="1119" y="7008"/>
                  <a:pt x="1226" y="6915"/>
                </a:cubicBezTo>
                <a:close/>
                <a:moveTo>
                  <a:pt x="3784" y="17613"/>
                </a:moveTo>
                <a:cubicBezTo>
                  <a:pt x="3478" y="17907"/>
                  <a:pt x="3145" y="18026"/>
                  <a:pt x="2812" y="18133"/>
                </a:cubicBezTo>
                <a:cubicBezTo>
                  <a:pt x="2732" y="18160"/>
                  <a:pt x="2652" y="18146"/>
                  <a:pt x="2598" y="18040"/>
                </a:cubicBezTo>
                <a:cubicBezTo>
                  <a:pt x="2878" y="17853"/>
                  <a:pt x="3185" y="17720"/>
                  <a:pt x="3504" y="17600"/>
                </a:cubicBezTo>
                <a:cubicBezTo>
                  <a:pt x="3571" y="17573"/>
                  <a:pt x="3651" y="17600"/>
                  <a:pt x="3784" y="17613"/>
                </a:cubicBezTo>
                <a:close/>
                <a:moveTo>
                  <a:pt x="2319" y="54"/>
                </a:moveTo>
                <a:cubicBezTo>
                  <a:pt x="2185" y="67"/>
                  <a:pt x="2025" y="81"/>
                  <a:pt x="1919" y="147"/>
                </a:cubicBezTo>
                <a:cubicBezTo>
                  <a:pt x="1599" y="334"/>
                  <a:pt x="1306" y="560"/>
                  <a:pt x="1106" y="880"/>
                </a:cubicBezTo>
                <a:cubicBezTo>
                  <a:pt x="906" y="1226"/>
                  <a:pt x="733" y="1586"/>
                  <a:pt x="667" y="1986"/>
                </a:cubicBezTo>
                <a:cubicBezTo>
                  <a:pt x="653" y="2092"/>
                  <a:pt x="627" y="2199"/>
                  <a:pt x="627" y="2305"/>
                </a:cubicBezTo>
                <a:cubicBezTo>
                  <a:pt x="653" y="3131"/>
                  <a:pt x="680" y="3957"/>
                  <a:pt x="706" y="4784"/>
                </a:cubicBezTo>
                <a:cubicBezTo>
                  <a:pt x="720" y="4943"/>
                  <a:pt x="773" y="5090"/>
                  <a:pt x="840" y="5250"/>
                </a:cubicBezTo>
                <a:cubicBezTo>
                  <a:pt x="933" y="5490"/>
                  <a:pt x="960" y="5756"/>
                  <a:pt x="1026" y="6009"/>
                </a:cubicBezTo>
                <a:cubicBezTo>
                  <a:pt x="946" y="6076"/>
                  <a:pt x="893" y="6129"/>
                  <a:pt x="826" y="6182"/>
                </a:cubicBezTo>
                <a:cubicBezTo>
                  <a:pt x="800" y="6209"/>
                  <a:pt x="760" y="6222"/>
                  <a:pt x="733" y="6249"/>
                </a:cubicBezTo>
                <a:cubicBezTo>
                  <a:pt x="240" y="6622"/>
                  <a:pt x="0" y="7102"/>
                  <a:pt x="107" y="7715"/>
                </a:cubicBezTo>
                <a:cubicBezTo>
                  <a:pt x="134" y="7914"/>
                  <a:pt x="147" y="8101"/>
                  <a:pt x="174" y="8287"/>
                </a:cubicBezTo>
                <a:cubicBezTo>
                  <a:pt x="200" y="8594"/>
                  <a:pt x="387" y="8754"/>
                  <a:pt x="680" y="8767"/>
                </a:cubicBezTo>
                <a:cubicBezTo>
                  <a:pt x="906" y="8780"/>
                  <a:pt x="1066" y="8700"/>
                  <a:pt x="1226" y="8541"/>
                </a:cubicBezTo>
                <a:cubicBezTo>
                  <a:pt x="1586" y="8154"/>
                  <a:pt x="1786" y="7728"/>
                  <a:pt x="1759" y="7195"/>
                </a:cubicBezTo>
                <a:cubicBezTo>
                  <a:pt x="1746" y="7102"/>
                  <a:pt x="1772" y="7022"/>
                  <a:pt x="1799" y="6875"/>
                </a:cubicBezTo>
                <a:cubicBezTo>
                  <a:pt x="2119" y="7022"/>
                  <a:pt x="2292" y="7222"/>
                  <a:pt x="2425" y="7475"/>
                </a:cubicBezTo>
                <a:cubicBezTo>
                  <a:pt x="2518" y="7621"/>
                  <a:pt x="2572" y="7794"/>
                  <a:pt x="2638" y="7954"/>
                </a:cubicBezTo>
                <a:cubicBezTo>
                  <a:pt x="2732" y="8181"/>
                  <a:pt x="2732" y="8421"/>
                  <a:pt x="2652" y="8647"/>
                </a:cubicBezTo>
                <a:cubicBezTo>
                  <a:pt x="2572" y="8860"/>
                  <a:pt x="2545" y="9073"/>
                  <a:pt x="2572" y="9287"/>
                </a:cubicBezTo>
                <a:cubicBezTo>
                  <a:pt x="2585" y="9580"/>
                  <a:pt x="2532" y="9860"/>
                  <a:pt x="2438" y="10139"/>
                </a:cubicBezTo>
                <a:cubicBezTo>
                  <a:pt x="2372" y="10339"/>
                  <a:pt x="2345" y="10539"/>
                  <a:pt x="2319" y="10739"/>
                </a:cubicBezTo>
                <a:cubicBezTo>
                  <a:pt x="2252" y="11178"/>
                  <a:pt x="2172" y="11605"/>
                  <a:pt x="1972" y="12005"/>
                </a:cubicBezTo>
                <a:cubicBezTo>
                  <a:pt x="1852" y="12231"/>
                  <a:pt x="1719" y="12457"/>
                  <a:pt x="1666" y="12724"/>
                </a:cubicBezTo>
                <a:cubicBezTo>
                  <a:pt x="1652" y="12791"/>
                  <a:pt x="1626" y="12857"/>
                  <a:pt x="1586" y="12910"/>
                </a:cubicBezTo>
                <a:cubicBezTo>
                  <a:pt x="1426" y="13110"/>
                  <a:pt x="1359" y="13337"/>
                  <a:pt x="1293" y="13590"/>
                </a:cubicBezTo>
                <a:cubicBezTo>
                  <a:pt x="1239" y="13830"/>
                  <a:pt x="1159" y="14056"/>
                  <a:pt x="1093" y="14296"/>
                </a:cubicBezTo>
                <a:cubicBezTo>
                  <a:pt x="1026" y="14509"/>
                  <a:pt x="960" y="14709"/>
                  <a:pt x="973" y="14936"/>
                </a:cubicBezTo>
                <a:cubicBezTo>
                  <a:pt x="986" y="15002"/>
                  <a:pt x="973" y="15082"/>
                  <a:pt x="960" y="15135"/>
                </a:cubicBezTo>
                <a:cubicBezTo>
                  <a:pt x="786" y="15682"/>
                  <a:pt x="880" y="16228"/>
                  <a:pt x="920" y="16774"/>
                </a:cubicBezTo>
                <a:cubicBezTo>
                  <a:pt x="933" y="16881"/>
                  <a:pt x="986" y="16987"/>
                  <a:pt x="1040" y="17081"/>
                </a:cubicBezTo>
                <a:cubicBezTo>
                  <a:pt x="1186" y="17347"/>
                  <a:pt x="1333" y="17613"/>
                  <a:pt x="1479" y="17893"/>
                </a:cubicBezTo>
                <a:cubicBezTo>
                  <a:pt x="1439" y="17973"/>
                  <a:pt x="1399" y="18080"/>
                  <a:pt x="1333" y="18173"/>
                </a:cubicBezTo>
                <a:cubicBezTo>
                  <a:pt x="1239" y="18306"/>
                  <a:pt x="1159" y="18439"/>
                  <a:pt x="1146" y="18626"/>
                </a:cubicBezTo>
                <a:cubicBezTo>
                  <a:pt x="1146" y="18666"/>
                  <a:pt x="1106" y="18719"/>
                  <a:pt x="1080" y="18773"/>
                </a:cubicBezTo>
                <a:cubicBezTo>
                  <a:pt x="893" y="19119"/>
                  <a:pt x="773" y="19492"/>
                  <a:pt x="746" y="19905"/>
                </a:cubicBezTo>
                <a:cubicBezTo>
                  <a:pt x="733" y="19972"/>
                  <a:pt x="706" y="20038"/>
                  <a:pt x="706" y="20105"/>
                </a:cubicBezTo>
                <a:cubicBezTo>
                  <a:pt x="667" y="20385"/>
                  <a:pt x="600" y="20664"/>
                  <a:pt x="587" y="20957"/>
                </a:cubicBezTo>
                <a:cubicBezTo>
                  <a:pt x="573" y="21544"/>
                  <a:pt x="587" y="22143"/>
                  <a:pt x="587" y="22729"/>
                </a:cubicBezTo>
                <a:cubicBezTo>
                  <a:pt x="587" y="22823"/>
                  <a:pt x="587" y="22916"/>
                  <a:pt x="600" y="23009"/>
                </a:cubicBezTo>
                <a:cubicBezTo>
                  <a:pt x="667" y="23276"/>
                  <a:pt x="733" y="23515"/>
                  <a:pt x="733" y="23782"/>
                </a:cubicBezTo>
                <a:cubicBezTo>
                  <a:pt x="733" y="23902"/>
                  <a:pt x="786" y="24022"/>
                  <a:pt x="826" y="24142"/>
                </a:cubicBezTo>
                <a:cubicBezTo>
                  <a:pt x="973" y="24488"/>
                  <a:pt x="960" y="24861"/>
                  <a:pt x="1040" y="25221"/>
                </a:cubicBezTo>
                <a:cubicBezTo>
                  <a:pt x="1133" y="25687"/>
                  <a:pt x="1346" y="26100"/>
                  <a:pt x="1559" y="26513"/>
                </a:cubicBezTo>
                <a:cubicBezTo>
                  <a:pt x="1706" y="26806"/>
                  <a:pt x="1892" y="27086"/>
                  <a:pt x="2092" y="27352"/>
                </a:cubicBezTo>
                <a:cubicBezTo>
                  <a:pt x="2345" y="27699"/>
                  <a:pt x="2505" y="28099"/>
                  <a:pt x="2692" y="28472"/>
                </a:cubicBezTo>
                <a:cubicBezTo>
                  <a:pt x="2772" y="28645"/>
                  <a:pt x="2825" y="28831"/>
                  <a:pt x="2918" y="29005"/>
                </a:cubicBezTo>
                <a:cubicBezTo>
                  <a:pt x="3051" y="29231"/>
                  <a:pt x="3065" y="29484"/>
                  <a:pt x="3038" y="29724"/>
                </a:cubicBezTo>
                <a:cubicBezTo>
                  <a:pt x="3011" y="29910"/>
                  <a:pt x="2891" y="30097"/>
                  <a:pt x="2798" y="30284"/>
                </a:cubicBezTo>
                <a:cubicBezTo>
                  <a:pt x="2785" y="30323"/>
                  <a:pt x="2718" y="30350"/>
                  <a:pt x="2665" y="30350"/>
                </a:cubicBezTo>
                <a:cubicBezTo>
                  <a:pt x="2572" y="30363"/>
                  <a:pt x="2465" y="30363"/>
                  <a:pt x="2372" y="30337"/>
                </a:cubicBezTo>
                <a:cubicBezTo>
                  <a:pt x="2212" y="30297"/>
                  <a:pt x="2039" y="30230"/>
                  <a:pt x="1879" y="30150"/>
                </a:cubicBezTo>
                <a:cubicBezTo>
                  <a:pt x="1826" y="30124"/>
                  <a:pt x="1786" y="30057"/>
                  <a:pt x="1732" y="30004"/>
                </a:cubicBezTo>
                <a:cubicBezTo>
                  <a:pt x="1786" y="29884"/>
                  <a:pt x="1839" y="29764"/>
                  <a:pt x="1879" y="29644"/>
                </a:cubicBezTo>
                <a:cubicBezTo>
                  <a:pt x="2039" y="29564"/>
                  <a:pt x="2212" y="29591"/>
                  <a:pt x="2372" y="29564"/>
                </a:cubicBezTo>
                <a:cubicBezTo>
                  <a:pt x="2478" y="29537"/>
                  <a:pt x="2545" y="29484"/>
                  <a:pt x="2558" y="29378"/>
                </a:cubicBezTo>
                <a:cubicBezTo>
                  <a:pt x="2558" y="29231"/>
                  <a:pt x="2572" y="29098"/>
                  <a:pt x="2545" y="28965"/>
                </a:cubicBezTo>
                <a:cubicBezTo>
                  <a:pt x="2505" y="28791"/>
                  <a:pt x="2359" y="28698"/>
                  <a:pt x="2185" y="28658"/>
                </a:cubicBezTo>
                <a:cubicBezTo>
                  <a:pt x="2092" y="28618"/>
                  <a:pt x="1972" y="28605"/>
                  <a:pt x="1866" y="28605"/>
                </a:cubicBezTo>
                <a:cubicBezTo>
                  <a:pt x="1519" y="28592"/>
                  <a:pt x="1266" y="28831"/>
                  <a:pt x="1239" y="29178"/>
                </a:cubicBezTo>
                <a:cubicBezTo>
                  <a:pt x="1226" y="29338"/>
                  <a:pt x="1226" y="29484"/>
                  <a:pt x="1253" y="29631"/>
                </a:cubicBezTo>
                <a:cubicBezTo>
                  <a:pt x="1293" y="29817"/>
                  <a:pt x="1279" y="29990"/>
                  <a:pt x="1266" y="30164"/>
                </a:cubicBezTo>
                <a:cubicBezTo>
                  <a:pt x="1253" y="30577"/>
                  <a:pt x="1519" y="30910"/>
                  <a:pt x="1946" y="30950"/>
                </a:cubicBezTo>
                <a:cubicBezTo>
                  <a:pt x="2279" y="30990"/>
                  <a:pt x="2598" y="30976"/>
                  <a:pt x="2878" y="30723"/>
                </a:cubicBezTo>
                <a:cubicBezTo>
                  <a:pt x="3011" y="30603"/>
                  <a:pt x="3198" y="30537"/>
                  <a:pt x="3318" y="30377"/>
                </a:cubicBezTo>
                <a:cubicBezTo>
                  <a:pt x="3464" y="30177"/>
                  <a:pt x="3571" y="29990"/>
                  <a:pt x="3624" y="29751"/>
                </a:cubicBezTo>
                <a:cubicBezTo>
                  <a:pt x="3664" y="29497"/>
                  <a:pt x="3757" y="29244"/>
                  <a:pt x="3731" y="28991"/>
                </a:cubicBezTo>
                <a:cubicBezTo>
                  <a:pt x="3731" y="28818"/>
                  <a:pt x="3691" y="28671"/>
                  <a:pt x="3638" y="28512"/>
                </a:cubicBezTo>
                <a:cubicBezTo>
                  <a:pt x="3478" y="28072"/>
                  <a:pt x="3211" y="27712"/>
                  <a:pt x="2918" y="27366"/>
                </a:cubicBezTo>
                <a:cubicBezTo>
                  <a:pt x="2665" y="27099"/>
                  <a:pt x="2465" y="26780"/>
                  <a:pt x="2279" y="26460"/>
                </a:cubicBezTo>
                <a:cubicBezTo>
                  <a:pt x="2132" y="26207"/>
                  <a:pt x="2039" y="25914"/>
                  <a:pt x="1919" y="25634"/>
                </a:cubicBezTo>
                <a:cubicBezTo>
                  <a:pt x="1746" y="25181"/>
                  <a:pt x="1639" y="24715"/>
                  <a:pt x="1519" y="24248"/>
                </a:cubicBezTo>
                <a:cubicBezTo>
                  <a:pt x="1493" y="24115"/>
                  <a:pt x="1493" y="23982"/>
                  <a:pt x="1493" y="23835"/>
                </a:cubicBezTo>
                <a:cubicBezTo>
                  <a:pt x="1493" y="23542"/>
                  <a:pt x="1493" y="23236"/>
                  <a:pt x="1413" y="22943"/>
                </a:cubicBezTo>
                <a:cubicBezTo>
                  <a:pt x="1399" y="22876"/>
                  <a:pt x="1386" y="22809"/>
                  <a:pt x="1386" y="22729"/>
                </a:cubicBezTo>
                <a:cubicBezTo>
                  <a:pt x="1399" y="22223"/>
                  <a:pt x="1413" y="21717"/>
                  <a:pt x="1413" y="21211"/>
                </a:cubicBezTo>
                <a:cubicBezTo>
                  <a:pt x="1426" y="20824"/>
                  <a:pt x="1533" y="20451"/>
                  <a:pt x="1652" y="20091"/>
                </a:cubicBezTo>
                <a:cubicBezTo>
                  <a:pt x="1826" y="19585"/>
                  <a:pt x="2025" y="19092"/>
                  <a:pt x="2212" y="18599"/>
                </a:cubicBezTo>
                <a:cubicBezTo>
                  <a:pt x="2225" y="18573"/>
                  <a:pt x="2239" y="18546"/>
                  <a:pt x="2279" y="18506"/>
                </a:cubicBezTo>
                <a:cubicBezTo>
                  <a:pt x="2345" y="18506"/>
                  <a:pt x="2425" y="18506"/>
                  <a:pt x="2492" y="18519"/>
                </a:cubicBezTo>
                <a:cubicBezTo>
                  <a:pt x="2718" y="18586"/>
                  <a:pt x="2931" y="18559"/>
                  <a:pt x="3145" y="18479"/>
                </a:cubicBezTo>
                <a:cubicBezTo>
                  <a:pt x="3531" y="18333"/>
                  <a:pt x="3891" y="18160"/>
                  <a:pt x="4170" y="17840"/>
                </a:cubicBezTo>
                <a:cubicBezTo>
                  <a:pt x="4344" y="17640"/>
                  <a:pt x="4330" y="17573"/>
                  <a:pt x="4224" y="17320"/>
                </a:cubicBezTo>
                <a:cubicBezTo>
                  <a:pt x="4091" y="16987"/>
                  <a:pt x="3851" y="16827"/>
                  <a:pt x="3518" y="16747"/>
                </a:cubicBezTo>
                <a:cubicBezTo>
                  <a:pt x="3424" y="16721"/>
                  <a:pt x="3331" y="16707"/>
                  <a:pt x="3238" y="16747"/>
                </a:cubicBezTo>
                <a:cubicBezTo>
                  <a:pt x="3198" y="16774"/>
                  <a:pt x="3145" y="16801"/>
                  <a:pt x="3091" y="16814"/>
                </a:cubicBezTo>
                <a:cubicBezTo>
                  <a:pt x="2652" y="16894"/>
                  <a:pt x="2305" y="17120"/>
                  <a:pt x="2012" y="17454"/>
                </a:cubicBezTo>
                <a:cubicBezTo>
                  <a:pt x="1999" y="17467"/>
                  <a:pt x="1972" y="17480"/>
                  <a:pt x="1919" y="17507"/>
                </a:cubicBezTo>
                <a:cubicBezTo>
                  <a:pt x="1746" y="17387"/>
                  <a:pt x="1652" y="17187"/>
                  <a:pt x="1666" y="17001"/>
                </a:cubicBezTo>
                <a:cubicBezTo>
                  <a:pt x="1692" y="16774"/>
                  <a:pt x="1612" y="16561"/>
                  <a:pt x="1626" y="16348"/>
                </a:cubicBezTo>
                <a:cubicBezTo>
                  <a:pt x="1652" y="16121"/>
                  <a:pt x="1639" y="15908"/>
                  <a:pt x="1639" y="15682"/>
                </a:cubicBezTo>
                <a:cubicBezTo>
                  <a:pt x="1652" y="15522"/>
                  <a:pt x="1679" y="15362"/>
                  <a:pt x="1706" y="15202"/>
                </a:cubicBezTo>
                <a:cubicBezTo>
                  <a:pt x="1759" y="14909"/>
                  <a:pt x="1812" y="14629"/>
                  <a:pt x="1866" y="14349"/>
                </a:cubicBezTo>
                <a:cubicBezTo>
                  <a:pt x="1932" y="14070"/>
                  <a:pt x="1999" y="13790"/>
                  <a:pt x="2079" y="13510"/>
                </a:cubicBezTo>
                <a:cubicBezTo>
                  <a:pt x="2332" y="12724"/>
                  <a:pt x="2678" y="11978"/>
                  <a:pt x="3011" y="11232"/>
                </a:cubicBezTo>
                <a:cubicBezTo>
                  <a:pt x="3118" y="11005"/>
                  <a:pt x="3198" y="10765"/>
                  <a:pt x="3264" y="10539"/>
                </a:cubicBezTo>
                <a:cubicBezTo>
                  <a:pt x="3331" y="10339"/>
                  <a:pt x="3384" y="10139"/>
                  <a:pt x="3438" y="9939"/>
                </a:cubicBezTo>
                <a:cubicBezTo>
                  <a:pt x="3518" y="9660"/>
                  <a:pt x="3584" y="9393"/>
                  <a:pt x="3504" y="9100"/>
                </a:cubicBezTo>
                <a:cubicBezTo>
                  <a:pt x="3478" y="9007"/>
                  <a:pt x="3518" y="8887"/>
                  <a:pt x="3544" y="8780"/>
                </a:cubicBezTo>
                <a:cubicBezTo>
                  <a:pt x="3664" y="8354"/>
                  <a:pt x="3664" y="7941"/>
                  <a:pt x="3518" y="7528"/>
                </a:cubicBezTo>
                <a:cubicBezTo>
                  <a:pt x="3478" y="7435"/>
                  <a:pt x="3451" y="7341"/>
                  <a:pt x="3438" y="7248"/>
                </a:cubicBezTo>
                <a:cubicBezTo>
                  <a:pt x="3344" y="6835"/>
                  <a:pt x="3078" y="6542"/>
                  <a:pt x="2825" y="6236"/>
                </a:cubicBezTo>
                <a:cubicBezTo>
                  <a:pt x="2652" y="6023"/>
                  <a:pt x="2372" y="5996"/>
                  <a:pt x="2105" y="5956"/>
                </a:cubicBezTo>
                <a:cubicBezTo>
                  <a:pt x="1959" y="5943"/>
                  <a:pt x="1812" y="5943"/>
                  <a:pt x="1639" y="5943"/>
                </a:cubicBezTo>
                <a:cubicBezTo>
                  <a:pt x="1599" y="5836"/>
                  <a:pt x="1546" y="5743"/>
                  <a:pt x="1519" y="5636"/>
                </a:cubicBezTo>
                <a:cubicBezTo>
                  <a:pt x="1439" y="5236"/>
                  <a:pt x="1373" y="4823"/>
                  <a:pt x="1373" y="4410"/>
                </a:cubicBezTo>
                <a:cubicBezTo>
                  <a:pt x="1373" y="4091"/>
                  <a:pt x="1359" y="3784"/>
                  <a:pt x="1346" y="3465"/>
                </a:cubicBezTo>
                <a:cubicBezTo>
                  <a:pt x="1333" y="3225"/>
                  <a:pt x="1346" y="2998"/>
                  <a:pt x="1426" y="2772"/>
                </a:cubicBezTo>
                <a:cubicBezTo>
                  <a:pt x="1493" y="2572"/>
                  <a:pt x="1506" y="2345"/>
                  <a:pt x="1612" y="2146"/>
                </a:cubicBezTo>
                <a:cubicBezTo>
                  <a:pt x="1692" y="2012"/>
                  <a:pt x="1746" y="1879"/>
                  <a:pt x="1826" y="1746"/>
                </a:cubicBezTo>
                <a:cubicBezTo>
                  <a:pt x="2079" y="1320"/>
                  <a:pt x="2492" y="1120"/>
                  <a:pt x="2985" y="1066"/>
                </a:cubicBezTo>
                <a:cubicBezTo>
                  <a:pt x="3198" y="1026"/>
                  <a:pt x="3411" y="1026"/>
                  <a:pt x="3624" y="1013"/>
                </a:cubicBezTo>
                <a:cubicBezTo>
                  <a:pt x="3744" y="1399"/>
                  <a:pt x="3731" y="1439"/>
                  <a:pt x="3451" y="1626"/>
                </a:cubicBezTo>
                <a:cubicBezTo>
                  <a:pt x="3384" y="1573"/>
                  <a:pt x="3331" y="1493"/>
                  <a:pt x="3251" y="1453"/>
                </a:cubicBezTo>
                <a:cubicBezTo>
                  <a:pt x="3158" y="1413"/>
                  <a:pt x="3065" y="1399"/>
                  <a:pt x="2971" y="1399"/>
                </a:cubicBezTo>
                <a:cubicBezTo>
                  <a:pt x="2772" y="1399"/>
                  <a:pt x="2665" y="1493"/>
                  <a:pt x="2612" y="1679"/>
                </a:cubicBezTo>
                <a:cubicBezTo>
                  <a:pt x="2558" y="1852"/>
                  <a:pt x="2545" y="2026"/>
                  <a:pt x="2585" y="2212"/>
                </a:cubicBezTo>
                <a:cubicBezTo>
                  <a:pt x="2625" y="2385"/>
                  <a:pt x="2732" y="2505"/>
                  <a:pt x="2918" y="2545"/>
                </a:cubicBezTo>
                <a:cubicBezTo>
                  <a:pt x="3251" y="2599"/>
                  <a:pt x="3571" y="2585"/>
                  <a:pt x="3837" y="2319"/>
                </a:cubicBezTo>
                <a:cubicBezTo>
                  <a:pt x="3904" y="2239"/>
                  <a:pt x="3971" y="2172"/>
                  <a:pt x="4037" y="2106"/>
                </a:cubicBezTo>
                <a:cubicBezTo>
                  <a:pt x="4530" y="1706"/>
                  <a:pt x="4384" y="1040"/>
                  <a:pt x="4144" y="653"/>
                </a:cubicBezTo>
                <a:cubicBezTo>
                  <a:pt x="3931" y="334"/>
                  <a:pt x="3624" y="200"/>
                  <a:pt x="3291" y="134"/>
                </a:cubicBezTo>
                <a:cubicBezTo>
                  <a:pt x="2971" y="81"/>
                  <a:pt x="2652" y="1"/>
                  <a:pt x="2319" y="54"/>
                </a:cubicBezTo>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59;p36"/>
          <p:cNvSpPr/>
          <p:nvPr/>
        </p:nvSpPr>
        <p:spPr>
          <a:xfrm>
            <a:off x="7004480" y="306620"/>
            <a:ext cx="1596217" cy="233380"/>
          </a:xfrm>
          <a:custGeom>
            <a:avLst/>
            <a:gdLst/>
            <a:ahLst/>
            <a:cxnLst/>
            <a:rect l="l" t="t" r="r" b="b"/>
            <a:pathLst>
              <a:path w="30990" h="4531" extrusionOk="0">
                <a:moveTo>
                  <a:pt x="23848" y="3571"/>
                </a:moveTo>
                <a:cubicBezTo>
                  <a:pt x="23768" y="3651"/>
                  <a:pt x="23675" y="3705"/>
                  <a:pt x="23582" y="3758"/>
                </a:cubicBezTo>
                <a:cubicBezTo>
                  <a:pt x="23262" y="3984"/>
                  <a:pt x="23262" y="3984"/>
                  <a:pt x="22836" y="3891"/>
                </a:cubicBezTo>
                <a:cubicBezTo>
                  <a:pt x="22796" y="3784"/>
                  <a:pt x="22876" y="3718"/>
                  <a:pt x="22942" y="3651"/>
                </a:cubicBezTo>
                <a:cubicBezTo>
                  <a:pt x="23102" y="3451"/>
                  <a:pt x="23342" y="3385"/>
                  <a:pt x="23568" y="3291"/>
                </a:cubicBezTo>
                <a:cubicBezTo>
                  <a:pt x="23715" y="3238"/>
                  <a:pt x="23862" y="3212"/>
                  <a:pt x="24075" y="3305"/>
                </a:cubicBezTo>
                <a:cubicBezTo>
                  <a:pt x="23981" y="3411"/>
                  <a:pt x="23928" y="3505"/>
                  <a:pt x="23848" y="3571"/>
                </a:cubicBezTo>
                <a:close/>
                <a:moveTo>
                  <a:pt x="13390" y="1027"/>
                </a:moveTo>
                <a:cubicBezTo>
                  <a:pt x="13270" y="1346"/>
                  <a:pt x="13137" y="1653"/>
                  <a:pt x="12950" y="1933"/>
                </a:cubicBezTo>
                <a:cubicBezTo>
                  <a:pt x="12843" y="1879"/>
                  <a:pt x="12830" y="1799"/>
                  <a:pt x="12857" y="1719"/>
                </a:cubicBezTo>
                <a:cubicBezTo>
                  <a:pt x="12963" y="1386"/>
                  <a:pt x="13083" y="1053"/>
                  <a:pt x="13376" y="747"/>
                </a:cubicBezTo>
                <a:cubicBezTo>
                  <a:pt x="13390" y="880"/>
                  <a:pt x="13416" y="960"/>
                  <a:pt x="13390" y="1027"/>
                </a:cubicBezTo>
                <a:close/>
                <a:moveTo>
                  <a:pt x="30856" y="1240"/>
                </a:moveTo>
                <a:cubicBezTo>
                  <a:pt x="30789" y="907"/>
                  <a:pt x="30656" y="600"/>
                  <a:pt x="30336" y="387"/>
                </a:cubicBezTo>
                <a:cubicBezTo>
                  <a:pt x="29950" y="147"/>
                  <a:pt x="29284" y="1"/>
                  <a:pt x="28871" y="494"/>
                </a:cubicBezTo>
                <a:cubicBezTo>
                  <a:pt x="28818" y="560"/>
                  <a:pt x="28751" y="627"/>
                  <a:pt x="28671" y="694"/>
                </a:cubicBezTo>
                <a:cubicBezTo>
                  <a:pt x="28405" y="960"/>
                  <a:pt x="28391" y="1280"/>
                  <a:pt x="28445" y="1613"/>
                </a:cubicBezTo>
                <a:cubicBezTo>
                  <a:pt x="28485" y="1799"/>
                  <a:pt x="28605" y="1906"/>
                  <a:pt x="28778" y="1946"/>
                </a:cubicBezTo>
                <a:cubicBezTo>
                  <a:pt x="28964" y="1986"/>
                  <a:pt x="29137" y="1973"/>
                  <a:pt x="29311" y="1919"/>
                </a:cubicBezTo>
                <a:cubicBezTo>
                  <a:pt x="29497" y="1866"/>
                  <a:pt x="29590" y="1759"/>
                  <a:pt x="29590" y="1560"/>
                </a:cubicBezTo>
                <a:cubicBezTo>
                  <a:pt x="29590" y="1466"/>
                  <a:pt x="29577" y="1373"/>
                  <a:pt x="29537" y="1280"/>
                </a:cubicBezTo>
                <a:cubicBezTo>
                  <a:pt x="29497" y="1200"/>
                  <a:pt x="29417" y="1147"/>
                  <a:pt x="29364" y="1080"/>
                </a:cubicBezTo>
                <a:cubicBezTo>
                  <a:pt x="29550" y="800"/>
                  <a:pt x="29590" y="787"/>
                  <a:pt x="29977" y="907"/>
                </a:cubicBezTo>
                <a:cubicBezTo>
                  <a:pt x="29963" y="1120"/>
                  <a:pt x="29963" y="1333"/>
                  <a:pt x="29923" y="1546"/>
                </a:cubicBezTo>
                <a:cubicBezTo>
                  <a:pt x="29870" y="2039"/>
                  <a:pt x="29670" y="2439"/>
                  <a:pt x="29244" y="2705"/>
                </a:cubicBezTo>
                <a:cubicBezTo>
                  <a:pt x="29111" y="2785"/>
                  <a:pt x="28978" y="2839"/>
                  <a:pt x="28844" y="2918"/>
                </a:cubicBezTo>
                <a:cubicBezTo>
                  <a:pt x="28644" y="3025"/>
                  <a:pt x="28418" y="3038"/>
                  <a:pt x="28218" y="3105"/>
                </a:cubicBezTo>
                <a:cubicBezTo>
                  <a:pt x="27992" y="3185"/>
                  <a:pt x="27765" y="3198"/>
                  <a:pt x="27525" y="3185"/>
                </a:cubicBezTo>
                <a:cubicBezTo>
                  <a:pt x="27206" y="3172"/>
                  <a:pt x="26899" y="3158"/>
                  <a:pt x="26579" y="3158"/>
                </a:cubicBezTo>
                <a:cubicBezTo>
                  <a:pt x="26166" y="3158"/>
                  <a:pt x="25753" y="3092"/>
                  <a:pt x="25354" y="3012"/>
                </a:cubicBezTo>
                <a:cubicBezTo>
                  <a:pt x="25247" y="2985"/>
                  <a:pt x="25154" y="2932"/>
                  <a:pt x="25047" y="2892"/>
                </a:cubicBezTo>
                <a:cubicBezTo>
                  <a:pt x="25047" y="2719"/>
                  <a:pt x="25047" y="2572"/>
                  <a:pt x="25034" y="2426"/>
                </a:cubicBezTo>
                <a:cubicBezTo>
                  <a:pt x="24994" y="2159"/>
                  <a:pt x="24967" y="1879"/>
                  <a:pt x="24754" y="1706"/>
                </a:cubicBezTo>
                <a:cubicBezTo>
                  <a:pt x="24448" y="1453"/>
                  <a:pt x="24155" y="1186"/>
                  <a:pt x="23742" y="1093"/>
                </a:cubicBezTo>
                <a:cubicBezTo>
                  <a:pt x="23648" y="1080"/>
                  <a:pt x="23555" y="1053"/>
                  <a:pt x="23462" y="1013"/>
                </a:cubicBezTo>
                <a:cubicBezTo>
                  <a:pt x="23049" y="867"/>
                  <a:pt x="22636" y="867"/>
                  <a:pt x="22210" y="987"/>
                </a:cubicBezTo>
                <a:cubicBezTo>
                  <a:pt x="22103" y="1013"/>
                  <a:pt x="21983" y="1053"/>
                  <a:pt x="21890" y="1027"/>
                </a:cubicBezTo>
                <a:cubicBezTo>
                  <a:pt x="21597" y="947"/>
                  <a:pt x="21330" y="1013"/>
                  <a:pt x="21050" y="1093"/>
                </a:cubicBezTo>
                <a:cubicBezTo>
                  <a:pt x="20851" y="1147"/>
                  <a:pt x="20651" y="1200"/>
                  <a:pt x="20451" y="1266"/>
                </a:cubicBezTo>
                <a:cubicBezTo>
                  <a:pt x="20224" y="1333"/>
                  <a:pt x="19985" y="1413"/>
                  <a:pt x="19758" y="1520"/>
                </a:cubicBezTo>
                <a:cubicBezTo>
                  <a:pt x="19012" y="1853"/>
                  <a:pt x="18266" y="2199"/>
                  <a:pt x="17480" y="2452"/>
                </a:cubicBezTo>
                <a:cubicBezTo>
                  <a:pt x="17200" y="2532"/>
                  <a:pt x="16920" y="2599"/>
                  <a:pt x="16641" y="2665"/>
                </a:cubicBezTo>
                <a:cubicBezTo>
                  <a:pt x="16361" y="2719"/>
                  <a:pt x="16081" y="2772"/>
                  <a:pt x="15788" y="2825"/>
                </a:cubicBezTo>
                <a:cubicBezTo>
                  <a:pt x="15628" y="2852"/>
                  <a:pt x="15468" y="2878"/>
                  <a:pt x="15308" y="2878"/>
                </a:cubicBezTo>
                <a:cubicBezTo>
                  <a:pt x="15082" y="2892"/>
                  <a:pt x="14869" y="2878"/>
                  <a:pt x="14642" y="2905"/>
                </a:cubicBezTo>
                <a:cubicBezTo>
                  <a:pt x="14429" y="2918"/>
                  <a:pt x="14216" y="2839"/>
                  <a:pt x="13989" y="2865"/>
                </a:cubicBezTo>
                <a:cubicBezTo>
                  <a:pt x="13803" y="2878"/>
                  <a:pt x="13603" y="2785"/>
                  <a:pt x="13483" y="2612"/>
                </a:cubicBezTo>
                <a:cubicBezTo>
                  <a:pt x="13510" y="2559"/>
                  <a:pt x="13523" y="2532"/>
                  <a:pt x="13536" y="2519"/>
                </a:cubicBezTo>
                <a:cubicBezTo>
                  <a:pt x="13869" y="2226"/>
                  <a:pt x="14096" y="1879"/>
                  <a:pt x="14176" y="1440"/>
                </a:cubicBezTo>
                <a:cubicBezTo>
                  <a:pt x="14189" y="1386"/>
                  <a:pt x="14216" y="1333"/>
                  <a:pt x="14242" y="1293"/>
                </a:cubicBezTo>
                <a:cubicBezTo>
                  <a:pt x="14282" y="1200"/>
                  <a:pt x="14269" y="1107"/>
                  <a:pt x="14242" y="1013"/>
                </a:cubicBezTo>
                <a:cubicBezTo>
                  <a:pt x="14162" y="680"/>
                  <a:pt x="14003" y="440"/>
                  <a:pt x="13670" y="307"/>
                </a:cubicBezTo>
                <a:cubicBezTo>
                  <a:pt x="13416" y="201"/>
                  <a:pt x="13350" y="187"/>
                  <a:pt x="13150" y="360"/>
                </a:cubicBezTo>
                <a:cubicBezTo>
                  <a:pt x="12830" y="640"/>
                  <a:pt x="12657" y="1000"/>
                  <a:pt x="12510" y="1386"/>
                </a:cubicBezTo>
                <a:cubicBezTo>
                  <a:pt x="12430" y="1599"/>
                  <a:pt x="12391" y="1813"/>
                  <a:pt x="12470" y="2039"/>
                </a:cubicBezTo>
                <a:cubicBezTo>
                  <a:pt x="12484" y="2106"/>
                  <a:pt x="12484" y="2186"/>
                  <a:pt x="12484" y="2252"/>
                </a:cubicBezTo>
                <a:cubicBezTo>
                  <a:pt x="12444" y="2292"/>
                  <a:pt x="12417" y="2306"/>
                  <a:pt x="12391" y="2319"/>
                </a:cubicBezTo>
                <a:cubicBezTo>
                  <a:pt x="11898" y="2505"/>
                  <a:pt x="11405" y="2705"/>
                  <a:pt x="10898" y="2878"/>
                </a:cubicBezTo>
                <a:cubicBezTo>
                  <a:pt x="10539" y="2998"/>
                  <a:pt x="10166" y="3105"/>
                  <a:pt x="9779" y="3118"/>
                </a:cubicBezTo>
                <a:cubicBezTo>
                  <a:pt x="9273" y="3118"/>
                  <a:pt x="8767" y="3132"/>
                  <a:pt x="8260" y="3145"/>
                </a:cubicBezTo>
                <a:cubicBezTo>
                  <a:pt x="8180" y="3145"/>
                  <a:pt x="8114" y="3132"/>
                  <a:pt x="8047" y="3118"/>
                </a:cubicBezTo>
                <a:cubicBezTo>
                  <a:pt x="7754" y="3038"/>
                  <a:pt x="7448" y="3038"/>
                  <a:pt x="7155" y="3038"/>
                </a:cubicBezTo>
                <a:cubicBezTo>
                  <a:pt x="7008" y="3038"/>
                  <a:pt x="6875" y="3038"/>
                  <a:pt x="6742" y="3012"/>
                </a:cubicBezTo>
                <a:cubicBezTo>
                  <a:pt x="6275" y="2892"/>
                  <a:pt x="5809" y="2785"/>
                  <a:pt x="5356" y="2612"/>
                </a:cubicBezTo>
                <a:cubicBezTo>
                  <a:pt x="5076" y="2492"/>
                  <a:pt x="4783" y="2399"/>
                  <a:pt x="4530" y="2252"/>
                </a:cubicBezTo>
                <a:cubicBezTo>
                  <a:pt x="4210" y="2066"/>
                  <a:pt x="3890" y="1866"/>
                  <a:pt x="3624" y="1613"/>
                </a:cubicBezTo>
                <a:cubicBezTo>
                  <a:pt x="3278" y="1320"/>
                  <a:pt x="2918" y="1053"/>
                  <a:pt x="2478" y="907"/>
                </a:cubicBezTo>
                <a:cubicBezTo>
                  <a:pt x="2318" y="840"/>
                  <a:pt x="2172" y="800"/>
                  <a:pt x="1999" y="800"/>
                </a:cubicBezTo>
                <a:cubicBezTo>
                  <a:pt x="1732" y="773"/>
                  <a:pt x="1492" y="867"/>
                  <a:pt x="1239" y="907"/>
                </a:cubicBezTo>
                <a:cubicBezTo>
                  <a:pt x="999" y="960"/>
                  <a:pt x="813" y="1067"/>
                  <a:pt x="613" y="1213"/>
                </a:cubicBezTo>
                <a:cubicBezTo>
                  <a:pt x="453" y="1333"/>
                  <a:pt x="387" y="1520"/>
                  <a:pt x="267" y="1653"/>
                </a:cubicBezTo>
                <a:cubicBezTo>
                  <a:pt x="14" y="1933"/>
                  <a:pt x="0" y="2252"/>
                  <a:pt x="40" y="2585"/>
                </a:cubicBezTo>
                <a:cubicBezTo>
                  <a:pt x="80" y="3012"/>
                  <a:pt x="413" y="3278"/>
                  <a:pt x="826" y="3265"/>
                </a:cubicBezTo>
                <a:cubicBezTo>
                  <a:pt x="999" y="3252"/>
                  <a:pt x="1173" y="3238"/>
                  <a:pt x="1359" y="3278"/>
                </a:cubicBezTo>
                <a:cubicBezTo>
                  <a:pt x="1506" y="3305"/>
                  <a:pt x="1652" y="3291"/>
                  <a:pt x="1812" y="3291"/>
                </a:cubicBezTo>
                <a:cubicBezTo>
                  <a:pt x="2159" y="3265"/>
                  <a:pt x="2398" y="3012"/>
                  <a:pt x="2385" y="2665"/>
                </a:cubicBezTo>
                <a:cubicBezTo>
                  <a:pt x="2385" y="2559"/>
                  <a:pt x="2372" y="2439"/>
                  <a:pt x="2332" y="2346"/>
                </a:cubicBezTo>
                <a:cubicBezTo>
                  <a:pt x="2292" y="2172"/>
                  <a:pt x="2198" y="2026"/>
                  <a:pt x="2025" y="1986"/>
                </a:cubicBezTo>
                <a:cubicBezTo>
                  <a:pt x="1892" y="1959"/>
                  <a:pt x="1759" y="1973"/>
                  <a:pt x="1612" y="1973"/>
                </a:cubicBezTo>
                <a:cubicBezTo>
                  <a:pt x="1506" y="1986"/>
                  <a:pt x="1452" y="2052"/>
                  <a:pt x="1426" y="2159"/>
                </a:cubicBezTo>
                <a:cubicBezTo>
                  <a:pt x="1399" y="2319"/>
                  <a:pt x="1426" y="2492"/>
                  <a:pt x="1346" y="2652"/>
                </a:cubicBezTo>
                <a:cubicBezTo>
                  <a:pt x="1226" y="2692"/>
                  <a:pt x="1106" y="2745"/>
                  <a:pt x="986" y="2799"/>
                </a:cubicBezTo>
                <a:cubicBezTo>
                  <a:pt x="933" y="2745"/>
                  <a:pt x="866" y="2705"/>
                  <a:pt x="840" y="2652"/>
                </a:cubicBezTo>
                <a:cubicBezTo>
                  <a:pt x="760" y="2492"/>
                  <a:pt x="693" y="2319"/>
                  <a:pt x="653" y="2159"/>
                </a:cubicBezTo>
                <a:cubicBezTo>
                  <a:pt x="626" y="2066"/>
                  <a:pt x="626" y="1959"/>
                  <a:pt x="640" y="1866"/>
                </a:cubicBezTo>
                <a:cubicBezTo>
                  <a:pt x="640" y="1813"/>
                  <a:pt x="666" y="1746"/>
                  <a:pt x="706" y="1733"/>
                </a:cubicBezTo>
                <a:cubicBezTo>
                  <a:pt x="893" y="1639"/>
                  <a:pt x="1079" y="1520"/>
                  <a:pt x="1266" y="1493"/>
                </a:cubicBezTo>
                <a:cubicBezTo>
                  <a:pt x="1506" y="1466"/>
                  <a:pt x="1759" y="1480"/>
                  <a:pt x="1985" y="1613"/>
                </a:cubicBezTo>
                <a:cubicBezTo>
                  <a:pt x="2159" y="1706"/>
                  <a:pt x="2345" y="1759"/>
                  <a:pt x="2518" y="1839"/>
                </a:cubicBezTo>
                <a:cubicBezTo>
                  <a:pt x="2891" y="2026"/>
                  <a:pt x="3291" y="2186"/>
                  <a:pt x="3637" y="2439"/>
                </a:cubicBezTo>
                <a:cubicBezTo>
                  <a:pt x="3904" y="2639"/>
                  <a:pt x="4184" y="2825"/>
                  <a:pt x="4477" y="2972"/>
                </a:cubicBezTo>
                <a:cubicBezTo>
                  <a:pt x="4890" y="3185"/>
                  <a:pt x="5303" y="3398"/>
                  <a:pt x="5769" y="3491"/>
                </a:cubicBezTo>
                <a:cubicBezTo>
                  <a:pt x="6129" y="3571"/>
                  <a:pt x="6502" y="3558"/>
                  <a:pt x="6848" y="3705"/>
                </a:cubicBezTo>
                <a:cubicBezTo>
                  <a:pt x="6968" y="3744"/>
                  <a:pt x="7088" y="3798"/>
                  <a:pt x="7208" y="3798"/>
                </a:cubicBezTo>
                <a:cubicBezTo>
                  <a:pt x="7474" y="3798"/>
                  <a:pt x="7714" y="3864"/>
                  <a:pt x="7981" y="3931"/>
                </a:cubicBezTo>
                <a:cubicBezTo>
                  <a:pt x="8074" y="3944"/>
                  <a:pt x="8167" y="3944"/>
                  <a:pt x="8260" y="3944"/>
                </a:cubicBezTo>
                <a:cubicBezTo>
                  <a:pt x="8847" y="3944"/>
                  <a:pt x="9446" y="3958"/>
                  <a:pt x="10032" y="3944"/>
                </a:cubicBezTo>
                <a:cubicBezTo>
                  <a:pt x="10325" y="3931"/>
                  <a:pt x="10605" y="3864"/>
                  <a:pt x="10885" y="3824"/>
                </a:cubicBezTo>
                <a:cubicBezTo>
                  <a:pt x="10952" y="3824"/>
                  <a:pt x="11018" y="3798"/>
                  <a:pt x="11085" y="3784"/>
                </a:cubicBezTo>
                <a:cubicBezTo>
                  <a:pt x="11498" y="3758"/>
                  <a:pt x="11871" y="3638"/>
                  <a:pt x="12217" y="3451"/>
                </a:cubicBezTo>
                <a:cubicBezTo>
                  <a:pt x="12271" y="3425"/>
                  <a:pt x="12324" y="3385"/>
                  <a:pt x="12364" y="3385"/>
                </a:cubicBezTo>
                <a:cubicBezTo>
                  <a:pt x="12550" y="3371"/>
                  <a:pt x="12684" y="3291"/>
                  <a:pt x="12817" y="3198"/>
                </a:cubicBezTo>
                <a:cubicBezTo>
                  <a:pt x="12910" y="3132"/>
                  <a:pt x="13017" y="3092"/>
                  <a:pt x="13097" y="3052"/>
                </a:cubicBezTo>
                <a:cubicBezTo>
                  <a:pt x="13376" y="3198"/>
                  <a:pt x="13643" y="3345"/>
                  <a:pt x="13909" y="3491"/>
                </a:cubicBezTo>
                <a:cubicBezTo>
                  <a:pt x="14003" y="3545"/>
                  <a:pt x="14109" y="3598"/>
                  <a:pt x="14216" y="3611"/>
                </a:cubicBezTo>
                <a:cubicBezTo>
                  <a:pt x="14762" y="3651"/>
                  <a:pt x="15308" y="3744"/>
                  <a:pt x="15854" y="3571"/>
                </a:cubicBezTo>
                <a:cubicBezTo>
                  <a:pt x="15908" y="3558"/>
                  <a:pt x="15988" y="3545"/>
                  <a:pt x="16054" y="3558"/>
                </a:cubicBezTo>
                <a:cubicBezTo>
                  <a:pt x="16281" y="3571"/>
                  <a:pt x="16481" y="3505"/>
                  <a:pt x="16694" y="3438"/>
                </a:cubicBezTo>
                <a:cubicBezTo>
                  <a:pt x="16934" y="3371"/>
                  <a:pt x="17160" y="3291"/>
                  <a:pt x="17400" y="3238"/>
                </a:cubicBezTo>
                <a:cubicBezTo>
                  <a:pt x="17653" y="3172"/>
                  <a:pt x="17880" y="3105"/>
                  <a:pt x="18079" y="2945"/>
                </a:cubicBezTo>
                <a:cubicBezTo>
                  <a:pt x="18133" y="2905"/>
                  <a:pt x="18199" y="2878"/>
                  <a:pt x="18266" y="2865"/>
                </a:cubicBezTo>
                <a:cubicBezTo>
                  <a:pt x="18532" y="2812"/>
                  <a:pt x="18759" y="2679"/>
                  <a:pt x="18985" y="2559"/>
                </a:cubicBezTo>
                <a:cubicBezTo>
                  <a:pt x="19385" y="2359"/>
                  <a:pt x="19811" y="2279"/>
                  <a:pt x="20251" y="2212"/>
                </a:cubicBezTo>
                <a:cubicBezTo>
                  <a:pt x="20451" y="2186"/>
                  <a:pt x="20651" y="2159"/>
                  <a:pt x="20851" y="2092"/>
                </a:cubicBezTo>
                <a:cubicBezTo>
                  <a:pt x="21130" y="1999"/>
                  <a:pt x="21410" y="1946"/>
                  <a:pt x="21703" y="1959"/>
                </a:cubicBezTo>
                <a:cubicBezTo>
                  <a:pt x="21916" y="1986"/>
                  <a:pt x="22130" y="1959"/>
                  <a:pt x="22343" y="1879"/>
                </a:cubicBezTo>
                <a:cubicBezTo>
                  <a:pt x="22569" y="1799"/>
                  <a:pt x="22809" y="1799"/>
                  <a:pt x="23036" y="1893"/>
                </a:cubicBezTo>
                <a:cubicBezTo>
                  <a:pt x="23195" y="1959"/>
                  <a:pt x="23369" y="2012"/>
                  <a:pt x="23515" y="2106"/>
                </a:cubicBezTo>
                <a:cubicBezTo>
                  <a:pt x="23768" y="2239"/>
                  <a:pt x="23968" y="2412"/>
                  <a:pt x="24115" y="2732"/>
                </a:cubicBezTo>
                <a:cubicBezTo>
                  <a:pt x="23968" y="2759"/>
                  <a:pt x="23888" y="2785"/>
                  <a:pt x="23795" y="2772"/>
                </a:cubicBezTo>
                <a:cubicBezTo>
                  <a:pt x="23262" y="2745"/>
                  <a:pt x="22836" y="2945"/>
                  <a:pt x="22449" y="3305"/>
                </a:cubicBezTo>
                <a:cubicBezTo>
                  <a:pt x="22289" y="3465"/>
                  <a:pt x="22210" y="3625"/>
                  <a:pt x="22223" y="3851"/>
                </a:cubicBezTo>
                <a:cubicBezTo>
                  <a:pt x="22236" y="4144"/>
                  <a:pt x="22396" y="4331"/>
                  <a:pt x="22702" y="4357"/>
                </a:cubicBezTo>
                <a:cubicBezTo>
                  <a:pt x="22889" y="4384"/>
                  <a:pt x="23075" y="4397"/>
                  <a:pt x="23275" y="4424"/>
                </a:cubicBezTo>
                <a:cubicBezTo>
                  <a:pt x="23888" y="4531"/>
                  <a:pt x="24368" y="4277"/>
                  <a:pt x="24741" y="3798"/>
                </a:cubicBezTo>
                <a:cubicBezTo>
                  <a:pt x="24768" y="3771"/>
                  <a:pt x="24781" y="3731"/>
                  <a:pt x="24807" y="3705"/>
                </a:cubicBezTo>
                <a:cubicBezTo>
                  <a:pt x="24861" y="3638"/>
                  <a:pt x="24914" y="3585"/>
                  <a:pt x="24981" y="3505"/>
                </a:cubicBezTo>
                <a:cubicBezTo>
                  <a:pt x="25234" y="3571"/>
                  <a:pt x="25500" y="3598"/>
                  <a:pt x="25740" y="3691"/>
                </a:cubicBezTo>
                <a:cubicBezTo>
                  <a:pt x="25900" y="3758"/>
                  <a:pt x="26047" y="3811"/>
                  <a:pt x="26206" y="3824"/>
                </a:cubicBezTo>
                <a:cubicBezTo>
                  <a:pt x="27032" y="3851"/>
                  <a:pt x="27858" y="3878"/>
                  <a:pt x="28684" y="3904"/>
                </a:cubicBezTo>
                <a:cubicBezTo>
                  <a:pt x="28791" y="3904"/>
                  <a:pt x="28898" y="3878"/>
                  <a:pt x="29004" y="3864"/>
                </a:cubicBezTo>
                <a:cubicBezTo>
                  <a:pt x="29404" y="3798"/>
                  <a:pt x="29764" y="3625"/>
                  <a:pt x="30110" y="3425"/>
                </a:cubicBezTo>
                <a:cubicBezTo>
                  <a:pt x="30430" y="3225"/>
                  <a:pt x="30656" y="2932"/>
                  <a:pt x="30843" y="2612"/>
                </a:cubicBezTo>
                <a:cubicBezTo>
                  <a:pt x="30909" y="2505"/>
                  <a:pt x="30923" y="2346"/>
                  <a:pt x="30936" y="2212"/>
                </a:cubicBezTo>
                <a:cubicBezTo>
                  <a:pt x="30989" y="1879"/>
                  <a:pt x="30909" y="1560"/>
                  <a:pt x="30856" y="1240"/>
                </a:cubicBezTo>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36"/>
          <p:cNvSpPr/>
          <p:nvPr/>
        </p:nvSpPr>
        <p:spPr>
          <a:xfrm>
            <a:off x="8604002" y="539998"/>
            <a:ext cx="233380" cy="1596217"/>
          </a:xfrm>
          <a:custGeom>
            <a:avLst/>
            <a:gdLst/>
            <a:ahLst/>
            <a:cxnLst/>
            <a:rect l="l" t="t" r="r" b="b"/>
            <a:pathLst>
              <a:path w="4531" h="30990" extrusionOk="0">
                <a:moveTo>
                  <a:pt x="1226" y="6915"/>
                </a:moveTo>
                <a:cubicBezTo>
                  <a:pt x="1319" y="7128"/>
                  <a:pt x="1293" y="7275"/>
                  <a:pt x="1239" y="7421"/>
                </a:cubicBezTo>
                <a:cubicBezTo>
                  <a:pt x="1146" y="7648"/>
                  <a:pt x="1080" y="7888"/>
                  <a:pt x="880" y="8048"/>
                </a:cubicBezTo>
                <a:cubicBezTo>
                  <a:pt x="813" y="8114"/>
                  <a:pt x="746" y="8194"/>
                  <a:pt x="640" y="8154"/>
                </a:cubicBezTo>
                <a:cubicBezTo>
                  <a:pt x="547" y="7728"/>
                  <a:pt x="547" y="7728"/>
                  <a:pt x="773" y="7408"/>
                </a:cubicBezTo>
                <a:cubicBezTo>
                  <a:pt x="826" y="7315"/>
                  <a:pt x="880" y="7222"/>
                  <a:pt x="960" y="7142"/>
                </a:cubicBezTo>
                <a:cubicBezTo>
                  <a:pt x="1026" y="7062"/>
                  <a:pt x="1119" y="7008"/>
                  <a:pt x="1226" y="6915"/>
                </a:cubicBezTo>
                <a:close/>
                <a:moveTo>
                  <a:pt x="3784" y="17613"/>
                </a:moveTo>
                <a:cubicBezTo>
                  <a:pt x="3478" y="17907"/>
                  <a:pt x="3145" y="18026"/>
                  <a:pt x="2812" y="18133"/>
                </a:cubicBezTo>
                <a:cubicBezTo>
                  <a:pt x="2732" y="18160"/>
                  <a:pt x="2652" y="18146"/>
                  <a:pt x="2598" y="18040"/>
                </a:cubicBezTo>
                <a:cubicBezTo>
                  <a:pt x="2878" y="17853"/>
                  <a:pt x="3185" y="17720"/>
                  <a:pt x="3504" y="17600"/>
                </a:cubicBezTo>
                <a:cubicBezTo>
                  <a:pt x="3571" y="17573"/>
                  <a:pt x="3651" y="17600"/>
                  <a:pt x="3784" y="17613"/>
                </a:cubicBezTo>
                <a:close/>
                <a:moveTo>
                  <a:pt x="2319" y="54"/>
                </a:moveTo>
                <a:cubicBezTo>
                  <a:pt x="2185" y="67"/>
                  <a:pt x="2025" y="81"/>
                  <a:pt x="1919" y="147"/>
                </a:cubicBezTo>
                <a:cubicBezTo>
                  <a:pt x="1599" y="334"/>
                  <a:pt x="1306" y="560"/>
                  <a:pt x="1106" y="880"/>
                </a:cubicBezTo>
                <a:cubicBezTo>
                  <a:pt x="906" y="1226"/>
                  <a:pt x="733" y="1586"/>
                  <a:pt x="667" y="1986"/>
                </a:cubicBezTo>
                <a:cubicBezTo>
                  <a:pt x="653" y="2092"/>
                  <a:pt x="627" y="2199"/>
                  <a:pt x="627" y="2305"/>
                </a:cubicBezTo>
                <a:cubicBezTo>
                  <a:pt x="653" y="3131"/>
                  <a:pt x="680" y="3957"/>
                  <a:pt x="706" y="4784"/>
                </a:cubicBezTo>
                <a:cubicBezTo>
                  <a:pt x="720" y="4943"/>
                  <a:pt x="773" y="5090"/>
                  <a:pt x="840" y="5250"/>
                </a:cubicBezTo>
                <a:cubicBezTo>
                  <a:pt x="933" y="5490"/>
                  <a:pt x="960" y="5756"/>
                  <a:pt x="1026" y="6009"/>
                </a:cubicBezTo>
                <a:cubicBezTo>
                  <a:pt x="946" y="6076"/>
                  <a:pt x="893" y="6129"/>
                  <a:pt x="826" y="6182"/>
                </a:cubicBezTo>
                <a:cubicBezTo>
                  <a:pt x="800" y="6209"/>
                  <a:pt x="760" y="6222"/>
                  <a:pt x="733" y="6249"/>
                </a:cubicBezTo>
                <a:cubicBezTo>
                  <a:pt x="240" y="6622"/>
                  <a:pt x="0" y="7102"/>
                  <a:pt x="107" y="7715"/>
                </a:cubicBezTo>
                <a:cubicBezTo>
                  <a:pt x="134" y="7914"/>
                  <a:pt x="147" y="8101"/>
                  <a:pt x="174" y="8287"/>
                </a:cubicBezTo>
                <a:cubicBezTo>
                  <a:pt x="200" y="8594"/>
                  <a:pt x="387" y="8754"/>
                  <a:pt x="680" y="8767"/>
                </a:cubicBezTo>
                <a:cubicBezTo>
                  <a:pt x="906" y="8780"/>
                  <a:pt x="1066" y="8700"/>
                  <a:pt x="1226" y="8541"/>
                </a:cubicBezTo>
                <a:cubicBezTo>
                  <a:pt x="1586" y="8154"/>
                  <a:pt x="1786" y="7728"/>
                  <a:pt x="1759" y="7195"/>
                </a:cubicBezTo>
                <a:cubicBezTo>
                  <a:pt x="1746" y="7102"/>
                  <a:pt x="1772" y="7022"/>
                  <a:pt x="1799" y="6875"/>
                </a:cubicBezTo>
                <a:cubicBezTo>
                  <a:pt x="2119" y="7022"/>
                  <a:pt x="2292" y="7222"/>
                  <a:pt x="2425" y="7475"/>
                </a:cubicBezTo>
                <a:cubicBezTo>
                  <a:pt x="2518" y="7621"/>
                  <a:pt x="2572" y="7794"/>
                  <a:pt x="2638" y="7954"/>
                </a:cubicBezTo>
                <a:cubicBezTo>
                  <a:pt x="2732" y="8181"/>
                  <a:pt x="2732" y="8421"/>
                  <a:pt x="2652" y="8647"/>
                </a:cubicBezTo>
                <a:cubicBezTo>
                  <a:pt x="2572" y="8860"/>
                  <a:pt x="2545" y="9073"/>
                  <a:pt x="2572" y="9287"/>
                </a:cubicBezTo>
                <a:cubicBezTo>
                  <a:pt x="2585" y="9580"/>
                  <a:pt x="2532" y="9860"/>
                  <a:pt x="2438" y="10139"/>
                </a:cubicBezTo>
                <a:cubicBezTo>
                  <a:pt x="2372" y="10339"/>
                  <a:pt x="2345" y="10539"/>
                  <a:pt x="2319" y="10739"/>
                </a:cubicBezTo>
                <a:cubicBezTo>
                  <a:pt x="2252" y="11178"/>
                  <a:pt x="2172" y="11605"/>
                  <a:pt x="1972" y="12005"/>
                </a:cubicBezTo>
                <a:cubicBezTo>
                  <a:pt x="1852" y="12231"/>
                  <a:pt x="1719" y="12457"/>
                  <a:pt x="1666" y="12724"/>
                </a:cubicBezTo>
                <a:cubicBezTo>
                  <a:pt x="1652" y="12791"/>
                  <a:pt x="1626" y="12857"/>
                  <a:pt x="1586" y="12910"/>
                </a:cubicBezTo>
                <a:cubicBezTo>
                  <a:pt x="1426" y="13110"/>
                  <a:pt x="1359" y="13337"/>
                  <a:pt x="1293" y="13590"/>
                </a:cubicBezTo>
                <a:cubicBezTo>
                  <a:pt x="1239" y="13830"/>
                  <a:pt x="1159" y="14056"/>
                  <a:pt x="1093" y="14296"/>
                </a:cubicBezTo>
                <a:cubicBezTo>
                  <a:pt x="1026" y="14509"/>
                  <a:pt x="960" y="14709"/>
                  <a:pt x="973" y="14936"/>
                </a:cubicBezTo>
                <a:cubicBezTo>
                  <a:pt x="986" y="15002"/>
                  <a:pt x="973" y="15082"/>
                  <a:pt x="960" y="15135"/>
                </a:cubicBezTo>
                <a:cubicBezTo>
                  <a:pt x="786" y="15682"/>
                  <a:pt x="880" y="16228"/>
                  <a:pt x="920" y="16774"/>
                </a:cubicBezTo>
                <a:cubicBezTo>
                  <a:pt x="933" y="16881"/>
                  <a:pt x="986" y="16987"/>
                  <a:pt x="1040" y="17081"/>
                </a:cubicBezTo>
                <a:cubicBezTo>
                  <a:pt x="1186" y="17347"/>
                  <a:pt x="1333" y="17613"/>
                  <a:pt x="1479" y="17893"/>
                </a:cubicBezTo>
                <a:cubicBezTo>
                  <a:pt x="1439" y="17973"/>
                  <a:pt x="1399" y="18080"/>
                  <a:pt x="1333" y="18173"/>
                </a:cubicBezTo>
                <a:cubicBezTo>
                  <a:pt x="1239" y="18306"/>
                  <a:pt x="1159" y="18439"/>
                  <a:pt x="1146" y="18626"/>
                </a:cubicBezTo>
                <a:cubicBezTo>
                  <a:pt x="1146" y="18666"/>
                  <a:pt x="1106" y="18719"/>
                  <a:pt x="1080" y="18773"/>
                </a:cubicBezTo>
                <a:cubicBezTo>
                  <a:pt x="893" y="19119"/>
                  <a:pt x="773" y="19492"/>
                  <a:pt x="746" y="19905"/>
                </a:cubicBezTo>
                <a:cubicBezTo>
                  <a:pt x="733" y="19972"/>
                  <a:pt x="706" y="20038"/>
                  <a:pt x="706" y="20105"/>
                </a:cubicBezTo>
                <a:cubicBezTo>
                  <a:pt x="667" y="20385"/>
                  <a:pt x="600" y="20664"/>
                  <a:pt x="587" y="20957"/>
                </a:cubicBezTo>
                <a:cubicBezTo>
                  <a:pt x="573" y="21544"/>
                  <a:pt x="587" y="22143"/>
                  <a:pt x="587" y="22729"/>
                </a:cubicBezTo>
                <a:cubicBezTo>
                  <a:pt x="587" y="22823"/>
                  <a:pt x="587" y="22916"/>
                  <a:pt x="600" y="23009"/>
                </a:cubicBezTo>
                <a:cubicBezTo>
                  <a:pt x="667" y="23276"/>
                  <a:pt x="733" y="23515"/>
                  <a:pt x="733" y="23782"/>
                </a:cubicBezTo>
                <a:cubicBezTo>
                  <a:pt x="733" y="23902"/>
                  <a:pt x="786" y="24022"/>
                  <a:pt x="826" y="24142"/>
                </a:cubicBezTo>
                <a:cubicBezTo>
                  <a:pt x="973" y="24488"/>
                  <a:pt x="960" y="24861"/>
                  <a:pt x="1040" y="25221"/>
                </a:cubicBezTo>
                <a:cubicBezTo>
                  <a:pt x="1133" y="25687"/>
                  <a:pt x="1346" y="26100"/>
                  <a:pt x="1559" y="26513"/>
                </a:cubicBezTo>
                <a:cubicBezTo>
                  <a:pt x="1706" y="26806"/>
                  <a:pt x="1892" y="27086"/>
                  <a:pt x="2092" y="27352"/>
                </a:cubicBezTo>
                <a:cubicBezTo>
                  <a:pt x="2345" y="27699"/>
                  <a:pt x="2505" y="28099"/>
                  <a:pt x="2692" y="28472"/>
                </a:cubicBezTo>
                <a:cubicBezTo>
                  <a:pt x="2772" y="28645"/>
                  <a:pt x="2825" y="28831"/>
                  <a:pt x="2918" y="29005"/>
                </a:cubicBezTo>
                <a:cubicBezTo>
                  <a:pt x="3051" y="29231"/>
                  <a:pt x="3065" y="29484"/>
                  <a:pt x="3038" y="29724"/>
                </a:cubicBezTo>
                <a:cubicBezTo>
                  <a:pt x="3011" y="29910"/>
                  <a:pt x="2891" y="30097"/>
                  <a:pt x="2798" y="30284"/>
                </a:cubicBezTo>
                <a:cubicBezTo>
                  <a:pt x="2785" y="30323"/>
                  <a:pt x="2718" y="30350"/>
                  <a:pt x="2665" y="30350"/>
                </a:cubicBezTo>
                <a:cubicBezTo>
                  <a:pt x="2572" y="30363"/>
                  <a:pt x="2465" y="30363"/>
                  <a:pt x="2372" y="30337"/>
                </a:cubicBezTo>
                <a:cubicBezTo>
                  <a:pt x="2212" y="30297"/>
                  <a:pt x="2039" y="30230"/>
                  <a:pt x="1879" y="30150"/>
                </a:cubicBezTo>
                <a:cubicBezTo>
                  <a:pt x="1826" y="30124"/>
                  <a:pt x="1786" y="30057"/>
                  <a:pt x="1732" y="30004"/>
                </a:cubicBezTo>
                <a:cubicBezTo>
                  <a:pt x="1786" y="29884"/>
                  <a:pt x="1839" y="29764"/>
                  <a:pt x="1879" y="29644"/>
                </a:cubicBezTo>
                <a:cubicBezTo>
                  <a:pt x="2039" y="29564"/>
                  <a:pt x="2212" y="29591"/>
                  <a:pt x="2372" y="29564"/>
                </a:cubicBezTo>
                <a:cubicBezTo>
                  <a:pt x="2478" y="29537"/>
                  <a:pt x="2545" y="29484"/>
                  <a:pt x="2558" y="29378"/>
                </a:cubicBezTo>
                <a:cubicBezTo>
                  <a:pt x="2558" y="29231"/>
                  <a:pt x="2572" y="29098"/>
                  <a:pt x="2545" y="28965"/>
                </a:cubicBezTo>
                <a:cubicBezTo>
                  <a:pt x="2505" y="28791"/>
                  <a:pt x="2359" y="28698"/>
                  <a:pt x="2185" y="28658"/>
                </a:cubicBezTo>
                <a:cubicBezTo>
                  <a:pt x="2092" y="28618"/>
                  <a:pt x="1972" y="28605"/>
                  <a:pt x="1866" y="28605"/>
                </a:cubicBezTo>
                <a:cubicBezTo>
                  <a:pt x="1519" y="28592"/>
                  <a:pt x="1266" y="28831"/>
                  <a:pt x="1239" y="29178"/>
                </a:cubicBezTo>
                <a:cubicBezTo>
                  <a:pt x="1226" y="29338"/>
                  <a:pt x="1226" y="29484"/>
                  <a:pt x="1253" y="29631"/>
                </a:cubicBezTo>
                <a:cubicBezTo>
                  <a:pt x="1293" y="29817"/>
                  <a:pt x="1279" y="29990"/>
                  <a:pt x="1266" y="30164"/>
                </a:cubicBezTo>
                <a:cubicBezTo>
                  <a:pt x="1253" y="30577"/>
                  <a:pt x="1519" y="30910"/>
                  <a:pt x="1946" y="30950"/>
                </a:cubicBezTo>
                <a:cubicBezTo>
                  <a:pt x="2279" y="30990"/>
                  <a:pt x="2598" y="30976"/>
                  <a:pt x="2878" y="30723"/>
                </a:cubicBezTo>
                <a:cubicBezTo>
                  <a:pt x="3011" y="30603"/>
                  <a:pt x="3198" y="30537"/>
                  <a:pt x="3318" y="30377"/>
                </a:cubicBezTo>
                <a:cubicBezTo>
                  <a:pt x="3464" y="30177"/>
                  <a:pt x="3571" y="29990"/>
                  <a:pt x="3624" y="29751"/>
                </a:cubicBezTo>
                <a:cubicBezTo>
                  <a:pt x="3664" y="29497"/>
                  <a:pt x="3757" y="29244"/>
                  <a:pt x="3731" y="28991"/>
                </a:cubicBezTo>
                <a:cubicBezTo>
                  <a:pt x="3731" y="28818"/>
                  <a:pt x="3691" y="28671"/>
                  <a:pt x="3638" y="28512"/>
                </a:cubicBezTo>
                <a:cubicBezTo>
                  <a:pt x="3478" y="28072"/>
                  <a:pt x="3211" y="27712"/>
                  <a:pt x="2918" y="27366"/>
                </a:cubicBezTo>
                <a:cubicBezTo>
                  <a:pt x="2665" y="27099"/>
                  <a:pt x="2465" y="26780"/>
                  <a:pt x="2279" y="26460"/>
                </a:cubicBezTo>
                <a:cubicBezTo>
                  <a:pt x="2132" y="26207"/>
                  <a:pt x="2039" y="25914"/>
                  <a:pt x="1919" y="25634"/>
                </a:cubicBezTo>
                <a:cubicBezTo>
                  <a:pt x="1746" y="25181"/>
                  <a:pt x="1639" y="24715"/>
                  <a:pt x="1519" y="24248"/>
                </a:cubicBezTo>
                <a:cubicBezTo>
                  <a:pt x="1493" y="24115"/>
                  <a:pt x="1493" y="23982"/>
                  <a:pt x="1493" y="23835"/>
                </a:cubicBezTo>
                <a:cubicBezTo>
                  <a:pt x="1493" y="23542"/>
                  <a:pt x="1493" y="23236"/>
                  <a:pt x="1413" y="22943"/>
                </a:cubicBezTo>
                <a:cubicBezTo>
                  <a:pt x="1399" y="22876"/>
                  <a:pt x="1386" y="22809"/>
                  <a:pt x="1386" y="22729"/>
                </a:cubicBezTo>
                <a:cubicBezTo>
                  <a:pt x="1399" y="22223"/>
                  <a:pt x="1413" y="21717"/>
                  <a:pt x="1413" y="21211"/>
                </a:cubicBezTo>
                <a:cubicBezTo>
                  <a:pt x="1426" y="20824"/>
                  <a:pt x="1533" y="20451"/>
                  <a:pt x="1652" y="20091"/>
                </a:cubicBezTo>
                <a:cubicBezTo>
                  <a:pt x="1826" y="19585"/>
                  <a:pt x="2025" y="19092"/>
                  <a:pt x="2212" y="18599"/>
                </a:cubicBezTo>
                <a:cubicBezTo>
                  <a:pt x="2225" y="18573"/>
                  <a:pt x="2239" y="18546"/>
                  <a:pt x="2279" y="18506"/>
                </a:cubicBezTo>
                <a:cubicBezTo>
                  <a:pt x="2345" y="18506"/>
                  <a:pt x="2425" y="18506"/>
                  <a:pt x="2492" y="18519"/>
                </a:cubicBezTo>
                <a:cubicBezTo>
                  <a:pt x="2718" y="18586"/>
                  <a:pt x="2931" y="18559"/>
                  <a:pt x="3145" y="18479"/>
                </a:cubicBezTo>
                <a:cubicBezTo>
                  <a:pt x="3531" y="18333"/>
                  <a:pt x="3891" y="18160"/>
                  <a:pt x="4170" y="17840"/>
                </a:cubicBezTo>
                <a:cubicBezTo>
                  <a:pt x="4344" y="17640"/>
                  <a:pt x="4330" y="17573"/>
                  <a:pt x="4224" y="17320"/>
                </a:cubicBezTo>
                <a:cubicBezTo>
                  <a:pt x="4091" y="16987"/>
                  <a:pt x="3851" y="16827"/>
                  <a:pt x="3518" y="16747"/>
                </a:cubicBezTo>
                <a:cubicBezTo>
                  <a:pt x="3424" y="16721"/>
                  <a:pt x="3331" y="16707"/>
                  <a:pt x="3238" y="16747"/>
                </a:cubicBezTo>
                <a:cubicBezTo>
                  <a:pt x="3198" y="16774"/>
                  <a:pt x="3145" y="16801"/>
                  <a:pt x="3091" y="16814"/>
                </a:cubicBezTo>
                <a:cubicBezTo>
                  <a:pt x="2652" y="16894"/>
                  <a:pt x="2305" y="17120"/>
                  <a:pt x="2012" y="17454"/>
                </a:cubicBezTo>
                <a:cubicBezTo>
                  <a:pt x="1999" y="17467"/>
                  <a:pt x="1972" y="17480"/>
                  <a:pt x="1919" y="17507"/>
                </a:cubicBezTo>
                <a:cubicBezTo>
                  <a:pt x="1746" y="17387"/>
                  <a:pt x="1652" y="17187"/>
                  <a:pt x="1666" y="17001"/>
                </a:cubicBezTo>
                <a:cubicBezTo>
                  <a:pt x="1692" y="16774"/>
                  <a:pt x="1612" y="16561"/>
                  <a:pt x="1626" y="16348"/>
                </a:cubicBezTo>
                <a:cubicBezTo>
                  <a:pt x="1652" y="16121"/>
                  <a:pt x="1639" y="15908"/>
                  <a:pt x="1639" y="15682"/>
                </a:cubicBezTo>
                <a:cubicBezTo>
                  <a:pt x="1652" y="15522"/>
                  <a:pt x="1679" y="15362"/>
                  <a:pt x="1706" y="15202"/>
                </a:cubicBezTo>
                <a:cubicBezTo>
                  <a:pt x="1759" y="14909"/>
                  <a:pt x="1812" y="14629"/>
                  <a:pt x="1866" y="14349"/>
                </a:cubicBezTo>
                <a:cubicBezTo>
                  <a:pt x="1932" y="14070"/>
                  <a:pt x="1999" y="13790"/>
                  <a:pt x="2079" y="13510"/>
                </a:cubicBezTo>
                <a:cubicBezTo>
                  <a:pt x="2332" y="12724"/>
                  <a:pt x="2678" y="11978"/>
                  <a:pt x="3011" y="11232"/>
                </a:cubicBezTo>
                <a:cubicBezTo>
                  <a:pt x="3118" y="11005"/>
                  <a:pt x="3198" y="10765"/>
                  <a:pt x="3264" y="10539"/>
                </a:cubicBezTo>
                <a:cubicBezTo>
                  <a:pt x="3331" y="10339"/>
                  <a:pt x="3384" y="10139"/>
                  <a:pt x="3438" y="9939"/>
                </a:cubicBezTo>
                <a:cubicBezTo>
                  <a:pt x="3518" y="9660"/>
                  <a:pt x="3584" y="9393"/>
                  <a:pt x="3504" y="9100"/>
                </a:cubicBezTo>
                <a:cubicBezTo>
                  <a:pt x="3478" y="9007"/>
                  <a:pt x="3518" y="8887"/>
                  <a:pt x="3544" y="8780"/>
                </a:cubicBezTo>
                <a:cubicBezTo>
                  <a:pt x="3664" y="8354"/>
                  <a:pt x="3664" y="7941"/>
                  <a:pt x="3518" y="7528"/>
                </a:cubicBezTo>
                <a:cubicBezTo>
                  <a:pt x="3478" y="7435"/>
                  <a:pt x="3451" y="7341"/>
                  <a:pt x="3438" y="7248"/>
                </a:cubicBezTo>
                <a:cubicBezTo>
                  <a:pt x="3344" y="6835"/>
                  <a:pt x="3078" y="6542"/>
                  <a:pt x="2825" y="6236"/>
                </a:cubicBezTo>
                <a:cubicBezTo>
                  <a:pt x="2652" y="6023"/>
                  <a:pt x="2372" y="5996"/>
                  <a:pt x="2105" y="5956"/>
                </a:cubicBezTo>
                <a:cubicBezTo>
                  <a:pt x="1959" y="5943"/>
                  <a:pt x="1812" y="5943"/>
                  <a:pt x="1639" y="5943"/>
                </a:cubicBezTo>
                <a:cubicBezTo>
                  <a:pt x="1599" y="5836"/>
                  <a:pt x="1546" y="5743"/>
                  <a:pt x="1519" y="5636"/>
                </a:cubicBezTo>
                <a:cubicBezTo>
                  <a:pt x="1439" y="5236"/>
                  <a:pt x="1373" y="4823"/>
                  <a:pt x="1373" y="4410"/>
                </a:cubicBezTo>
                <a:cubicBezTo>
                  <a:pt x="1373" y="4091"/>
                  <a:pt x="1359" y="3784"/>
                  <a:pt x="1346" y="3465"/>
                </a:cubicBezTo>
                <a:cubicBezTo>
                  <a:pt x="1333" y="3225"/>
                  <a:pt x="1346" y="2998"/>
                  <a:pt x="1426" y="2772"/>
                </a:cubicBezTo>
                <a:cubicBezTo>
                  <a:pt x="1493" y="2572"/>
                  <a:pt x="1506" y="2345"/>
                  <a:pt x="1612" y="2146"/>
                </a:cubicBezTo>
                <a:cubicBezTo>
                  <a:pt x="1692" y="2012"/>
                  <a:pt x="1746" y="1879"/>
                  <a:pt x="1826" y="1746"/>
                </a:cubicBezTo>
                <a:cubicBezTo>
                  <a:pt x="2079" y="1320"/>
                  <a:pt x="2492" y="1120"/>
                  <a:pt x="2985" y="1066"/>
                </a:cubicBezTo>
                <a:cubicBezTo>
                  <a:pt x="3198" y="1026"/>
                  <a:pt x="3411" y="1026"/>
                  <a:pt x="3624" y="1013"/>
                </a:cubicBezTo>
                <a:cubicBezTo>
                  <a:pt x="3744" y="1399"/>
                  <a:pt x="3731" y="1439"/>
                  <a:pt x="3451" y="1626"/>
                </a:cubicBezTo>
                <a:cubicBezTo>
                  <a:pt x="3384" y="1573"/>
                  <a:pt x="3331" y="1493"/>
                  <a:pt x="3251" y="1453"/>
                </a:cubicBezTo>
                <a:cubicBezTo>
                  <a:pt x="3158" y="1413"/>
                  <a:pt x="3065" y="1399"/>
                  <a:pt x="2971" y="1399"/>
                </a:cubicBezTo>
                <a:cubicBezTo>
                  <a:pt x="2772" y="1399"/>
                  <a:pt x="2665" y="1493"/>
                  <a:pt x="2612" y="1679"/>
                </a:cubicBezTo>
                <a:cubicBezTo>
                  <a:pt x="2558" y="1852"/>
                  <a:pt x="2545" y="2026"/>
                  <a:pt x="2585" y="2212"/>
                </a:cubicBezTo>
                <a:cubicBezTo>
                  <a:pt x="2625" y="2385"/>
                  <a:pt x="2732" y="2505"/>
                  <a:pt x="2918" y="2545"/>
                </a:cubicBezTo>
                <a:cubicBezTo>
                  <a:pt x="3251" y="2599"/>
                  <a:pt x="3571" y="2585"/>
                  <a:pt x="3837" y="2319"/>
                </a:cubicBezTo>
                <a:cubicBezTo>
                  <a:pt x="3904" y="2239"/>
                  <a:pt x="3971" y="2172"/>
                  <a:pt x="4037" y="2106"/>
                </a:cubicBezTo>
                <a:cubicBezTo>
                  <a:pt x="4530" y="1706"/>
                  <a:pt x="4384" y="1040"/>
                  <a:pt x="4144" y="653"/>
                </a:cubicBezTo>
                <a:cubicBezTo>
                  <a:pt x="3931" y="334"/>
                  <a:pt x="3624" y="200"/>
                  <a:pt x="3291" y="134"/>
                </a:cubicBezTo>
                <a:cubicBezTo>
                  <a:pt x="2971" y="81"/>
                  <a:pt x="2652" y="1"/>
                  <a:pt x="2319" y="54"/>
                </a:cubicBezTo>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61;p36"/>
          <p:cNvSpPr/>
          <p:nvPr/>
        </p:nvSpPr>
        <p:spPr>
          <a:xfrm rot="10800000" flipH="1">
            <a:off x="7007784" y="4594934"/>
            <a:ext cx="1596217" cy="233380"/>
          </a:xfrm>
          <a:custGeom>
            <a:avLst/>
            <a:gdLst/>
            <a:ahLst/>
            <a:cxnLst/>
            <a:rect l="l" t="t" r="r" b="b"/>
            <a:pathLst>
              <a:path w="30990" h="4531" extrusionOk="0">
                <a:moveTo>
                  <a:pt x="23848" y="3571"/>
                </a:moveTo>
                <a:cubicBezTo>
                  <a:pt x="23768" y="3651"/>
                  <a:pt x="23675" y="3705"/>
                  <a:pt x="23582" y="3758"/>
                </a:cubicBezTo>
                <a:cubicBezTo>
                  <a:pt x="23262" y="3984"/>
                  <a:pt x="23262" y="3984"/>
                  <a:pt x="22836" y="3891"/>
                </a:cubicBezTo>
                <a:cubicBezTo>
                  <a:pt x="22796" y="3784"/>
                  <a:pt x="22876" y="3718"/>
                  <a:pt x="22942" y="3651"/>
                </a:cubicBezTo>
                <a:cubicBezTo>
                  <a:pt x="23102" y="3451"/>
                  <a:pt x="23342" y="3385"/>
                  <a:pt x="23568" y="3291"/>
                </a:cubicBezTo>
                <a:cubicBezTo>
                  <a:pt x="23715" y="3238"/>
                  <a:pt x="23862" y="3212"/>
                  <a:pt x="24075" y="3305"/>
                </a:cubicBezTo>
                <a:cubicBezTo>
                  <a:pt x="23981" y="3411"/>
                  <a:pt x="23928" y="3505"/>
                  <a:pt x="23848" y="3571"/>
                </a:cubicBezTo>
                <a:close/>
                <a:moveTo>
                  <a:pt x="13390" y="1027"/>
                </a:moveTo>
                <a:cubicBezTo>
                  <a:pt x="13270" y="1346"/>
                  <a:pt x="13137" y="1653"/>
                  <a:pt x="12950" y="1933"/>
                </a:cubicBezTo>
                <a:cubicBezTo>
                  <a:pt x="12843" y="1879"/>
                  <a:pt x="12830" y="1799"/>
                  <a:pt x="12857" y="1719"/>
                </a:cubicBezTo>
                <a:cubicBezTo>
                  <a:pt x="12963" y="1386"/>
                  <a:pt x="13083" y="1053"/>
                  <a:pt x="13376" y="747"/>
                </a:cubicBezTo>
                <a:cubicBezTo>
                  <a:pt x="13390" y="880"/>
                  <a:pt x="13416" y="960"/>
                  <a:pt x="13390" y="1027"/>
                </a:cubicBezTo>
                <a:close/>
                <a:moveTo>
                  <a:pt x="30856" y="1240"/>
                </a:moveTo>
                <a:cubicBezTo>
                  <a:pt x="30789" y="907"/>
                  <a:pt x="30656" y="600"/>
                  <a:pt x="30336" y="387"/>
                </a:cubicBezTo>
                <a:cubicBezTo>
                  <a:pt x="29950" y="147"/>
                  <a:pt x="29284" y="1"/>
                  <a:pt x="28871" y="494"/>
                </a:cubicBezTo>
                <a:cubicBezTo>
                  <a:pt x="28818" y="560"/>
                  <a:pt x="28751" y="627"/>
                  <a:pt x="28671" y="694"/>
                </a:cubicBezTo>
                <a:cubicBezTo>
                  <a:pt x="28405" y="960"/>
                  <a:pt x="28391" y="1280"/>
                  <a:pt x="28445" y="1613"/>
                </a:cubicBezTo>
                <a:cubicBezTo>
                  <a:pt x="28485" y="1799"/>
                  <a:pt x="28605" y="1906"/>
                  <a:pt x="28778" y="1946"/>
                </a:cubicBezTo>
                <a:cubicBezTo>
                  <a:pt x="28964" y="1986"/>
                  <a:pt x="29137" y="1973"/>
                  <a:pt x="29311" y="1919"/>
                </a:cubicBezTo>
                <a:cubicBezTo>
                  <a:pt x="29497" y="1866"/>
                  <a:pt x="29590" y="1759"/>
                  <a:pt x="29590" y="1560"/>
                </a:cubicBezTo>
                <a:cubicBezTo>
                  <a:pt x="29590" y="1466"/>
                  <a:pt x="29577" y="1373"/>
                  <a:pt x="29537" y="1280"/>
                </a:cubicBezTo>
                <a:cubicBezTo>
                  <a:pt x="29497" y="1200"/>
                  <a:pt x="29417" y="1147"/>
                  <a:pt x="29364" y="1080"/>
                </a:cubicBezTo>
                <a:cubicBezTo>
                  <a:pt x="29550" y="800"/>
                  <a:pt x="29590" y="787"/>
                  <a:pt x="29977" y="907"/>
                </a:cubicBezTo>
                <a:cubicBezTo>
                  <a:pt x="29963" y="1120"/>
                  <a:pt x="29963" y="1333"/>
                  <a:pt x="29923" y="1546"/>
                </a:cubicBezTo>
                <a:cubicBezTo>
                  <a:pt x="29870" y="2039"/>
                  <a:pt x="29670" y="2439"/>
                  <a:pt x="29244" y="2705"/>
                </a:cubicBezTo>
                <a:cubicBezTo>
                  <a:pt x="29111" y="2785"/>
                  <a:pt x="28978" y="2839"/>
                  <a:pt x="28844" y="2918"/>
                </a:cubicBezTo>
                <a:cubicBezTo>
                  <a:pt x="28644" y="3025"/>
                  <a:pt x="28418" y="3038"/>
                  <a:pt x="28218" y="3105"/>
                </a:cubicBezTo>
                <a:cubicBezTo>
                  <a:pt x="27992" y="3185"/>
                  <a:pt x="27765" y="3198"/>
                  <a:pt x="27525" y="3185"/>
                </a:cubicBezTo>
                <a:cubicBezTo>
                  <a:pt x="27206" y="3172"/>
                  <a:pt x="26899" y="3158"/>
                  <a:pt x="26579" y="3158"/>
                </a:cubicBezTo>
                <a:cubicBezTo>
                  <a:pt x="26166" y="3158"/>
                  <a:pt x="25753" y="3092"/>
                  <a:pt x="25354" y="3012"/>
                </a:cubicBezTo>
                <a:cubicBezTo>
                  <a:pt x="25247" y="2985"/>
                  <a:pt x="25154" y="2932"/>
                  <a:pt x="25047" y="2892"/>
                </a:cubicBezTo>
                <a:cubicBezTo>
                  <a:pt x="25047" y="2719"/>
                  <a:pt x="25047" y="2572"/>
                  <a:pt x="25034" y="2426"/>
                </a:cubicBezTo>
                <a:cubicBezTo>
                  <a:pt x="24994" y="2159"/>
                  <a:pt x="24967" y="1879"/>
                  <a:pt x="24754" y="1706"/>
                </a:cubicBezTo>
                <a:cubicBezTo>
                  <a:pt x="24448" y="1453"/>
                  <a:pt x="24155" y="1186"/>
                  <a:pt x="23742" y="1093"/>
                </a:cubicBezTo>
                <a:cubicBezTo>
                  <a:pt x="23648" y="1080"/>
                  <a:pt x="23555" y="1053"/>
                  <a:pt x="23462" y="1013"/>
                </a:cubicBezTo>
                <a:cubicBezTo>
                  <a:pt x="23049" y="867"/>
                  <a:pt x="22636" y="867"/>
                  <a:pt x="22210" y="987"/>
                </a:cubicBezTo>
                <a:cubicBezTo>
                  <a:pt x="22103" y="1013"/>
                  <a:pt x="21983" y="1053"/>
                  <a:pt x="21890" y="1027"/>
                </a:cubicBezTo>
                <a:cubicBezTo>
                  <a:pt x="21597" y="947"/>
                  <a:pt x="21330" y="1013"/>
                  <a:pt x="21050" y="1093"/>
                </a:cubicBezTo>
                <a:cubicBezTo>
                  <a:pt x="20851" y="1147"/>
                  <a:pt x="20651" y="1200"/>
                  <a:pt x="20451" y="1266"/>
                </a:cubicBezTo>
                <a:cubicBezTo>
                  <a:pt x="20224" y="1333"/>
                  <a:pt x="19985" y="1413"/>
                  <a:pt x="19758" y="1520"/>
                </a:cubicBezTo>
                <a:cubicBezTo>
                  <a:pt x="19012" y="1853"/>
                  <a:pt x="18266" y="2199"/>
                  <a:pt x="17480" y="2452"/>
                </a:cubicBezTo>
                <a:cubicBezTo>
                  <a:pt x="17200" y="2532"/>
                  <a:pt x="16920" y="2599"/>
                  <a:pt x="16641" y="2665"/>
                </a:cubicBezTo>
                <a:cubicBezTo>
                  <a:pt x="16361" y="2719"/>
                  <a:pt x="16081" y="2772"/>
                  <a:pt x="15788" y="2825"/>
                </a:cubicBezTo>
                <a:cubicBezTo>
                  <a:pt x="15628" y="2852"/>
                  <a:pt x="15468" y="2878"/>
                  <a:pt x="15308" y="2878"/>
                </a:cubicBezTo>
                <a:cubicBezTo>
                  <a:pt x="15082" y="2892"/>
                  <a:pt x="14869" y="2878"/>
                  <a:pt x="14642" y="2905"/>
                </a:cubicBezTo>
                <a:cubicBezTo>
                  <a:pt x="14429" y="2918"/>
                  <a:pt x="14216" y="2839"/>
                  <a:pt x="13989" y="2865"/>
                </a:cubicBezTo>
                <a:cubicBezTo>
                  <a:pt x="13803" y="2878"/>
                  <a:pt x="13603" y="2785"/>
                  <a:pt x="13483" y="2612"/>
                </a:cubicBezTo>
                <a:cubicBezTo>
                  <a:pt x="13510" y="2559"/>
                  <a:pt x="13523" y="2532"/>
                  <a:pt x="13536" y="2519"/>
                </a:cubicBezTo>
                <a:cubicBezTo>
                  <a:pt x="13869" y="2226"/>
                  <a:pt x="14096" y="1879"/>
                  <a:pt x="14176" y="1440"/>
                </a:cubicBezTo>
                <a:cubicBezTo>
                  <a:pt x="14189" y="1386"/>
                  <a:pt x="14216" y="1333"/>
                  <a:pt x="14242" y="1293"/>
                </a:cubicBezTo>
                <a:cubicBezTo>
                  <a:pt x="14282" y="1200"/>
                  <a:pt x="14269" y="1107"/>
                  <a:pt x="14242" y="1013"/>
                </a:cubicBezTo>
                <a:cubicBezTo>
                  <a:pt x="14162" y="680"/>
                  <a:pt x="14003" y="440"/>
                  <a:pt x="13670" y="307"/>
                </a:cubicBezTo>
                <a:cubicBezTo>
                  <a:pt x="13416" y="201"/>
                  <a:pt x="13350" y="187"/>
                  <a:pt x="13150" y="360"/>
                </a:cubicBezTo>
                <a:cubicBezTo>
                  <a:pt x="12830" y="640"/>
                  <a:pt x="12657" y="1000"/>
                  <a:pt x="12510" y="1386"/>
                </a:cubicBezTo>
                <a:cubicBezTo>
                  <a:pt x="12430" y="1599"/>
                  <a:pt x="12391" y="1813"/>
                  <a:pt x="12470" y="2039"/>
                </a:cubicBezTo>
                <a:cubicBezTo>
                  <a:pt x="12484" y="2106"/>
                  <a:pt x="12484" y="2186"/>
                  <a:pt x="12484" y="2252"/>
                </a:cubicBezTo>
                <a:cubicBezTo>
                  <a:pt x="12444" y="2292"/>
                  <a:pt x="12417" y="2306"/>
                  <a:pt x="12391" y="2319"/>
                </a:cubicBezTo>
                <a:cubicBezTo>
                  <a:pt x="11898" y="2505"/>
                  <a:pt x="11405" y="2705"/>
                  <a:pt x="10898" y="2878"/>
                </a:cubicBezTo>
                <a:cubicBezTo>
                  <a:pt x="10539" y="2998"/>
                  <a:pt x="10166" y="3105"/>
                  <a:pt x="9779" y="3118"/>
                </a:cubicBezTo>
                <a:cubicBezTo>
                  <a:pt x="9273" y="3118"/>
                  <a:pt x="8767" y="3132"/>
                  <a:pt x="8260" y="3145"/>
                </a:cubicBezTo>
                <a:cubicBezTo>
                  <a:pt x="8180" y="3145"/>
                  <a:pt x="8114" y="3132"/>
                  <a:pt x="8047" y="3118"/>
                </a:cubicBezTo>
                <a:cubicBezTo>
                  <a:pt x="7754" y="3038"/>
                  <a:pt x="7448" y="3038"/>
                  <a:pt x="7155" y="3038"/>
                </a:cubicBezTo>
                <a:cubicBezTo>
                  <a:pt x="7008" y="3038"/>
                  <a:pt x="6875" y="3038"/>
                  <a:pt x="6742" y="3012"/>
                </a:cubicBezTo>
                <a:cubicBezTo>
                  <a:pt x="6275" y="2892"/>
                  <a:pt x="5809" y="2785"/>
                  <a:pt x="5356" y="2612"/>
                </a:cubicBezTo>
                <a:cubicBezTo>
                  <a:pt x="5076" y="2492"/>
                  <a:pt x="4783" y="2399"/>
                  <a:pt x="4530" y="2252"/>
                </a:cubicBezTo>
                <a:cubicBezTo>
                  <a:pt x="4210" y="2066"/>
                  <a:pt x="3890" y="1866"/>
                  <a:pt x="3624" y="1613"/>
                </a:cubicBezTo>
                <a:cubicBezTo>
                  <a:pt x="3278" y="1320"/>
                  <a:pt x="2918" y="1053"/>
                  <a:pt x="2478" y="907"/>
                </a:cubicBezTo>
                <a:cubicBezTo>
                  <a:pt x="2318" y="840"/>
                  <a:pt x="2172" y="800"/>
                  <a:pt x="1999" y="800"/>
                </a:cubicBezTo>
                <a:cubicBezTo>
                  <a:pt x="1732" y="773"/>
                  <a:pt x="1492" y="867"/>
                  <a:pt x="1239" y="907"/>
                </a:cubicBezTo>
                <a:cubicBezTo>
                  <a:pt x="999" y="960"/>
                  <a:pt x="813" y="1067"/>
                  <a:pt x="613" y="1213"/>
                </a:cubicBezTo>
                <a:cubicBezTo>
                  <a:pt x="453" y="1333"/>
                  <a:pt x="387" y="1520"/>
                  <a:pt x="267" y="1653"/>
                </a:cubicBezTo>
                <a:cubicBezTo>
                  <a:pt x="14" y="1933"/>
                  <a:pt x="0" y="2252"/>
                  <a:pt x="40" y="2585"/>
                </a:cubicBezTo>
                <a:cubicBezTo>
                  <a:pt x="80" y="3012"/>
                  <a:pt x="413" y="3278"/>
                  <a:pt x="826" y="3265"/>
                </a:cubicBezTo>
                <a:cubicBezTo>
                  <a:pt x="999" y="3252"/>
                  <a:pt x="1173" y="3238"/>
                  <a:pt x="1359" y="3278"/>
                </a:cubicBezTo>
                <a:cubicBezTo>
                  <a:pt x="1506" y="3305"/>
                  <a:pt x="1652" y="3291"/>
                  <a:pt x="1812" y="3291"/>
                </a:cubicBezTo>
                <a:cubicBezTo>
                  <a:pt x="2159" y="3265"/>
                  <a:pt x="2398" y="3012"/>
                  <a:pt x="2385" y="2665"/>
                </a:cubicBezTo>
                <a:cubicBezTo>
                  <a:pt x="2385" y="2559"/>
                  <a:pt x="2372" y="2439"/>
                  <a:pt x="2332" y="2346"/>
                </a:cubicBezTo>
                <a:cubicBezTo>
                  <a:pt x="2292" y="2172"/>
                  <a:pt x="2198" y="2026"/>
                  <a:pt x="2025" y="1986"/>
                </a:cubicBezTo>
                <a:cubicBezTo>
                  <a:pt x="1892" y="1959"/>
                  <a:pt x="1759" y="1973"/>
                  <a:pt x="1612" y="1973"/>
                </a:cubicBezTo>
                <a:cubicBezTo>
                  <a:pt x="1506" y="1986"/>
                  <a:pt x="1452" y="2052"/>
                  <a:pt x="1426" y="2159"/>
                </a:cubicBezTo>
                <a:cubicBezTo>
                  <a:pt x="1399" y="2319"/>
                  <a:pt x="1426" y="2492"/>
                  <a:pt x="1346" y="2652"/>
                </a:cubicBezTo>
                <a:cubicBezTo>
                  <a:pt x="1226" y="2692"/>
                  <a:pt x="1106" y="2745"/>
                  <a:pt x="986" y="2799"/>
                </a:cubicBezTo>
                <a:cubicBezTo>
                  <a:pt x="933" y="2745"/>
                  <a:pt x="866" y="2705"/>
                  <a:pt x="840" y="2652"/>
                </a:cubicBezTo>
                <a:cubicBezTo>
                  <a:pt x="760" y="2492"/>
                  <a:pt x="693" y="2319"/>
                  <a:pt x="653" y="2159"/>
                </a:cubicBezTo>
                <a:cubicBezTo>
                  <a:pt x="626" y="2066"/>
                  <a:pt x="626" y="1959"/>
                  <a:pt x="640" y="1866"/>
                </a:cubicBezTo>
                <a:cubicBezTo>
                  <a:pt x="640" y="1813"/>
                  <a:pt x="666" y="1746"/>
                  <a:pt x="706" y="1733"/>
                </a:cubicBezTo>
                <a:cubicBezTo>
                  <a:pt x="893" y="1639"/>
                  <a:pt x="1079" y="1520"/>
                  <a:pt x="1266" y="1493"/>
                </a:cubicBezTo>
                <a:cubicBezTo>
                  <a:pt x="1506" y="1466"/>
                  <a:pt x="1759" y="1480"/>
                  <a:pt x="1985" y="1613"/>
                </a:cubicBezTo>
                <a:cubicBezTo>
                  <a:pt x="2159" y="1706"/>
                  <a:pt x="2345" y="1759"/>
                  <a:pt x="2518" y="1839"/>
                </a:cubicBezTo>
                <a:cubicBezTo>
                  <a:pt x="2891" y="2026"/>
                  <a:pt x="3291" y="2186"/>
                  <a:pt x="3637" y="2439"/>
                </a:cubicBezTo>
                <a:cubicBezTo>
                  <a:pt x="3904" y="2639"/>
                  <a:pt x="4184" y="2825"/>
                  <a:pt x="4477" y="2972"/>
                </a:cubicBezTo>
                <a:cubicBezTo>
                  <a:pt x="4890" y="3185"/>
                  <a:pt x="5303" y="3398"/>
                  <a:pt x="5769" y="3491"/>
                </a:cubicBezTo>
                <a:cubicBezTo>
                  <a:pt x="6129" y="3571"/>
                  <a:pt x="6502" y="3558"/>
                  <a:pt x="6848" y="3705"/>
                </a:cubicBezTo>
                <a:cubicBezTo>
                  <a:pt x="6968" y="3744"/>
                  <a:pt x="7088" y="3798"/>
                  <a:pt x="7208" y="3798"/>
                </a:cubicBezTo>
                <a:cubicBezTo>
                  <a:pt x="7474" y="3798"/>
                  <a:pt x="7714" y="3864"/>
                  <a:pt x="7981" y="3931"/>
                </a:cubicBezTo>
                <a:cubicBezTo>
                  <a:pt x="8074" y="3944"/>
                  <a:pt x="8167" y="3944"/>
                  <a:pt x="8260" y="3944"/>
                </a:cubicBezTo>
                <a:cubicBezTo>
                  <a:pt x="8847" y="3944"/>
                  <a:pt x="9446" y="3958"/>
                  <a:pt x="10032" y="3944"/>
                </a:cubicBezTo>
                <a:cubicBezTo>
                  <a:pt x="10325" y="3931"/>
                  <a:pt x="10605" y="3864"/>
                  <a:pt x="10885" y="3824"/>
                </a:cubicBezTo>
                <a:cubicBezTo>
                  <a:pt x="10952" y="3824"/>
                  <a:pt x="11018" y="3798"/>
                  <a:pt x="11085" y="3784"/>
                </a:cubicBezTo>
                <a:cubicBezTo>
                  <a:pt x="11498" y="3758"/>
                  <a:pt x="11871" y="3638"/>
                  <a:pt x="12217" y="3451"/>
                </a:cubicBezTo>
                <a:cubicBezTo>
                  <a:pt x="12271" y="3425"/>
                  <a:pt x="12324" y="3385"/>
                  <a:pt x="12364" y="3385"/>
                </a:cubicBezTo>
                <a:cubicBezTo>
                  <a:pt x="12550" y="3371"/>
                  <a:pt x="12684" y="3291"/>
                  <a:pt x="12817" y="3198"/>
                </a:cubicBezTo>
                <a:cubicBezTo>
                  <a:pt x="12910" y="3132"/>
                  <a:pt x="13017" y="3092"/>
                  <a:pt x="13097" y="3052"/>
                </a:cubicBezTo>
                <a:cubicBezTo>
                  <a:pt x="13376" y="3198"/>
                  <a:pt x="13643" y="3345"/>
                  <a:pt x="13909" y="3491"/>
                </a:cubicBezTo>
                <a:cubicBezTo>
                  <a:pt x="14003" y="3545"/>
                  <a:pt x="14109" y="3598"/>
                  <a:pt x="14216" y="3611"/>
                </a:cubicBezTo>
                <a:cubicBezTo>
                  <a:pt x="14762" y="3651"/>
                  <a:pt x="15308" y="3744"/>
                  <a:pt x="15854" y="3571"/>
                </a:cubicBezTo>
                <a:cubicBezTo>
                  <a:pt x="15908" y="3558"/>
                  <a:pt x="15988" y="3545"/>
                  <a:pt x="16054" y="3558"/>
                </a:cubicBezTo>
                <a:cubicBezTo>
                  <a:pt x="16281" y="3571"/>
                  <a:pt x="16481" y="3505"/>
                  <a:pt x="16694" y="3438"/>
                </a:cubicBezTo>
                <a:cubicBezTo>
                  <a:pt x="16934" y="3371"/>
                  <a:pt x="17160" y="3291"/>
                  <a:pt x="17400" y="3238"/>
                </a:cubicBezTo>
                <a:cubicBezTo>
                  <a:pt x="17653" y="3172"/>
                  <a:pt x="17880" y="3105"/>
                  <a:pt x="18079" y="2945"/>
                </a:cubicBezTo>
                <a:cubicBezTo>
                  <a:pt x="18133" y="2905"/>
                  <a:pt x="18199" y="2878"/>
                  <a:pt x="18266" y="2865"/>
                </a:cubicBezTo>
                <a:cubicBezTo>
                  <a:pt x="18532" y="2812"/>
                  <a:pt x="18759" y="2679"/>
                  <a:pt x="18985" y="2559"/>
                </a:cubicBezTo>
                <a:cubicBezTo>
                  <a:pt x="19385" y="2359"/>
                  <a:pt x="19811" y="2279"/>
                  <a:pt x="20251" y="2212"/>
                </a:cubicBezTo>
                <a:cubicBezTo>
                  <a:pt x="20451" y="2186"/>
                  <a:pt x="20651" y="2159"/>
                  <a:pt x="20851" y="2092"/>
                </a:cubicBezTo>
                <a:cubicBezTo>
                  <a:pt x="21130" y="1999"/>
                  <a:pt x="21410" y="1946"/>
                  <a:pt x="21703" y="1959"/>
                </a:cubicBezTo>
                <a:cubicBezTo>
                  <a:pt x="21916" y="1986"/>
                  <a:pt x="22130" y="1959"/>
                  <a:pt x="22343" y="1879"/>
                </a:cubicBezTo>
                <a:cubicBezTo>
                  <a:pt x="22569" y="1799"/>
                  <a:pt x="22809" y="1799"/>
                  <a:pt x="23036" y="1893"/>
                </a:cubicBezTo>
                <a:cubicBezTo>
                  <a:pt x="23195" y="1959"/>
                  <a:pt x="23369" y="2012"/>
                  <a:pt x="23515" y="2106"/>
                </a:cubicBezTo>
                <a:cubicBezTo>
                  <a:pt x="23768" y="2239"/>
                  <a:pt x="23968" y="2412"/>
                  <a:pt x="24115" y="2732"/>
                </a:cubicBezTo>
                <a:cubicBezTo>
                  <a:pt x="23968" y="2759"/>
                  <a:pt x="23888" y="2785"/>
                  <a:pt x="23795" y="2772"/>
                </a:cubicBezTo>
                <a:cubicBezTo>
                  <a:pt x="23262" y="2745"/>
                  <a:pt x="22836" y="2945"/>
                  <a:pt x="22449" y="3305"/>
                </a:cubicBezTo>
                <a:cubicBezTo>
                  <a:pt x="22289" y="3465"/>
                  <a:pt x="22210" y="3625"/>
                  <a:pt x="22223" y="3851"/>
                </a:cubicBezTo>
                <a:cubicBezTo>
                  <a:pt x="22236" y="4144"/>
                  <a:pt x="22396" y="4331"/>
                  <a:pt x="22702" y="4357"/>
                </a:cubicBezTo>
                <a:cubicBezTo>
                  <a:pt x="22889" y="4384"/>
                  <a:pt x="23075" y="4397"/>
                  <a:pt x="23275" y="4424"/>
                </a:cubicBezTo>
                <a:cubicBezTo>
                  <a:pt x="23888" y="4531"/>
                  <a:pt x="24368" y="4277"/>
                  <a:pt x="24741" y="3798"/>
                </a:cubicBezTo>
                <a:cubicBezTo>
                  <a:pt x="24768" y="3771"/>
                  <a:pt x="24781" y="3731"/>
                  <a:pt x="24807" y="3705"/>
                </a:cubicBezTo>
                <a:cubicBezTo>
                  <a:pt x="24861" y="3638"/>
                  <a:pt x="24914" y="3585"/>
                  <a:pt x="24981" y="3505"/>
                </a:cubicBezTo>
                <a:cubicBezTo>
                  <a:pt x="25234" y="3571"/>
                  <a:pt x="25500" y="3598"/>
                  <a:pt x="25740" y="3691"/>
                </a:cubicBezTo>
                <a:cubicBezTo>
                  <a:pt x="25900" y="3758"/>
                  <a:pt x="26047" y="3811"/>
                  <a:pt x="26206" y="3824"/>
                </a:cubicBezTo>
                <a:cubicBezTo>
                  <a:pt x="27032" y="3851"/>
                  <a:pt x="27858" y="3878"/>
                  <a:pt x="28684" y="3904"/>
                </a:cubicBezTo>
                <a:cubicBezTo>
                  <a:pt x="28791" y="3904"/>
                  <a:pt x="28898" y="3878"/>
                  <a:pt x="29004" y="3864"/>
                </a:cubicBezTo>
                <a:cubicBezTo>
                  <a:pt x="29404" y="3798"/>
                  <a:pt x="29764" y="3625"/>
                  <a:pt x="30110" y="3425"/>
                </a:cubicBezTo>
                <a:cubicBezTo>
                  <a:pt x="30430" y="3225"/>
                  <a:pt x="30656" y="2932"/>
                  <a:pt x="30843" y="2612"/>
                </a:cubicBezTo>
                <a:cubicBezTo>
                  <a:pt x="30909" y="2505"/>
                  <a:pt x="30923" y="2346"/>
                  <a:pt x="30936" y="2212"/>
                </a:cubicBezTo>
                <a:cubicBezTo>
                  <a:pt x="30989" y="1879"/>
                  <a:pt x="30909" y="1560"/>
                  <a:pt x="30856" y="1240"/>
                </a:cubicBezTo>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362;p36"/>
          <p:cNvSpPr/>
          <p:nvPr/>
        </p:nvSpPr>
        <p:spPr>
          <a:xfrm rot="10800000" flipH="1">
            <a:off x="8604007" y="2998720"/>
            <a:ext cx="233380" cy="1596217"/>
          </a:xfrm>
          <a:custGeom>
            <a:avLst/>
            <a:gdLst/>
            <a:ahLst/>
            <a:cxnLst/>
            <a:rect l="l" t="t" r="r" b="b"/>
            <a:pathLst>
              <a:path w="4531" h="30990" extrusionOk="0">
                <a:moveTo>
                  <a:pt x="1226" y="6915"/>
                </a:moveTo>
                <a:cubicBezTo>
                  <a:pt x="1319" y="7128"/>
                  <a:pt x="1293" y="7275"/>
                  <a:pt x="1239" y="7421"/>
                </a:cubicBezTo>
                <a:cubicBezTo>
                  <a:pt x="1146" y="7648"/>
                  <a:pt x="1080" y="7888"/>
                  <a:pt x="880" y="8048"/>
                </a:cubicBezTo>
                <a:cubicBezTo>
                  <a:pt x="813" y="8114"/>
                  <a:pt x="746" y="8194"/>
                  <a:pt x="640" y="8154"/>
                </a:cubicBezTo>
                <a:cubicBezTo>
                  <a:pt x="547" y="7728"/>
                  <a:pt x="547" y="7728"/>
                  <a:pt x="773" y="7408"/>
                </a:cubicBezTo>
                <a:cubicBezTo>
                  <a:pt x="826" y="7315"/>
                  <a:pt x="880" y="7222"/>
                  <a:pt x="960" y="7142"/>
                </a:cubicBezTo>
                <a:cubicBezTo>
                  <a:pt x="1026" y="7062"/>
                  <a:pt x="1119" y="7008"/>
                  <a:pt x="1226" y="6915"/>
                </a:cubicBezTo>
                <a:close/>
                <a:moveTo>
                  <a:pt x="3784" y="17613"/>
                </a:moveTo>
                <a:cubicBezTo>
                  <a:pt x="3478" y="17907"/>
                  <a:pt x="3145" y="18026"/>
                  <a:pt x="2812" y="18133"/>
                </a:cubicBezTo>
                <a:cubicBezTo>
                  <a:pt x="2732" y="18160"/>
                  <a:pt x="2652" y="18146"/>
                  <a:pt x="2598" y="18040"/>
                </a:cubicBezTo>
                <a:cubicBezTo>
                  <a:pt x="2878" y="17853"/>
                  <a:pt x="3185" y="17720"/>
                  <a:pt x="3504" y="17600"/>
                </a:cubicBezTo>
                <a:cubicBezTo>
                  <a:pt x="3571" y="17573"/>
                  <a:pt x="3651" y="17600"/>
                  <a:pt x="3784" y="17613"/>
                </a:cubicBezTo>
                <a:close/>
                <a:moveTo>
                  <a:pt x="2319" y="54"/>
                </a:moveTo>
                <a:cubicBezTo>
                  <a:pt x="2185" y="67"/>
                  <a:pt x="2025" y="81"/>
                  <a:pt x="1919" y="147"/>
                </a:cubicBezTo>
                <a:cubicBezTo>
                  <a:pt x="1599" y="334"/>
                  <a:pt x="1306" y="560"/>
                  <a:pt x="1106" y="880"/>
                </a:cubicBezTo>
                <a:cubicBezTo>
                  <a:pt x="906" y="1226"/>
                  <a:pt x="733" y="1586"/>
                  <a:pt x="667" y="1986"/>
                </a:cubicBezTo>
                <a:cubicBezTo>
                  <a:pt x="653" y="2092"/>
                  <a:pt x="627" y="2199"/>
                  <a:pt x="627" y="2305"/>
                </a:cubicBezTo>
                <a:cubicBezTo>
                  <a:pt x="653" y="3131"/>
                  <a:pt x="680" y="3957"/>
                  <a:pt x="706" y="4784"/>
                </a:cubicBezTo>
                <a:cubicBezTo>
                  <a:pt x="720" y="4943"/>
                  <a:pt x="773" y="5090"/>
                  <a:pt x="840" y="5250"/>
                </a:cubicBezTo>
                <a:cubicBezTo>
                  <a:pt x="933" y="5490"/>
                  <a:pt x="960" y="5756"/>
                  <a:pt x="1026" y="6009"/>
                </a:cubicBezTo>
                <a:cubicBezTo>
                  <a:pt x="946" y="6076"/>
                  <a:pt x="893" y="6129"/>
                  <a:pt x="826" y="6182"/>
                </a:cubicBezTo>
                <a:cubicBezTo>
                  <a:pt x="800" y="6209"/>
                  <a:pt x="760" y="6222"/>
                  <a:pt x="733" y="6249"/>
                </a:cubicBezTo>
                <a:cubicBezTo>
                  <a:pt x="240" y="6622"/>
                  <a:pt x="0" y="7102"/>
                  <a:pt x="107" y="7715"/>
                </a:cubicBezTo>
                <a:cubicBezTo>
                  <a:pt x="134" y="7914"/>
                  <a:pt x="147" y="8101"/>
                  <a:pt x="174" y="8287"/>
                </a:cubicBezTo>
                <a:cubicBezTo>
                  <a:pt x="200" y="8594"/>
                  <a:pt x="387" y="8754"/>
                  <a:pt x="680" y="8767"/>
                </a:cubicBezTo>
                <a:cubicBezTo>
                  <a:pt x="906" y="8780"/>
                  <a:pt x="1066" y="8700"/>
                  <a:pt x="1226" y="8541"/>
                </a:cubicBezTo>
                <a:cubicBezTo>
                  <a:pt x="1586" y="8154"/>
                  <a:pt x="1786" y="7728"/>
                  <a:pt x="1759" y="7195"/>
                </a:cubicBezTo>
                <a:cubicBezTo>
                  <a:pt x="1746" y="7102"/>
                  <a:pt x="1772" y="7022"/>
                  <a:pt x="1799" y="6875"/>
                </a:cubicBezTo>
                <a:cubicBezTo>
                  <a:pt x="2119" y="7022"/>
                  <a:pt x="2292" y="7222"/>
                  <a:pt x="2425" y="7475"/>
                </a:cubicBezTo>
                <a:cubicBezTo>
                  <a:pt x="2518" y="7621"/>
                  <a:pt x="2572" y="7794"/>
                  <a:pt x="2638" y="7954"/>
                </a:cubicBezTo>
                <a:cubicBezTo>
                  <a:pt x="2732" y="8181"/>
                  <a:pt x="2732" y="8421"/>
                  <a:pt x="2652" y="8647"/>
                </a:cubicBezTo>
                <a:cubicBezTo>
                  <a:pt x="2572" y="8860"/>
                  <a:pt x="2545" y="9073"/>
                  <a:pt x="2572" y="9287"/>
                </a:cubicBezTo>
                <a:cubicBezTo>
                  <a:pt x="2585" y="9580"/>
                  <a:pt x="2532" y="9860"/>
                  <a:pt x="2438" y="10139"/>
                </a:cubicBezTo>
                <a:cubicBezTo>
                  <a:pt x="2372" y="10339"/>
                  <a:pt x="2345" y="10539"/>
                  <a:pt x="2319" y="10739"/>
                </a:cubicBezTo>
                <a:cubicBezTo>
                  <a:pt x="2252" y="11178"/>
                  <a:pt x="2172" y="11605"/>
                  <a:pt x="1972" y="12005"/>
                </a:cubicBezTo>
                <a:cubicBezTo>
                  <a:pt x="1852" y="12231"/>
                  <a:pt x="1719" y="12457"/>
                  <a:pt x="1666" y="12724"/>
                </a:cubicBezTo>
                <a:cubicBezTo>
                  <a:pt x="1652" y="12791"/>
                  <a:pt x="1626" y="12857"/>
                  <a:pt x="1586" y="12910"/>
                </a:cubicBezTo>
                <a:cubicBezTo>
                  <a:pt x="1426" y="13110"/>
                  <a:pt x="1359" y="13337"/>
                  <a:pt x="1293" y="13590"/>
                </a:cubicBezTo>
                <a:cubicBezTo>
                  <a:pt x="1239" y="13830"/>
                  <a:pt x="1159" y="14056"/>
                  <a:pt x="1093" y="14296"/>
                </a:cubicBezTo>
                <a:cubicBezTo>
                  <a:pt x="1026" y="14509"/>
                  <a:pt x="960" y="14709"/>
                  <a:pt x="973" y="14936"/>
                </a:cubicBezTo>
                <a:cubicBezTo>
                  <a:pt x="986" y="15002"/>
                  <a:pt x="973" y="15082"/>
                  <a:pt x="960" y="15135"/>
                </a:cubicBezTo>
                <a:cubicBezTo>
                  <a:pt x="786" y="15682"/>
                  <a:pt x="880" y="16228"/>
                  <a:pt x="920" y="16774"/>
                </a:cubicBezTo>
                <a:cubicBezTo>
                  <a:pt x="933" y="16881"/>
                  <a:pt x="986" y="16987"/>
                  <a:pt x="1040" y="17081"/>
                </a:cubicBezTo>
                <a:cubicBezTo>
                  <a:pt x="1186" y="17347"/>
                  <a:pt x="1333" y="17613"/>
                  <a:pt x="1479" y="17893"/>
                </a:cubicBezTo>
                <a:cubicBezTo>
                  <a:pt x="1439" y="17973"/>
                  <a:pt x="1399" y="18080"/>
                  <a:pt x="1333" y="18173"/>
                </a:cubicBezTo>
                <a:cubicBezTo>
                  <a:pt x="1239" y="18306"/>
                  <a:pt x="1159" y="18439"/>
                  <a:pt x="1146" y="18626"/>
                </a:cubicBezTo>
                <a:cubicBezTo>
                  <a:pt x="1146" y="18666"/>
                  <a:pt x="1106" y="18719"/>
                  <a:pt x="1080" y="18773"/>
                </a:cubicBezTo>
                <a:cubicBezTo>
                  <a:pt x="893" y="19119"/>
                  <a:pt x="773" y="19492"/>
                  <a:pt x="746" y="19905"/>
                </a:cubicBezTo>
                <a:cubicBezTo>
                  <a:pt x="733" y="19972"/>
                  <a:pt x="706" y="20038"/>
                  <a:pt x="706" y="20105"/>
                </a:cubicBezTo>
                <a:cubicBezTo>
                  <a:pt x="667" y="20385"/>
                  <a:pt x="600" y="20664"/>
                  <a:pt x="587" y="20957"/>
                </a:cubicBezTo>
                <a:cubicBezTo>
                  <a:pt x="573" y="21544"/>
                  <a:pt x="587" y="22143"/>
                  <a:pt x="587" y="22729"/>
                </a:cubicBezTo>
                <a:cubicBezTo>
                  <a:pt x="587" y="22823"/>
                  <a:pt x="587" y="22916"/>
                  <a:pt x="600" y="23009"/>
                </a:cubicBezTo>
                <a:cubicBezTo>
                  <a:pt x="667" y="23276"/>
                  <a:pt x="733" y="23515"/>
                  <a:pt x="733" y="23782"/>
                </a:cubicBezTo>
                <a:cubicBezTo>
                  <a:pt x="733" y="23902"/>
                  <a:pt x="786" y="24022"/>
                  <a:pt x="826" y="24142"/>
                </a:cubicBezTo>
                <a:cubicBezTo>
                  <a:pt x="973" y="24488"/>
                  <a:pt x="960" y="24861"/>
                  <a:pt x="1040" y="25221"/>
                </a:cubicBezTo>
                <a:cubicBezTo>
                  <a:pt x="1133" y="25687"/>
                  <a:pt x="1346" y="26100"/>
                  <a:pt x="1559" y="26513"/>
                </a:cubicBezTo>
                <a:cubicBezTo>
                  <a:pt x="1706" y="26806"/>
                  <a:pt x="1892" y="27086"/>
                  <a:pt x="2092" y="27352"/>
                </a:cubicBezTo>
                <a:cubicBezTo>
                  <a:pt x="2345" y="27699"/>
                  <a:pt x="2505" y="28099"/>
                  <a:pt x="2692" y="28472"/>
                </a:cubicBezTo>
                <a:cubicBezTo>
                  <a:pt x="2772" y="28645"/>
                  <a:pt x="2825" y="28831"/>
                  <a:pt x="2918" y="29005"/>
                </a:cubicBezTo>
                <a:cubicBezTo>
                  <a:pt x="3051" y="29231"/>
                  <a:pt x="3065" y="29484"/>
                  <a:pt x="3038" y="29724"/>
                </a:cubicBezTo>
                <a:cubicBezTo>
                  <a:pt x="3011" y="29910"/>
                  <a:pt x="2891" y="30097"/>
                  <a:pt x="2798" y="30284"/>
                </a:cubicBezTo>
                <a:cubicBezTo>
                  <a:pt x="2785" y="30323"/>
                  <a:pt x="2718" y="30350"/>
                  <a:pt x="2665" y="30350"/>
                </a:cubicBezTo>
                <a:cubicBezTo>
                  <a:pt x="2572" y="30363"/>
                  <a:pt x="2465" y="30363"/>
                  <a:pt x="2372" y="30337"/>
                </a:cubicBezTo>
                <a:cubicBezTo>
                  <a:pt x="2212" y="30297"/>
                  <a:pt x="2039" y="30230"/>
                  <a:pt x="1879" y="30150"/>
                </a:cubicBezTo>
                <a:cubicBezTo>
                  <a:pt x="1826" y="30124"/>
                  <a:pt x="1786" y="30057"/>
                  <a:pt x="1732" y="30004"/>
                </a:cubicBezTo>
                <a:cubicBezTo>
                  <a:pt x="1786" y="29884"/>
                  <a:pt x="1839" y="29764"/>
                  <a:pt x="1879" y="29644"/>
                </a:cubicBezTo>
                <a:cubicBezTo>
                  <a:pt x="2039" y="29564"/>
                  <a:pt x="2212" y="29591"/>
                  <a:pt x="2372" y="29564"/>
                </a:cubicBezTo>
                <a:cubicBezTo>
                  <a:pt x="2478" y="29537"/>
                  <a:pt x="2545" y="29484"/>
                  <a:pt x="2558" y="29378"/>
                </a:cubicBezTo>
                <a:cubicBezTo>
                  <a:pt x="2558" y="29231"/>
                  <a:pt x="2572" y="29098"/>
                  <a:pt x="2545" y="28965"/>
                </a:cubicBezTo>
                <a:cubicBezTo>
                  <a:pt x="2505" y="28791"/>
                  <a:pt x="2359" y="28698"/>
                  <a:pt x="2185" y="28658"/>
                </a:cubicBezTo>
                <a:cubicBezTo>
                  <a:pt x="2092" y="28618"/>
                  <a:pt x="1972" y="28605"/>
                  <a:pt x="1866" y="28605"/>
                </a:cubicBezTo>
                <a:cubicBezTo>
                  <a:pt x="1519" y="28592"/>
                  <a:pt x="1266" y="28831"/>
                  <a:pt x="1239" y="29178"/>
                </a:cubicBezTo>
                <a:cubicBezTo>
                  <a:pt x="1226" y="29338"/>
                  <a:pt x="1226" y="29484"/>
                  <a:pt x="1253" y="29631"/>
                </a:cubicBezTo>
                <a:cubicBezTo>
                  <a:pt x="1293" y="29817"/>
                  <a:pt x="1279" y="29990"/>
                  <a:pt x="1266" y="30164"/>
                </a:cubicBezTo>
                <a:cubicBezTo>
                  <a:pt x="1253" y="30577"/>
                  <a:pt x="1519" y="30910"/>
                  <a:pt x="1946" y="30950"/>
                </a:cubicBezTo>
                <a:cubicBezTo>
                  <a:pt x="2279" y="30990"/>
                  <a:pt x="2598" y="30976"/>
                  <a:pt x="2878" y="30723"/>
                </a:cubicBezTo>
                <a:cubicBezTo>
                  <a:pt x="3011" y="30603"/>
                  <a:pt x="3198" y="30537"/>
                  <a:pt x="3318" y="30377"/>
                </a:cubicBezTo>
                <a:cubicBezTo>
                  <a:pt x="3464" y="30177"/>
                  <a:pt x="3571" y="29990"/>
                  <a:pt x="3624" y="29751"/>
                </a:cubicBezTo>
                <a:cubicBezTo>
                  <a:pt x="3664" y="29497"/>
                  <a:pt x="3757" y="29244"/>
                  <a:pt x="3731" y="28991"/>
                </a:cubicBezTo>
                <a:cubicBezTo>
                  <a:pt x="3731" y="28818"/>
                  <a:pt x="3691" y="28671"/>
                  <a:pt x="3638" y="28512"/>
                </a:cubicBezTo>
                <a:cubicBezTo>
                  <a:pt x="3478" y="28072"/>
                  <a:pt x="3211" y="27712"/>
                  <a:pt x="2918" y="27366"/>
                </a:cubicBezTo>
                <a:cubicBezTo>
                  <a:pt x="2665" y="27099"/>
                  <a:pt x="2465" y="26780"/>
                  <a:pt x="2279" y="26460"/>
                </a:cubicBezTo>
                <a:cubicBezTo>
                  <a:pt x="2132" y="26207"/>
                  <a:pt x="2039" y="25914"/>
                  <a:pt x="1919" y="25634"/>
                </a:cubicBezTo>
                <a:cubicBezTo>
                  <a:pt x="1746" y="25181"/>
                  <a:pt x="1639" y="24715"/>
                  <a:pt x="1519" y="24248"/>
                </a:cubicBezTo>
                <a:cubicBezTo>
                  <a:pt x="1493" y="24115"/>
                  <a:pt x="1493" y="23982"/>
                  <a:pt x="1493" y="23835"/>
                </a:cubicBezTo>
                <a:cubicBezTo>
                  <a:pt x="1493" y="23542"/>
                  <a:pt x="1493" y="23236"/>
                  <a:pt x="1413" y="22943"/>
                </a:cubicBezTo>
                <a:cubicBezTo>
                  <a:pt x="1399" y="22876"/>
                  <a:pt x="1386" y="22809"/>
                  <a:pt x="1386" y="22729"/>
                </a:cubicBezTo>
                <a:cubicBezTo>
                  <a:pt x="1399" y="22223"/>
                  <a:pt x="1413" y="21717"/>
                  <a:pt x="1413" y="21211"/>
                </a:cubicBezTo>
                <a:cubicBezTo>
                  <a:pt x="1426" y="20824"/>
                  <a:pt x="1533" y="20451"/>
                  <a:pt x="1652" y="20091"/>
                </a:cubicBezTo>
                <a:cubicBezTo>
                  <a:pt x="1826" y="19585"/>
                  <a:pt x="2025" y="19092"/>
                  <a:pt x="2212" y="18599"/>
                </a:cubicBezTo>
                <a:cubicBezTo>
                  <a:pt x="2225" y="18573"/>
                  <a:pt x="2239" y="18546"/>
                  <a:pt x="2279" y="18506"/>
                </a:cubicBezTo>
                <a:cubicBezTo>
                  <a:pt x="2345" y="18506"/>
                  <a:pt x="2425" y="18506"/>
                  <a:pt x="2492" y="18519"/>
                </a:cubicBezTo>
                <a:cubicBezTo>
                  <a:pt x="2718" y="18586"/>
                  <a:pt x="2931" y="18559"/>
                  <a:pt x="3145" y="18479"/>
                </a:cubicBezTo>
                <a:cubicBezTo>
                  <a:pt x="3531" y="18333"/>
                  <a:pt x="3891" y="18160"/>
                  <a:pt x="4170" y="17840"/>
                </a:cubicBezTo>
                <a:cubicBezTo>
                  <a:pt x="4344" y="17640"/>
                  <a:pt x="4330" y="17573"/>
                  <a:pt x="4224" y="17320"/>
                </a:cubicBezTo>
                <a:cubicBezTo>
                  <a:pt x="4091" y="16987"/>
                  <a:pt x="3851" y="16827"/>
                  <a:pt x="3518" y="16747"/>
                </a:cubicBezTo>
                <a:cubicBezTo>
                  <a:pt x="3424" y="16721"/>
                  <a:pt x="3331" y="16707"/>
                  <a:pt x="3238" y="16747"/>
                </a:cubicBezTo>
                <a:cubicBezTo>
                  <a:pt x="3198" y="16774"/>
                  <a:pt x="3145" y="16801"/>
                  <a:pt x="3091" y="16814"/>
                </a:cubicBezTo>
                <a:cubicBezTo>
                  <a:pt x="2652" y="16894"/>
                  <a:pt x="2305" y="17120"/>
                  <a:pt x="2012" y="17454"/>
                </a:cubicBezTo>
                <a:cubicBezTo>
                  <a:pt x="1999" y="17467"/>
                  <a:pt x="1972" y="17480"/>
                  <a:pt x="1919" y="17507"/>
                </a:cubicBezTo>
                <a:cubicBezTo>
                  <a:pt x="1746" y="17387"/>
                  <a:pt x="1652" y="17187"/>
                  <a:pt x="1666" y="17001"/>
                </a:cubicBezTo>
                <a:cubicBezTo>
                  <a:pt x="1692" y="16774"/>
                  <a:pt x="1612" y="16561"/>
                  <a:pt x="1626" y="16348"/>
                </a:cubicBezTo>
                <a:cubicBezTo>
                  <a:pt x="1652" y="16121"/>
                  <a:pt x="1639" y="15908"/>
                  <a:pt x="1639" y="15682"/>
                </a:cubicBezTo>
                <a:cubicBezTo>
                  <a:pt x="1652" y="15522"/>
                  <a:pt x="1679" y="15362"/>
                  <a:pt x="1706" y="15202"/>
                </a:cubicBezTo>
                <a:cubicBezTo>
                  <a:pt x="1759" y="14909"/>
                  <a:pt x="1812" y="14629"/>
                  <a:pt x="1866" y="14349"/>
                </a:cubicBezTo>
                <a:cubicBezTo>
                  <a:pt x="1932" y="14070"/>
                  <a:pt x="1999" y="13790"/>
                  <a:pt x="2079" y="13510"/>
                </a:cubicBezTo>
                <a:cubicBezTo>
                  <a:pt x="2332" y="12724"/>
                  <a:pt x="2678" y="11978"/>
                  <a:pt x="3011" y="11232"/>
                </a:cubicBezTo>
                <a:cubicBezTo>
                  <a:pt x="3118" y="11005"/>
                  <a:pt x="3198" y="10765"/>
                  <a:pt x="3264" y="10539"/>
                </a:cubicBezTo>
                <a:cubicBezTo>
                  <a:pt x="3331" y="10339"/>
                  <a:pt x="3384" y="10139"/>
                  <a:pt x="3438" y="9939"/>
                </a:cubicBezTo>
                <a:cubicBezTo>
                  <a:pt x="3518" y="9660"/>
                  <a:pt x="3584" y="9393"/>
                  <a:pt x="3504" y="9100"/>
                </a:cubicBezTo>
                <a:cubicBezTo>
                  <a:pt x="3478" y="9007"/>
                  <a:pt x="3518" y="8887"/>
                  <a:pt x="3544" y="8780"/>
                </a:cubicBezTo>
                <a:cubicBezTo>
                  <a:pt x="3664" y="8354"/>
                  <a:pt x="3664" y="7941"/>
                  <a:pt x="3518" y="7528"/>
                </a:cubicBezTo>
                <a:cubicBezTo>
                  <a:pt x="3478" y="7435"/>
                  <a:pt x="3451" y="7341"/>
                  <a:pt x="3438" y="7248"/>
                </a:cubicBezTo>
                <a:cubicBezTo>
                  <a:pt x="3344" y="6835"/>
                  <a:pt x="3078" y="6542"/>
                  <a:pt x="2825" y="6236"/>
                </a:cubicBezTo>
                <a:cubicBezTo>
                  <a:pt x="2652" y="6023"/>
                  <a:pt x="2372" y="5996"/>
                  <a:pt x="2105" y="5956"/>
                </a:cubicBezTo>
                <a:cubicBezTo>
                  <a:pt x="1959" y="5943"/>
                  <a:pt x="1812" y="5943"/>
                  <a:pt x="1639" y="5943"/>
                </a:cubicBezTo>
                <a:cubicBezTo>
                  <a:pt x="1599" y="5836"/>
                  <a:pt x="1546" y="5743"/>
                  <a:pt x="1519" y="5636"/>
                </a:cubicBezTo>
                <a:cubicBezTo>
                  <a:pt x="1439" y="5236"/>
                  <a:pt x="1373" y="4823"/>
                  <a:pt x="1373" y="4410"/>
                </a:cubicBezTo>
                <a:cubicBezTo>
                  <a:pt x="1373" y="4091"/>
                  <a:pt x="1359" y="3784"/>
                  <a:pt x="1346" y="3465"/>
                </a:cubicBezTo>
                <a:cubicBezTo>
                  <a:pt x="1333" y="3225"/>
                  <a:pt x="1346" y="2998"/>
                  <a:pt x="1426" y="2772"/>
                </a:cubicBezTo>
                <a:cubicBezTo>
                  <a:pt x="1493" y="2572"/>
                  <a:pt x="1506" y="2345"/>
                  <a:pt x="1612" y="2146"/>
                </a:cubicBezTo>
                <a:cubicBezTo>
                  <a:pt x="1692" y="2012"/>
                  <a:pt x="1746" y="1879"/>
                  <a:pt x="1826" y="1746"/>
                </a:cubicBezTo>
                <a:cubicBezTo>
                  <a:pt x="2079" y="1320"/>
                  <a:pt x="2492" y="1120"/>
                  <a:pt x="2985" y="1066"/>
                </a:cubicBezTo>
                <a:cubicBezTo>
                  <a:pt x="3198" y="1026"/>
                  <a:pt x="3411" y="1026"/>
                  <a:pt x="3624" y="1013"/>
                </a:cubicBezTo>
                <a:cubicBezTo>
                  <a:pt x="3744" y="1399"/>
                  <a:pt x="3731" y="1439"/>
                  <a:pt x="3451" y="1626"/>
                </a:cubicBezTo>
                <a:cubicBezTo>
                  <a:pt x="3384" y="1573"/>
                  <a:pt x="3331" y="1493"/>
                  <a:pt x="3251" y="1453"/>
                </a:cubicBezTo>
                <a:cubicBezTo>
                  <a:pt x="3158" y="1413"/>
                  <a:pt x="3065" y="1399"/>
                  <a:pt x="2971" y="1399"/>
                </a:cubicBezTo>
                <a:cubicBezTo>
                  <a:pt x="2772" y="1399"/>
                  <a:pt x="2665" y="1493"/>
                  <a:pt x="2612" y="1679"/>
                </a:cubicBezTo>
                <a:cubicBezTo>
                  <a:pt x="2558" y="1852"/>
                  <a:pt x="2545" y="2026"/>
                  <a:pt x="2585" y="2212"/>
                </a:cubicBezTo>
                <a:cubicBezTo>
                  <a:pt x="2625" y="2385"/>
                  <a:pt x="2732" y="2505"/>
                  <a:pt x="2918" y="2545"/>
                </a:cubicBezTo>
                <a:cubicBezTo>
                  <a:pt x="3251" y="2599"/>
                  <a:pt x="3571" y="2585"/>
                  <a:pt x="3837" y="2319"/>
                </a:cubicBezTo>
                <a:cubicBezTo>
                  <a:pt x="3904" y="2239"/>
                  <a:pt x="3971" y="2172"/>
                  <a:pt x="4037" y="2106"/>
                </a:cubicBezTo>
                <a:cubicBezTo>
                  <a:pt x="4530" y="1706"/>
                  <a:pt x="4384" y="1040"/>
                  <a:pt x="4144" y="653"/>
                </a:cubicBezTo>
                <a:cubicBezTo>
                  <a:pt x="3931" y="334"/>
                  <a:pt x="3624" y="200"/>
                  <a:pt x="3291" y="134"/>
                </a:cubicBezTo>
                <a:cubicBezTo>
                  <a:pt x="2971" y="81"/>
                  <a:pt x="2652" y="1"/>
                  <a:pt x="2319" y="54"/>
                </a:cubicBezTo>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36"/>
          <p:cNvSpPr/>
          <p:nvPr/>
        </p:nvSpPr>
        <p:spPr>
          <a:xfrm rot="-5400000">
            <a:off x="-374809" y="1221420"/>
            <a:ext cx="1596217" cy="233380"/>
          </a:xfrm>
          <a:custGeom>
            <a:avLst/>
            <a:gdLst/>
            <a:ahLst/>
            <a:cxnLst/>
            <a:rect l="l" t="t" r="r" b="b"/>
            <a:pathLst>
              <a:path w="30990" h="4531" extrusionOk="0">
                <a:moveTo>
                  <a:pt x="23848" y="3571"/>
                </a:moveTo>
                <a:cubicBezTo>
                  <a:pt x="23768" y="3651"/>
                  <a:pt x="23675" y="3705"/>
                  <a:pt x="23582" y="3758"/>
                </a:cubicBezTo>
                <a:cubicBezTo>
                  <a:pt x="23262" y="3984"/>
                  <a:pt x="23262" y="3984"/>
                  <a:pt x="22836" y="3891"/>
                </a:cubicBezTo>
                <a:cubicBezTo>
                  <a:pt x="22796" y="3784"/>
                  <a:pt x="22876" y="3718"/>
                  <a:pt x="22942" y="3651"/>
                </a:cubicBezTo>
                <a:cubicBezTo>
                  <a:pt x="23102" y="3451"/>
                  <a:pt x="23342" y="3385"/>
                  <a:pt x="23568" y="3291"/>
                </a:cubicBezTo>
                <a:cubicBezTo>
                  <a:pt x="23715" y="3238"/>
                  <a:pt x="23862" y="3212"/>
                  <a:pt x="24075" y="3305"/>
                </a:cubicBezTo>
                <a:cubicBezTo>
                  <a:pt x="23981" y="3411"/>
                  <a:pt x="23928" y="3505"/>
                  <a:pt x="23848" y="3571"/>
                </a:cubicBezTo>
                <a:close/>
                <a:moveTo>
                  <a:pt x="13390" y="1027"/>
                </a:moveTo>
                <a:cubicBezTo>
                  <a:pt x="13270" y="1346"/>
                  <a:pt x="13137" y="1653"/>
                  <a:pt x="12950" y="1933"/>
                </a:cubicBezTo>
                <a:cubicBezTo>
                  <a:pt x="12843" y="1879"/>
                  <a:pt x="12830" y="1799"/>
                  <a:pt x="12857" y="1719"/>
                </a:cubicBezTo>
                <a:cubicBezTo>
                  <a:pt x="12963" y="1386"/>
                  <a:pt x="13083" y="1053"/>
                  <a:pt x="13376" y="747"/>
                </a:cubicBezTo>
                <a:cubicBezTo>
                  <a:pt x="13390" y="880"/>
                  <a:pt x="13416" y="960"/>
                  <a:pt x="13390" y="1027"/>
                </a:cubicBezTo>
                <a:close/>
                <a:moveTo>
                  <a:pt x="30856" y="1240"/>
                </a:moveTo>
                <a:cubicBezTo>
                  <a:pt x="30789" y="907"/>
                  <a:pt x="30656" y="600"/>
                  <a:pt x="30336" y="387"/>
                </a:cubicBezTo>
                <a:cubicBezTo>
                  <a:pt x="29950" y="147"/>
                  <a:pt x="29284" y="1"/>
                  <a:pt x="28871" y="494"/>
                </a:cubicBezTo>
                <a:cubicBezTo>
                  <a:pt x="28818" y="560"/>
                  <a:pt x="28751" y="627"/>
                  <a:pt x="28671" y="694"/>
                </a:cubicBezTo>
                <a:cubicBezTo>
                  <a:pt x="28405" y="960"/>
                  <a:pt x="28391" y="1280"/>
                  <a:pt x="28445" y="1613"/>
                </a:cubicBezTo>
                <a:cubicBezTo>
                  <a:pt x="28485" y="1799"/>
                  <a:pt x="28605" y="1906"/>
                  <a:pt x="28778" y="1946"/>
                </a:cubicBezTo>
                <a:cubicBezTo>
                  <a:pt x="28964" y="1986"/>
                  <a:pt x="29137" y="1973"/>
                  <a:pt x="29311" y="1919"/>
                </a:cubicBezTo>
                <a:cubicBezTo>
                  <a:pt x="29497" y="1866"/>
                  <a:pt x="29590" y="1759"/>
                  <a:pt x="29590" y="1560"/>
                </a:cubicBezTo>
                <a:cubicBezTo>
                  <a:pt x="29590" y="1466"/>
                  <a:pt x="29577" y="1373"/>
                  <a:pt x="29537" y="1280"/>
                </a:cubicBezTo>
                <a:cubicBezTo>
                  <a:pt x="29497" y="1200"/>
                  <a:pt x="29417" y="1147"/>
                  <a:pt x="29364" y="1080"/>
                </a:cubicBezTo>
                <a:cubicBezTo>
                  <a:pt x="29550" y="800"/>
                  <a:pt x="29590" y="787"/>
                  <a:pt x="29977" y="907"/>
                </a:cubicBezTo>
                <a:cubicBezTo>
                  <a:pt x="29963" y="1120"/>
                  <a:pt x="29963" y="1333"/>
                  <a:pt x="29923" y="1546"/>
                </a:cubicBezTo>
                <a:cubicBezTo>
                  <a:pt x="29870" y="2039"/>
                  <a:pt x="29670" y="2439"/>
                  <a:pt x="29244" y="2705"/>
                </a:cubicBezTo>
                <a:cubicBezTo>
                  <a:pt x="29111" y="2785"/>
                  <a:pt x="28978" y="2839"/>
                  <a:pt x="28844" y="2918"/>
                </a:cubicBezTo>
                <a:cubicBezTo>
                  <a:pt x="28644" y="3025"/>
                  <a:pt x="28418" y="3038"/>
                  <a:pt x="28218" y="3105"/>
                </a:cubicBezTo>
                <a:cubicBezTo>
                  <a:pt x="27992" y="3185"/>
                  <a:pt x="27765" y="3198"/>
                  <a:pt x="27525" y="3185"/>
                </a:cubicBezTo>
                <a:cubicBezTo>
                  <a:pt x="27206" y="3172"/>
                  <a:pt x="26899" y="3158"/>
                  <a:pt x="26579" y="3158"/>
                </a:cubicBezTo>
                <a:cubicBezTo>
                  <a:pt x="26166" y="3158"/>
                  <a:pt x="25753" y="3092"/>
                  <a:pt x="25354" y="3012"/>
                </a:cubicBezTo>
                <a:cubicBezTo>
                  <a:pt x="25247" y="2985"/>
                  <a:pt x="25154" y="2932"/>
                  <a:pt x="25047" y="2892"/>
                </a:cubicBezTo>
                <a:cubicBezTo>
                  <a:pt x="25047" y="2719"/>
                  <a:pt x="25047" y="2572"/>
                  <a:pt x="25034" y="2426"/>
                </a:cubicBezTo>
                <a:cubicBezTo>
                  <a:pt x="24994" y="2159"/>
                  <a:pt x="24967" y="1879"/>
                  <a:pt x="24754" y="1706"/>
                </a:cubicBezTo>
                <a:cubicBezTo>
                  <a:pt x="24448" y="1453"/>
                  <a:pt x="24155" y="1186"/>
                  <a:pt x="23742" y="1093"/>
                </a:cubicBezTo>
                <a:cubicBezTo>
                  <a:pt x="23648" y="1080"/>
                  <a:pt x="23555" y="1053"/>
                  <a:pt x="23462" y="1013"/>
                </a:cubicBezTo>
                <a:cubicBezTo>
                  <a:pt x="23049" y="867"/>
                  <a:pt x="22636" y="867"/>
                  <a:pt x="22210" y="987"/>
                </a:cubicBezTo>
                <a:cubicBezTo>
                  <a:pt x="22103" y="1013"/>
                  <a:pt x="21983" y="1053"/>
                  <a:pt x="21890" y="1027"/>
                </a:cubicBezTo>
                <a:cubicBezTo>
                  <a:pt x="21597" y="947"/>
                  <a:pt x="21330" y="1013"/>
                  <a:pt x="21050" y="1093"/>
                </a:cubicBezTo>
                <a:cubicBezTo>
                  <a:pt x="20851" y="1147"/>
                  <a:pt x="20651" y="1200"/>
                  <a:pt x="20451" y="1266"/>
                </a:cubicBezTo>
                <a:cubicBezTo>
                  <a:pt x="20224" y="1333"/>
                  <a:pt x="19985" y="1413"/>
                  <a:pt x="19758" y="1520"/>
                </a:cubicBezTo>
                <a:cubicBezTo>
                  <a:pt x="19012" y="1853"/>
                  <a:pt x="18266" y="2199"/>
                  <a:pt x="17480" y="2452"/>
                </a:cubicBezTo>
                <a:cubicBezTo>
                  <a:pt x="17200" y="2532"/>
                  <a:pt x="16920" y="2599"/>
                  <a:pt x="16641" y="2665"/>
                </a:cubicBezTo>
                <a:cubicBezTo>
                  <a:pt x="16361" y="2719"/>
                  <a:pt x="16081" y="2772"/>
                  <a:pt x="15788" y="2825"/>
                </a:cubicBezTo>
                <a:cubicBezTo>
                  <a:pt x="15628" y="2852"/>
                  <a:pt x="15468" y="2878"/>
                  <a:pt x="15308" y="2878"/>
                </a:cubicBezTo>
                <a:cubicBezTo>
                  <a:pt x="15082" y="2892"/>
                  <a:pt x="14869" y="2878"/>
                  <a:pt x="14642" y="2905"/>
                </a:cubicBezTo>
                <a:cubicBezTo>
                  <a:pt x="14429" y="2918"/>
                  <a:pt x="14216" y="2839"/>
                  <a:pt x="13989" y="2865"/>
                </a:cubicBezTo>
                <a:cubicBezTo>
                  <a:pt x="13803" y="2878"/>
                  <a:pt x="13603" y="2785"/>
                  <a:pt x="13483" y="2612"/>
                </a:cubicBezTo>
                <a:cubicBezTo>
                  <a:pt x="13510" y="2559"/>
                  <a:pt x="13523" y="2532"/>
                  <a:pt x="13536" y="2519"/>
                </a:cubicBezTo>
                <a:cubicBezTo>
                  <a:pt x="13869" y="2226"/>
                  <a:pt x="14096" y="1879"/>
                  <a:pt x="14176" y="1440"/>
                </a:cubicBezTo>
                <a:cubicBezTo>
                  <a:pt x="14189" y="1386"/>
                  <a:pt x="14216" y="1333"/>
                  <a:pt x="14242" y="1293"/>
                </a:cubicBezTo>
                <a:cubicBezTo>
                  <a:pt x="14282" y="1200"/>
                  <a:pt x="14269" y="1107"/>
                  <a:pt x="14242" y="1013"/>
                </a:cubicBezTo>
                <a:cubicBezTo>
                  <a:pt x="14162" y="680"/>
                  <a:pt x="14003" y="440"/>
                  <a:pt x="13670" y="307"/>
                </a:cubicBezTo>
                <a:cubicBezTo>
                  <a:pt x="13416" y="201"/>
                  <a:pt x="13350" y="187"/>
                  <a:pt x="13150" y="360"/>
                </a:cubicBezTo>
                <a:cubicBezTo>
                  <a:pt x="12830" y="640"/>
                  <a:pt x="12657" y="1000"/>
                  <a:pt x="12510" y="1386"/>
                </a:cubicBezTo>
                <a:cubicBezTo>
                  <a:pt x="12430" y="1599"/>
                  <a:pt x="12391" y="1813"/>
                  <a:pt x="12470" y="2039"/>
                </a:cubicBezTo>
                <a:cubicBezTo>
                  <a:pt x="12484" y="2106"/>
                  <a:pt x="12484" y="2186"/>
                  <a:pt x="12484" y="2252"/>
                </a:cubicBezTo>
                <a:cubicBezTo>
                  <a:pt x="12444" y="2292"/>
                  <a:pt x="12417" y="2306"/>
                  <a:pt x="12391" y="2319"/>
                </a:cubicBezTo>
                <a:cubicBezTo>
                  <a:pt x="11898" y="2505"/>
                  <a:pt x="11405" y="2705"/>
                  <a:pt x="10898" y="2878"/>
                </a:cubicBezTo>
                <a:cubicBezTo>
                  <a:pt x="10539" y="2998"/>
                  <a:pt x="10166" y="3105"/>
                  <a:pt x="9779" y="3118"/>
                </a:cubicBezTo>
                <a:cubicBezTo>
                  <a:pt x="9273" y="3118"/>
                  <a:pt x="8767" y="3132"/>
                  <a:pt x="8260" y="3145"/>
                </a:cubicBezTo>
                <a:cubicBezTo>
                  <a:pt x="8180" y="3145"/>
                  <a:pt x="8114" y="3132"/>
                  <a:pt x="8047" y="3118"/>
                </a:cubicBezTo>
                <a:cubicBezTo>
                  <a:pt x="7754" y="3038"/>
                  <a:pt x="7448" y="3038"/>
                  <a:pt x="7155" y="3038"/>
                </a:cubicBezTo>
                <a:cubicBezTo>
                  <a:pt x="7008" y="3038"/>
                  <a:pt x="6875" y="3038"/>
                  <a:pt x="6742" y="3012"/>
                </a:cubicBezTo>
                <a:cubicBezTo>
                  <a:pt x="6275" y="2892"/>
                  <a:pt x="5809" y="2785"/>
                  <a:pt x="5356" y="2612"/>
                </a:cubicBezTo>
                <a:cubicBezTo>
                  <a:pt x="5076" y="2492"/>
                  <a:pt x="4783" y="2399"/>
                  <a:pt x="4530" y="2252"/>
                </a:cubicBezTo>
                <a:cubicBezTo>
                  <a:pt x="4210" y="2066"/>
                  <a:pt x="3890" y="1866"/>
                  <a:pt x="3624" y="1613"/>
                </a:cubicBezTo>
                <a:cubicBezTo>
                  <a:pt x="3278" y="1320"/>
                  <a:pt x="2918" y="1053"/>
                  <a:pt x="2478" y="907"/>
                </a:cubicBezTo>
                <a:cubicBezTo>
                  <a:pt x="2318" y="840"/>
                  <a:pt x="2172" y="800"/>
                  <a:pt x="1999" y="800"/>
                </a:cubicBezTo>
                <a:cubicBezTo>
                  <a:pt x="1732" y="773"/>
                  <a:pt x="1492" y="867"/>
                  <a:pt x="1239" y="907"/>
                </a:cubicBezTo>
                <a:cubicBezTo>
                  <a:pt x="999" y="960"/>
                  <a:pt x="813" y="1067"/>
                  <a:pt x="613" y="1213"/>
                </a:cubicBezTo>
                <a:cubicBezTo>
                  <a:pt x="453" y="1333"/>
                  <a:pt x="387" y="1520"/>
                  <a:pt x="267" y="1653"/>
                </a:cubicBezTo>
                <a:cubicBezTo>
                  <a:pt x="14" y="1933"/>
                  <a:pt x="0" y="2252"/>
                  <a:pt x="40" y="2585"/>
                </a:cubicBezTo>
                <a:cubicBezTo>
                  <a:pt x="80" y="3012"/>
                  <a:pt x="413" y="3278"/>
                  <a:pt x="826" y="3265"/>
                </a:cubicBezTo>
                <a:cubicBezTo>
                  <a:pt x="999" y="3252"/>
                  <a:pt x="1173" y="3238"/>
                  <a:pt x="1359" y="3278"/>
                </a:cubicBezTo>
                <a:cubicBezTo>
                  <a:pt x="1506" y="3305"/>
                  <a:pt x="1652" y="3291"/>
                  <a:pt x="1812" y="3291"/>
                </a:cubicBezTo>
                <a:cubicBezTo>
                  <a:pt x="2159" y="3265"/>
                  <a:pt x="2398" y="3012"/>
                  <a:pt x="2385" y="2665"/>
                </a:cubicBezTo>
                <a:cubicBezTo>
                  <a:pt x="2385" y="2559"/>
                  <a:pt x="2372" y="2439"/>
                  <a:pt x="2332" y="2346"/>
                </a:cubicBezTo>
                <a:cubicBezTo>
                  <a:pt x="2292" y="2172"/>
                  <a:pt x="2198" y="2026"/>
                  <a:pt x="2025" y="1986"/>
                </a:cubicBezTo>
                <a:cubicBezTo>
                  <a:pt x="1892" y="1959"/>
                  <a:pt x="1759" y="1973"/>
                  <a:pt x="1612" y="1973"/>
                </a:cubicBezTo>
                <a:cubicBezTo>
                  <a:pt x="1506" y="1986"/>
                  <a:pt x="1452" y="2052"/>
                  <a:pt x="1426" y="2159"/>
                </a:cubicBezTo>
                <a:cubicBezTo>
                  <a:pt x="1399" y="2319"/>
                  <a:pt x="1426" y="2492"/>
                  <a:pt x="1346" y="2652"/>
                </a:cubicBezTo>
                <a:cubicBezTo>
                  <a:pt x="1226" y="2692"/>
                  <a:pt x="1106" y="2745"/>
                  <a:pt x="986" y="2799"/>
                </a:cubicBezTo>
                <a:cubicBezTo>
                  <a:pt x="933" y="2745"/>
                  <a:pt x="866" y="2705"/>
                  <a:pt x="840" y="2652"/>
                </a:cubicBezTo>
                <a:cubicBezTo>
                  <a:pt x="760" y="2492"/>
                  <a:pt x="693" y="2319"/>
                  <a:pt x="653" y="2159"/>
                </a:cubicBezTo>
                <a:cubicBezTo>
                  <a:pt x="626" y="2066"/>
                  <a:pt x="626" y="1959"/>
                  <a:pt x="640" y="1866"/>
                </a:cubicBezTo>
                <a:cubicBezTo>
                  <a:pt x="640" y="1813"/>
                  <a:pt x="666" y="1746"/>
                  <a:pt x="706" y="1733"/>
                </a:cubicBezTo>
                <a:cubicBezTo>
                  <a:pt x="893" y="1639"/>
                  <a:pt x="1079" y="1520"/>
                  <a:pt x="1266" y="1493"/>
                </a:cubicBezTo>
                <a:cubicBezTo>
                  <a:pt x="1506" y="1466"/>
                  <a:pt x="1759" y="1480"/>
                  <a:pt x="1985" y="1613"/>
                </a:cubicBezTo>
                <a:cubicBezTo>
                  <a:pt x="2159" y="1706"/>
                  <a:pt x="2345" y="1759"/>
                  <a:pt x="2518" y="1839"/>
                </a:cubicBezTo>
                <a:cubicBezTo>
                  <a:pt x="2891" y="2026"/>
                  <a:pt x="3291" y="2186"/>
                  <a:pt x="3637" y="2439"/>
                </a:cubicBezTo>
                <a:cubicBezTo>
                  <a:pt x="3904" y="2639"/>
                  <a:pt x="4184" y="2825"/>
                  <a:pt x="4477" y="2972"/>
                </a:cubicBezTo>
                <a:cubicBezTo>
                  <a:pt x="4890" y="3185"/>
                  <a:pt x="5303" y="3398"/>
                  <a:pt x="5769" y="3491"/>
                </a:cubicBezTo>
                <a:cubicBezTo>
                  <a:pt x="6129" y="3571"/>
                  <a:pt x="6502" y="3558"/>
                  <a:pt x="6848" y="3705"/>
                </a:cubicBezTo>
                <a:cubicBezTo>
                  <a:pt x="6968" y="3744"/>
                  <a:pt x="7088" y="3798"/>
                  <a:pt x="7208" y="3798"/>
                </a:cubicBezTo>
                <a:cubicBezTo>
                  <a:pt x="7474" y="3798"/>
                  <a:pt x="7714" y="3864"/>
                  <a:pt x="7981" y="3931"/>
                </a:cubicBezTo>
                <a:cubicBezTo>
                  <a:pt x="8074" y="3944"/>
                  <a:pt x="8167" y="3944"/>
                  <a:pt x="8260" y="3944"/>
                </a:cubicBezTo>
                <a:cubicBezTo>
                  <a:pt x="8847" y="3944"/>
                  <a:pt x="9446" y="3958"/>
                  <a:pt x="10032" y="3944"/>
                </a:cubicBezTo>
                <a:cubicBezTo>
                  <a:pt x="10325" y="3931"/>
                  <a:pt x="10605" y="3864"/>
                  <a:pt x="10885" y="3824"/>
                </a:cubicBezTo>
                <a:cubicBezTo>
                  <a:pt x="10952" y="3824"/>
                  <a:pt x="11018" y="3798"/>
                  <a:pt x="11085" y="3784"/>
                </a:cubicBezTo>
                <a:cubicBezTo>
                  <a:pt x="11498" y="3758"/>
                  <a:pt x="11871" y="3638"/>
                  <a:pt x="12217" y="3451"/>
                </a:cubicBezTo>
                <a:cubicBezTo>
                  <a:pt x="12271" y="3425"/>
                  <a:pt x="12324" y="3385"/>
                  <a:pt x="12364" y="3385"/>
                </a:cubicBezTo>
                <a:cubicBezTo>
                  <a:pt x="12550" y="3371"/>
                  <a:pt x="12684" y="3291"/>
                  <a:pt x="12817" y="3198"/>
                </a:cubicBezTo>
                <a:cubicBezTo>
                  <a:pt x="12910" y="3132"/>
                  <a:pt x="13017" y="3092"/>
                  <a:pt x="13097" y="3052"/>
                </a:cubicBezTo>
                <a:cubicBezTo>
                  <a:pt x="13376" y="3198"/>
                  <a:pt x="13643" y="3345"/>
                  <a:pt x="13909" y="3491"/>
                </a:cubicBezTo>
                <a:cubicBezTo>
                  <a:pt x="14003" y="3545"/>
                  <a:pt x="14109" y="3598"/>
                  <a:pt x="14216" y="3611"/>
                </a:cubicBezTo>
                <a:cubicBezTo>
                  <a:pt x="14762" y="3651"/>
                  <a:pt x="15308" y="3744"/>
                  <a:pt x="15854" y="3571"/>
                </a:cubicBezTo>
                <a:cubicBezTo>
                  <a:pt x="15908" y="3558"/>
                  <a:pt x="15988" y="3545"/>
                  <a:pt x="16054" y="3558"/>
                </a:cubicBezTo>
                <a:cubicBezTo>
                  <a:pt x="16281" y="3571"/>
                  <a:pt x="16481" y="3505"/>
                  <a:pt x="16694" y="3438"/>
                </a:cubicBezTo>
                <a:cubicBezTo>
                  <a:pt x="16934" y="3371"/>
                  <a:pt x="17160" y="3291"/>
                  <a:pt x="17400" y="3238"/>
                </a:cubicBezTo>
                <a:cubicBezTo>
                  <a:pt x="17653" y="3172"/>
                  <a:pt x="17880" y="3105"/>
                  <a:pt x="18079" y="2945"/>
                </a:cubicBezTo>
                <a:cubicBezTo>
                  <a:pt x="18133" y="2905"/>
                  <a:pt x="18199" y="2878"/>
                  <a:pt x="18266" y="2865"/>
                </a:cubicBezTo>
                <a:cubicBezTo>
                  <a:pt x="18532" y="2812"/>
                  <a:pt x="18759" y="2679"/>
                  <a:pt x="18985" y="2559"/>
                </a:cubicBezTo>
                <a:cubicBezTo>
                  <a:pt x="19385" y="2359"/>
                  <a:pt x="19811" y="2279"/>
                  <a:pt x="20251" y="2212"/>
                </a:cubicBezTo>
                <a:cubicBezTo>
                  <a:pt x="20451" y="2186"/>
                  <a:pt x="20651" y="2159"/>
                  <a:pt x="20851" y="2092"/>
                </a:cubicBezTo>
                <a:cubicBezTo>
                  <a:pt x="21130" y="1999"/>
                  <a:pt x="21410" y="1946"/>
                  <a:pt x="21703" y="1959"/>
                </a:cubicBezTo>
                <a:cubicBezTo>
                  <a:pt x="21916" y="1986"/>
                  <a:pt x="22130" y="1959"/>
                  <a:pt x="22343" y="1879"/>
                </a:cubicBezTo>
                <a:cubicBezTo>
                  <a:pt x="22569" y="1799"/>
                  <a:pt x="22809" y="1799"/>
                  <a:pt x="23036" y="1893"/>
                </a:cubicBezTo>
                <a:cubicBezTo>
                  <a:pt x="23195" y="1959"/>
                  <a:pt x="23369" y="2012"/>
                  <a:pt x="23515" y="2106"/>
                </a:cubicBezTo>
                <a:cubicBezTo>
                  <a:pt x="23768" y="2239"/>
                  <a:pt x="23968" y="2412"/>
                  <a:pt x="24115" y="2732"/>
                </a:cubicBezTo>
                <a:cubicBezTo>
                  <a:pt x="23968" y="2759"/>
                  <a:pt x="23888" y="2785"/>
                  <a:pt x="23795" y="2772"/>
                </a:cubicBezTo>
                <a:cubicBezTo>
                  <a:pt x="23262" y="2745"/>
                  <a:pt x="22836" y="2945"/>
                  <a:pt x="22449" y="3305"/>
                </a:cubicBezTo>
                <a:cubicBezTo>
                  <a:pt x="22289" y="3465"/>
                  <a:pt x="22210" y="3625"/>
                  <a:pt x="22223" y="3851"/>
                </a:cubicBezTo>
                <a:cubicBezTo>
                  <a:pt x="22236" y="4144"/>
                  <a:pt x="22396" y="4331"/>
                  <a:pt x="22702" y="4357"/>
                </a:cubicBezTo>
                <a:cubicBezTo>
                  <a:pt x="22889" y="4384"/>
                  <a:pt x="23075" y="4397"/>
                  <a:pt x="23275" y="4424"/>
                </a:cubicBezTo>
                <a:cubicBezTo>
                  <a:pt x="23888" y="4531"/>
                  <a:pt x="24368" y="4277"/>
                  <a:pt x="24741" y="3798"/>
                </a:cubicBezTo>
                <a:cubicBezTo>
                  <a:pt x="24768" y="3771"/>
                  <a:pt x="24781" y="3731"/>
                  <a:pt x="24807" y="3705"/>
                </a:cubicBezTo>
                <a:cubicBezTo>
                  <a:pt x="24861" y="3638"/>
                  <a:pt x="24914" y="3585"/>
                  <a:pt x="24981" y="3505"/>
                </a:cubicBezTo>
                <a:cubicBezTo>
                  <a:pt x="25234" y="3571"/>
                  <a:pt x="25500" y="3598"/>
                  <a:pt x="25740" y="3691"/>
                </a:cubicBezTo>
                <a:cubicBezTo>
                  <a:pt x="25900" y="3758"/>
                  <a:pt x="26047" y="3811"/>
                  <a:pt x="26206" y="3824"/>
                </a:cubicBezTo>
                <a:cubicBezTo>
                  <a:pt x="27032" y="3851"/>
                  <a:pt x="27858" y="3878"/>
                  <a:pt x="28684" y="3904"/>
                </a:cubicBezTo>
                <a:cubicBezTo>
                  <a:pt x="28791" y="3904"/>
                  <a:pt x="28898" y="3878"/>
                  <a:pt x="29004" y="3864"/>
                </a:cubicBezTo>
                <a:cubicBezTo>
                  <a:pt x="29404" y="3798"/>
                  <a:pt x="29764" y="3625"/>
                  <a:pt x="30110" y="3425"/>
                </a:cubicBezTo>
                <a:cubicBezTo>
                  <a:pt x="30430" y="3225"/>
                  <a:pt x="30656" y="2932"/>
                  <a:pt x="30843" y="2612"/>
                </a:cubicBezTo>
                <a:cubicBezTo>
                  <a:pt x="30909" y="2505"/>
                  <a:pt x="30923" y="2346"/>
                  <a:pt x="30936" y="2212"/>
                </a:cubicBezTo>
                <a:cubicBezTo>
                  <a:pt x="30989" y="1879"/>
                  <a:pt x="30909" y="1560"/>
                  <a:pt x="30856" y="1240"/>
                </a:cubicBezTo>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36"/>
          <p:cNvSpPr/>
          <p:nvPr/>
        </p:nvSpPr>
        <p:spPr>
          <a:xfrm rot="-5400000">
            <a:off x="1221430" y="-374803"/>
            <a:ext cx="233380" cy="1596217"/>
          </a:xfrm>
          <a:custGeom>
            <a:avLst/>
            <a:gdLst/>
            <a:ahLst/>
            <a:cxnLst/>
            <a:rect l="l" t="t" r="r" b="b"/>
            <a:pathLst>
              <a:path w="4531" h="30990" extrusionOk="0">
                <a:moveTo>
                  <a:pt x="1226" y="6915"/>
                </a:moveTo>
                <a:cubicBezTo>
                  <a:pt x="1319" y="7128"/>
                  <a:pt x="1293" y="7275"/>
                  <a:pt x="1239" y="7421"/>
                </a:cubicBezTo>
                <a:cubicBezTo>
                  <a:pt x="1146" y="7648"/>
                  <a:pt x="1080" y="7888"/>
                  <a:pt x="880" y="8048"/>
                </a:cubicBezTo>
                <a:cubicBezTo>
                  <a:pt x="813" y="8114"/>
                  <a:pt x="746" y="8194"/>
                  <a:pt x="640" y="8154"/>
                </a:cubicBezTo>
                <a:cubicBezTo>
                  <a:pt x="547" y="7728"/>
                  <a:pt x="547" y="7728"/>
                  <a:pt x="773" y="7408"/>
                </a:cubicBezTo>
                <a:cubicBezTo>
                  <a:pt x="826" y="7315"/>
                  <a:pt x="880" y="7222"/>
                  <a:pt x="960" y="7142"/>
                </a:cubicBezTo>
                <a:cubicBezTo>
                  <a:pt x="1026" y="7062"/>
                  <a:pt x="1119" y="7008"/>
                  <a:pt x="1226" y="6915"/>
                </a:cubicBezTo>
                <a:close/>
                <a:moveTo>
                  <a:pt x="3784" y="17613"/>
                </a:moveTo>
                <a:cubicBezTo>
                  <a:pt x="3478" y="17907"/>
                  <a:pt x="3145" y="18026"/>
                  <a:pt x="2812" y="18133"/>
                </a:cubicBezTo>
                <a:cubicBezTo>
                  <a:pt x="2732" y="18160"/>
                  <a:pt x="2652" y="18146"/>
                  <a:pt x="2598" y="18040"/>
                </a:cubicBezTo>
                <a:cubicBezTo>
                  <a:pt x="2878" y="17853"/>
                  <a:pt x="3185" y="17720"/>
                  <a:pt x="3504" y="17600"/>
                </a:cubicBezTo>
                <a:cubicBezTo>
                  <a:pt x="3571" y="17573"/>
                  <a:pt x="3651" y="17600"/>
                  <a:pt x="3784" y="17613"/>
                </a:cubicBezTo>
                <a:close/>
                <a:moveTo>
                  <a:pt x="2319" y="54"/>
                </a:moveTo>
                <a:cubicBezTo>
                  <a:pt x="2185" y="67"/>
                  <a:pt x="2025" y="81"/>
                  <a:pt x="1919" y="147"/>
                </a:cubicBezTo>
                <a:cubicBezTo>
                  <a:pt x="1599" y="334"/>
                  <a:pt x="1306" y="560"/>
                  <a:pt x="1106" y="880"/>
                </a:cubicBezTo>
                <a:cubicBezTo>
                  <a:pt x="906" y="1226"/>
                  <a:pt x="733" y="1586"/>
                  <a:pt x="667" y="1986"/>
                </a:cubicBezTo>
                <a:cubicBezTo>
                  <a:pt x="653" y="2092"/>
                  <a:pt x="627" y="2199"/>
                  <a:pt x="627" y="2305"/>
                </a:cubicBezTo>
                <a:cubicBezTo>
                  <a:pt x="653" y="3131"/>
                  <a:pt x="680" y="3957"/>
                  <a:pt x="706" y="4784"/>
                </a:cubicBezTo>
                <a:cubicBezTo>
                  <a:pt x="720" y="4943"/>
                  <a:pt x="773" y="5090"/>
                  <a:pt x="840" y="5250"/>
                </a:cubicBezTo>
                <a:cubicBezTo>
                  <a:pt x="933" y="5490"/>
                  <a:pt x="960" y="5756"/>
                  <a:pt x="1026" y="6009"/>
                </a:cubicBezTo>
                <a:cubicBezTo>
                  <a:pt x="946" y="6076"/>
                  <a:pt x="893" y="6129"/>
                  <a:pt x="826" y="6182"/>
                </a:cubicBezTo>
                <a:cubicBezTo>
                  <a:pt x="800" y="6209"/>
                  <a:pt x="760" y="6222"/>
                  <a:pt x="733" y="6249"/>
                </a:cubicBezTo>
                <a:cubicBezTo>
                  <a:pt x="240" y="6622"/>
                  <a:pt x="0" y="7102"/>
                  <a:pt x="107" y="7715"/>
                </a:cubicBezTo>
                <a:cubicBezTo>
                  <a:pt x="134" y="7914"/>
                  <a:pt x="147" y="8101"/>
                  <a:pt x="174" y="8287"/>
                </a:cubicBezTo>
                <a:cubicBezTo>
                  <a:pt x="200" y="8594"/>
                  <a:pt x="387" y="8754"/>
                  <a:pt x="680" y="8767"/>
                </a:cubicBezTo>
                <a:cubicBezTo>
                  <a:pt x="906" y="8780"/>
                  <a:pt x="1066" y="8700"/>
                  <a:pt x="1226" y="8541"/>
                </a:cubicBezTo>
                <a:cubicBezTo>
                  <a:pt x="1586" y="8154"/>
                  <a:pt x="1786" y="7728"/>
                  <a:pt x="1759" y="7195"/>
                </a:cubicBezTo>
                <a:cubicBezTo>
                  <a:pt x="1746" y="7102"/>
                  <a:pt x="1772" y="7022"/>
                  <a:pt x="1799" y="6875"/>
                </a:cubicBezTo>
                <a:cubicBezTo>
                  <a:pt x="2119" y="7022"/>
                  <a:pt x="2292" y="7222"/>
                  <a:pt x="2425" y="7475"/>
                </a:cubicBezTo>
                <a:cubicBezTo>
                  <a:pt x="2518" y="7621"/>
                  <a:pt x="2572" y="7794"/>
                  <a:pt x="2638" y="7954"/>
                </a:cubicBezTo>
                <a:cubicBezTo>
                  <a:pt x="2732" y="8181"/>
                  <a:pt x="2732" y="8421"/>
                  <a:pt x="2652" y="8647"/>
                </a:cubicBezTo>
                <a:cubicBezTo>
                  <a:pt x="2572" y="8860"/>
                  <a:pt x="2545" y="9073"/>
                  <a:pt x="2572" y="9287"/>
                </a:cubicBezTo>
                <a:cubicBezTo>
                  <a:pt x="2585" y="9580"/>
                  <a:pt x="2532" y="9860"/>
                  <a:pt x="2438" y="10139"/>
                </a:cubicBezTo>
                <a:cubicBezTo>
                  <a:pt x="2372" y="10339"/>
                  <a:pt x="2345" y="10539"/>
                  <a:pt x="2319" y="10739"/>
                </a:cubicBezTo>
                <a:cubicBezTo>
                  <a:pt x="2252" y="11178"/>
                  <a:pt x="2172" y="11605"/>
                  <a:pt x="1972" y="12005"/>
                </a:cubicBezTo>
                <a:cubicBezTo>
                  <a:pt x="1852" y="12231"/>
                  <a:pt x="1719" y="12457"/>
                  <a:pt x="1666" y="12724"/>
                </a:cubicBezTo>
                <a:cubicBezTo>
                  <a:pt x="1652" y="12791"/>
                  <a:pt x="1626" y="12857"/>
                  <a:pt x="1586" y="12910"/>
                </a:cubicBezTo>
                <a:cubicBezTo>
                  <a:pt x="1426" y="13110"/>
                  <a:pt x="1359" y="13337"/>
                  <a:pt x="1293" y="13590"/>
                </a:cubicBezTo>
                <a:cubicBezTo>
                  <a:pt x="1239" y="13830"/>
                  <a:pt x="1159" y="14056"/>
                  <a:pt x="1093" y="14296"/>
                </a:cubicBezTo>
                <a:cubicBezTo>
                  <a:pt x="1026" y="14509"/>
                  <a:pt x="960" y="14709"/>
                  <a:pt x="973" y="14936"/>
                </a:cubicBezTo>
                <a:cubicBezTo>
                  <a:pt x="986" y="15002"/>
                  <a:pt x="973" y="15082"/>
                  <a:pt x="960" y="15135"/>
                </a:cubicBezTo>
                <a:cubicBezTo>
                  <a:pt x="786" y="15682"/>
                  <a:pt x="880" y="16228"/>
                  <a:pt x="920" y="16774"/>
                </a:cubicBezTo>
                <a:cubicBezTo>
                  <a:pt x="933" y="16881"/>
                  <a:pt x="986" y="16987"/>
                  <a:pt x="1040" y="17081"/>
                </a:cubicBezTo>
                <a:cubicBezTo>
                  <a:pt x="1186" y="17347"/>
                  <a:pt x="1333" y="17613"/>
                  <a:pt x="1479" y="17893"/>
                </a:cubicBezTo>
                <a:cubicBezTo>
                  <a:pt x="1439" y="17973"/>
                  <a:pt x="1399" y="18080"/>
                  <a:pt x="1333" y="18173"/>
                </a:cubicBezTo>
                <a:cubicBezTo>
                  <a:pt x="1239" y="18306"/>
                  <a:pt x="1159" y="18439"/>
                  <a:pt x="1146" y="18626"/>
                </a:cubicBezTo>
                <a:cubicBezTo>
                  <a:pt x="1146" y="18666"/>
                  <a:pt x="1106" y="18719"/>
                  <a:pt x="1080" y="18773"/>
                </a:cubicBezTo>
                <a:cubicBezTo>
                  <a:pt x="893" y="19119"/>
                  <a:pt x="773" y="19492"/>
                  <a:pt x="746" y="19905"/>
                </a:cubicBezTo>
                <a:cubicBezTo>
                  <a:pt x="733" y="19972"/>
                  <a:pt x="706" y="20038"/>
                  <a:pt x="706" y="20105"/>
                </a:cubicBezTo>
                <a:cubicBezTo>
                  <a:pt x="667" y="20385"/>
                  <a:pt x="600" y="20664"/>
                  <a:pt x="587" y="20957"/>
                </a:cubicBezTo>
                <a:cubicBezTo>
                  <a:pt x="573" y="21544"/>
                  <a:pt x="587" y="22143"/>
                  <a:pt x="587" y="22729"/>
                </a:cubicBezTo>
                <a:cubicBezTo>
                  <a:pt x="587" y="22823"/>
                  <a:pt x="587" y="22916"/>
                  <a:pt x="600" y="23009"/>
                </a:cubicBezTo>
                <a:cubicBezTo>
                  <a:pt x="667" y="23276"/>
                  <a:pt x="733" y="23515"/>
                  <a:pt x="733" y="23782"/>
                </a:cubicBezTo>
                <a:cubicBezTo>
                  <a:pt x="733" y="23902"/>
                  <a:pt x="786" y="24022"/>
                  <a:pt x="826" y="24142"/>
                </a:cubicBezTo>
                <a:cubicBezTo>
                  <a:pt x="973" y="24488"/>
                  <a:pt x="960" y="24861"/>
                  <a:pt x="1040" y="25221"/>
                </a:cubicBezTo>
                <a:cubicBezTo>
                  <a:pt x="1133" y="25687"/>
                  <a:pt x="1346" y="26100"/>
                  <a:pt x="1559" y="26513"/>
                </a:cubicBezTo>
                <a:cubicBezTo>
                  <a:pt x="1706" y="26806"/>
                  <a:pt x="1892" y="27086"/>
                  <a:pt x="2092" y="27352"/>
                </a:cubicBezTo>
                <a:cubicBezTo>
                  <a:pt x="2345" y="27699"/>
                  <a:pt x="2505" y="28099"/>
                  <a:pt x="2692" y="28472"/>
                </a:cubicBezTo>
                <a:cubicBezTo>
                  <a:pt x="2772" y="28645"/>
                  <a:pt x="2825" y="28831"/>
                  <a:pt x="2918" y="29005"/>
                </a:cubicBezTo>
                <a:cubicBezTo>
                  <a:pt x="3051" y="29231"/>
                  <a:pt x="3065" y="29484"/>
                  <a:pt x="3038" y="29724"/>
                </a:cubicBezTo>
                <a:cubicBezTo>
                  <a:pt x="3011" y="29910"/>
                  <a:pt x="2891" y="30097"/>
                  <a:pt x="2798" y="30284"/>
                </a:cubicBezTo>
                <a:cubicBezTo>
                  <a:pt x="2785" y="30323"/>
                  <a:pt x="2718" y="30350"/>
                  <a:pt x="2665" y="30350"/>
                </a:cubicBezTo>
                <a:cubicBezTo>
                  <a:pt x="2572" y="30363"/>
                  <a:pt x="2465" y="30363"/>
                  <a:pt x="2372" y="30337"/>
                </a:cubicBezTo>
                <a:cubicBezTo>
                  <a:pt x="2212" y="30297"/>
                  <a:pt x="2039" y="30230"/>
                  <a:pt x="1879" y="30150"/>
                </a:cubicBezTo>
                <a:cubicBezTo>
                  <a:pt x="1826" y="30124"/>
                  <a:pt x="1786" y="30057"/>
                  <a:pt x="1732" y="30004"/>
                </a:cubicBezTo>
                <a:cubicBezTo>
                  <a:pt x="1786" y="29884"/>
                  <a:pt x="1839" y="29764"/>
                  <a:pt x="1879" y="29644"/>
                </a:cubicBezTo>
                <a:cubicBezTo>
                  <a:pt x="2039" y="29564"/>
                  <a:pt x="2212" y="29591"/>
                  <a:pt x="2372" y="29564"/>
                </a:cubicBezTo>
                <a:cubicBezTo>
                  <a:pt x="2478" y="29537"/>
                  <a:pt x="2545" y="29484"/>
                  <a:pt x="2558" y="29378"/>
                </a:cubicBezTo>
                <a:cubicBezTo>
                  <a:pt x="2558" y="29231"/>
                  <a:pt x="2572" y="29098"/>
                  <a:pt x="2545" y="28965"/>
                </a:cubicBezTo>
                <a:cubicBezTo>
                  <a:pt x="2505" y="28791"/>
                  <a:pt x="2359" y="28698"/>
                  <a:pt x="2185" y="28658"/>
                </a:cubicBezTo>
                <a:cubicBezTo>
                  <a:pt x="2092" y="28618"/>
                  <a:pt x="1972" y="28605"/>
                  <a:pt x="1866" y="28605"/>
                </a:cubicBezTo>
                <a:cubicBezTo>
                  <a:pt x="1519" y="28592"/>
                  <a:pt x="1266" y="28831"/>
                  <a:pt x="1239" y="29178"/>
                </a:cubicBezTo>
                <a:cubicBezTo>
                  <a:pt x="1226" y="29338"/>
                  <a:pt x="1226" y="29484"/>
                  <a:pt x="1253" y="29631"/>
                </a:cubicBezTo>
                <a:cubicBezTo>
                  <a:pt x="1293" y="29817"/>
                  <a:pt x="1279" y="29990"/>
                  <a:pt x="1266" y="30164"/>
                </a:cubicBezTo>
                <a:cubicBezTo>
                  <a:pt x="1253" y="30577"/>
                  <a:pt x="1519" y="30910"/>
                  <a:pt x="1946" y="30950"/>
                </a:cubicBezTo>
                <a:cubicBezTo>
                  <a:pt x="2279" y="30990"/>
                  <a:pt x="2598" y="30976"/>
                  <a:pt x="2878" y="30723"/>
                </a:cubicBezTo>
                <a:cubicBezTo>
                  <a:pt x="3011" y="30603"/>
                  <a:pt x="3198" y="30537"/>
                  <a:pt x="3318" y="30377"/>
                </a:cubicBezTo>
                <a:cubicBezTo>
                  <a:pt x="3464" y="30177"/>
                  <a:pt x="3571" y="29990"/>
                  <a:pt x="3624" y="29751"/>
                </a:cubicBezTo>
                <a:cubicBezTo>
                  <a:pt x="3664" y="29497"/>
                  <a:pt x="3757" y="29244"/>
                  <a:pt x="3731" y="28991"/>
                </a:cubicBezTo>
                <a:cubicBezTo>
                  <a:pt x="3731" y="28818"/>
                  <a:pt x="3691" y="28671"/>
                  <a:pt x="3638" y="28512"/>
                </a:cubicBezTo>
                <a:cubicBezTo>
                  <a:pt x="3478" y="28072"/>
                  <a:pt x="3211" y="27712"/>
                  <a:pt x="2918" y="27366"/>
                </a:cubicBezTo>
                <a:cubicBezTo>
                  <a:pt x="2665" y="27099"/>
                  <a:pt x="2465" y="26780"/>
                  <a:pt x="2279" y="26460"/>
                </a:cubicBezTo>
                <a:cubicBezTo>
                  <a:pt x="2132" y="26207"/>
                  <a:pt x="2039" y="25914"/>
                  <a:pt x="1919" y="25634"/>
                </a:cubicBezTo>
                <a:cubicBezTo>
                  <a:pt x="1746" y="25181"/>
                  <a:pt x="1639" y="24715"/>
                  <a:pt x="1519" y="24248"/>
                </a:cubicBezTo>
                <a:cubicBezTo>
                  <a:pt x="1493" y="24115"/>
                  <a:pt x="1493" y="23982"/>
                  <a:pt x="1493" y="23835"/>
                </a:cubicBezTo>
                <a:cubicBezTo>
                  <a:pt x="1493" y="23542"/>
                  <a:pt x="1493" y="23236"/>
                  <a:pt x="1413" y="22943"/>
                </a:cubicBezTo>
                <a:cubicBezTo>
                  <a:pt x="1399" y="22876"/>
                  <a:pt x="1386" y="22809"/>
                  <a:pt x="1386" y="22729"/>
                </a:cubicBezTo>
                <a:cubicBezTo>
                  <a:pt x="1399" y="22223"/>
                  <a:pt x="1413" y="21717"/>
                  <a:pt x="1413" y="21211"/>
                </a:cubicBezTo>
                <a:cubicBezTo>
                  <a:pt x="1426" y="20824"/>
                  <a:pt x="1533" y="20451"/>
                  <a:pt x="1652" y="20091"/>
                </a:cubicBezTo>
                <a:cubicBezTo>
                  <a:pt x="1826" y="19585"/>
                  <a:pt x="2025" y="19092"/>
                  <a:pt x="2212" y="18599"/>
                </a:cubicBezTo>
                <a:cubicBezTo>
                  <a:pt x="2225" y="18573"/>
                  <a:pt x="2239" y="18546"/>
                  <a:pt x="2279" y="18506"/>
                </a:cubicBezTo>
                <a:cubicBezTo>
                  <a:pt x="2345" y="18506"/>
                  <a:pt x="2425" y="18506"/>
                  <a:pt x="2492" y="18519"/>
                </a:cubicBezTo>
                <a:cubicBezTo>
                  <a:pt x="2718" y="18586"/>
                  <a:pt x="2931" y="18559"/>
                  <a:pt x="3145" y="18479"/>
                </a:cubicBezTo>
                <a:cubicBezTo>
                  <a:pt x="3531" y="18333"/>
                  <a:pt x="3891" y="18160"/>
                  <a:pt x="4170" y="17840"/>
                </a:cubicBezTo>
                <a:cubicBezTo>
                  <a:pt x="4344" y="17640"/>
                  <a:pt x="4330" y="17573"/>
                  <a:pt x="4224" y="17320"/>
                </a:cubicBezTo>
                <a:cubicBezTo>
                  <a:pt x="4091" y="16987"/>
                  <a:pt x="3851" y="16827"/>
                  <a:pt x="3518" y="16747"/>
                </a:cubicBezTo>
                <a:cubicBezTo>
                  <a:pt x="3424" y="16721"/>
                  <a:pt x="3331" y="16707"/>
                  <a:pt x="3238" y="16747"/>
                </a:cubicBezTo>
                <a:cubicBezTo>
                  <a:pt x="3198" y="16774"/>
                  <a:pt x="3145" y="16801"/>
                  <a:pt x="3091" y="16814"/>
                </a:cubicBezTo>
                <a:cubicBezTo>
                  <a:pt x="2652" y="16894"/>
                  <a:pt x="2305" y="17120"/>
                  <a:pt x="2012" y="17454"/>
                </a:cubicBezTo>
                <a:cubicBezTo>
                  <a:pt x="1999" y="17467"/>
                  <a:pt x="1972" y="17480"/>
                  <a:pt x="1919" y="17507"/>
                </a:cubicBezTo>
                <a:cubicBezTo>
                  <a:pt x="1746" y="17387"/>
                  <a:pt x="1652" y="17187"/>
                  <a:pt x="1666" y="17001"/>
                </a:cubicBezTo>
                <a:cubicBezTo>
                  <a:pt x="1692" y="16774"/>
                  <a:pt x="1612" y="16561"/>
                  <a:pt x="1626" y="16348"/>
                </a:cubicBezTo>
                <a:cubicBezTo>
                  <a:pt x="1652" y="16121"/>
                  <a:pt x="1639" y="15908"/>
                  <a:pt x="1639" y="15682"/>
                </a:cubicBezTo>
                <a:cubicBezTo>
                  <a:pt x="1652" y="15522"/>
                  <a:pt x="1679" y="15362"/>
                  <a:pt x="1706" y="15202"/>
                </a:cubicBezTo>
                <a:cubicBezTo>
                  <a:pt x="1759" y="14909"/>
                  <a:pt x="1812" y="14629"/>
                  <a:pt x="1866" y="14349"/>
                </a:cubicBezTo>
                <a:cubicBezTo>
                  <a:pt x="1932" y="14070"/>
                  <a:pt x="1999" y="13790"/>
                  <a:pt x="2079" y="13510"/>
                </a:cubicBezTo>
                <a:cubicBezTo>
                  <a:pt x="2332" y="12724"/>
                  <a:pt x="2678" y="11978"/>
                  <a:pt x="3011" y="11232"/>
                </a:cubicBezTo>
                <a:cubicBezTo>
                  <a:pt x="3118" y="11005"/>
                  <a:pt x="3198" y="10765"/>
                  <a:pt x="3264" y="10539"/>
                </a:cubicBezTo>
                <a:cubicBezTo>
                  <a:pt x="3331" y="10339"/>
                  <a:pt x="3384" y="10139"/>
                  <a:pt x="3438" y="9939"/>
                </a:cubicBezTo>
                <a:cubicBezTo>
                  <a:pt x="3518" y="9660"/>
                  <a:pt x="3584" y="9393"/>
                  <a:pt x="3504" y="9100"/>
                </a:cubicBezTo>
                <a:cubicBezTo>
                  <a:pt x="3478" y="9007"/>
                  <a:pt x="3518" y="8887"/>
                  <a:pt x="3544" y="8780"/>
                </a:cubicBezTo>
                <a:cubicBezTo>
                  <a:pt x="3664" y="8354"/>
                  <a:pt x="3664" y="7941"/>
                  <a:pt x="3518" y="7528"/>
                </a:cubicBezTo>
                <a:cubicBezTo>
                  <a:pt x="3478" y="7435"/>
                  <a:pt x="3451" y="7341"/>
                  <a:pt x="3438" y="7248"/>
                </a:cubicBezTo>
                <a:cubicBezTo>
                  <a:pt x="3344" y="6835"/>
                  <a:pt x="3078" y="6542"/>
                  <a:pt x="2825" y="6236"/>
                </a:cubicBezTo>
                <a:cubicBezTo>
                  <a:pt x="2652" y="6023"/>
                  <a:pt x="2372" y="5996"/>
                  <a:pt x="2105" y="5956"/>
                </a:cubicBezTo>
                <a:cubicBezTo>
                  <a:pt x="1959" y="5943"/>
                  <a:pt x="1812" y="5943"/>
                  <a:pt x="1639" y="5943"/>
                </a:cubicBezTo>
                <a:cubicBezTo>
                  <a:pt x="1599" y="5836"/>
                  <a:pt x="1546" y="5743"/>
                  <a:pt x="1519" y="5636"/>
                </a:cubicBezTo>
                <a:cubicBezTo>
                  <a:pt x="1439" y="5236"/>
                  <a:pt x="1373" y="4823"/>
                  <a:pt x="1373" y="4410"/>
                </a:cubicBezTo>
                <a:cubicBezTo>
                  <a:pt x="1373" y="4091"/>
                  <a:pt x="1359" y="3784"/>
                  <a:pt x="1346" y="3465"/>
                </a:cubicBezTo>
                <a:cubicBezTo>
                  <a:pt x="1333" y="3225"/>
                  <a:pt x="1346" y="2998"/>
                  <a:pt x="1426" y="2772"/>
                </a:cubicBezTo>
                <a:cubicBezTo>
                  <a:pt x="1493" y="2572"/>
                  <a:pt x="1506" y="2345"/>
                  <a:pt x="1612" y="2146"/>
                </a:cubicBezTo>
                <a:cubicBezTo>
                  <a:pt x="1692" y="2012"/>
                  <a:pt x="1746" y="1879"/>
                  <a:pt x="1826" y="1746"/>
                </a:cubicBezTo>
                <a:cubicBezTo>
                  <a:pt x="2079" y="1320"/>
                  <a:pt x="2492" y="1120"/>
                  <a:pt x="2985" y="1066"/>
                </a:cubicBezTo>
                <a:cubicBezTo>
                  <a:pt x="3198" y="1026"/>
                  <a:pt x="3411" y="1026"/>
                  <a:pt x="3624" y="1013"/>
                </a:cubicBezTo>
                <a:cubicBezTo>
                  <a:pt x="3744" y="1399"/>
                  <a:pt x="3731" y="1439"/>
                  <a:pt x="3451" y="1626"/>
                </a:cubicBezTo>
                <a:cubicBezTo>
                  <a:pt x="3384" y="1573"/>
                  <a:pt x="3331" y="1493"/>
                  <a:pt x="3251" y="1453"/>
                </a:cubicBezTo>
                <a:cubicBezTo>
                  <a:pt x="3158" y="1413"/>
                  <a:pt x="3065" y="1399"/>
                  <a:pt x="2971" y="1399"/>
                </a:cubicBezTo>
                <a:cubicBezTo>
                  <a:pt x="2772" y="1399"/>
                  <a:pt x="2665" y="1493"/>
                  <a:pt x="2612" y="1679"/>
                </a:cubicBezTo>
                <a:cubicBezTo>
                  <a:pt x="2558" y="1852"/>
                  <a:pt x="2545" y="2026"/>
                  <a:pt x="2585" y="2212"/>
                </a:cubicBezTo>
                <a:cubicBezTo>
                  <a:pt x="2625" y="2385"/>
                  <a:pt x="2732" y="2505"/>
                  <a:pt x="2918" y="2545"/>
                </a:cubicBezTo>
                <a:cubicBezTo>
                  <a:pt x="3251" y="2599"/>
                  <a:pt x="3571" y="2585"/>
                  <a:pt x="3837" y="2319"/>
                </a:cubicBezTo>
                <a:cubicBezTo>
                  <a:pt x="3904" y="2239"/>
                  <a:pt x="3971" y="2172"/>
                  <a:pt x="4037" y="2106"/>
                </a:cubicBezTo>
                <a:cubicBezTo>
                  <a:pt x="4530" y="1706"/>
                  <a:pt x="4384" y="1040"/>
                  <a:pt x="4144" y="653"/>
                </a:cubicBezTo>
                <a:cubicBezTo>
                  <a:pt x="3931" y="334"/>
                  <a:pt x="3624" y="200"/>
                  <a:pt x="3291" y="134"/>
                </a:cubicBezTo>
                <a:cubicBezTo>
                  <a:pt x="2971" y="81"/>
                  <a:pt x="2652" y="1"/>
                  <a:pt x="2319" y="54"/>
                </a:cubicBezTo>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ackground 2">
  <p:cSld name="CUSTOM_12_1">
    <p:spTree>
      <p:nvGrpSpPr>
        <p:cNvPr id="1" name="Shape 365"/>
        <p:cNvGrpSpPr/>
        <p:nvPr/>
      </p:nvGrpSpPr>
      <p:grpSpPr>
        <a:xfrm>
          <a:off x="0" y="0"/>
          <a:ext cx="0" cy="0"/>
          <a:chOff x="0" y="0"/>
          <a:chExt cx="0" cy="0"/>
        </a:xfrm>
      </p:grpSpPr>
      <p:pic>
        <p:nvPicPr>
          <p:cNvPr id="366" name="Google Shape;366;p37"/>
          <p:cNvPicPr preferRelativeResize="0"/>
          <p:nvPr/>
        </p:nvPicPr>
        <p:blipFill rotWithShape="1">
          <a:blip r:embed="rId2">
            <a:alphaModFix/>
          </a:blip>
          <a:srcRect/>
          <a:stretch/>
        </p:blipFill>
        <p:spPr>
          <a:xfrm>
            <a:off x="0" y="0"/>
            <a:ext cx="9144000" cy="5143500"/>
          </a:xfrm>
          <a:prstGeom prst="rect">
            <a:avLst/>
          </a:prstGeom>
          <a:noFill/>
          <a:ln>
            <a:noFill/>
          </a:ln>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3200"/>
              <a:buFont typeface="Rakkas"/>
              <a:buNone/>
              <a:defRPr sz="3200">
                <a:solidFill>
                  <a:schemeClr val="dk1"/>
                </a:solidFill>
                <a:latin typeface="Rakkas"/>
                <a:ea typeface="Rakkas"/>
                <a:cs typeface="Rakkas"/>
                <a:sym typeface="Rakkas"/>
              </a:defRPr>
            </a:lvl1pPr>
            <a:lvl2pPr lvl="1">
              <a:spcBef>
                <a:spcPts val="0"/>
              </a:spcBef>
              <a:spcAft>
                <a:spcPts val="0"/>
              </a:spcAft>
              <a:buClr>
                <a:schemeClr val="dk1"/>
              </a:buClr>
              <a:buSzPts val="2800"/>
              <a:buFont typeface="Rakkas"/>
              <a:buNone/>
              <a:defRPr sz="2800">
                <a:solidFill>
                  <a:schemeClr val="dk1"/>
                </a:solidFill>
                <a:latin typeface="Rakkas"/>
                <a:ea typeface="Rakkas"/>
                <a:cs typeface="Rakkas"/>
                <a:sym typeface="Rakkas"/>
              </a:defRPr>
            </a:lvl2pPr>
            <a:lvl3pPr lvl="2">
              <a:spcBef>
                <a:spcPts val="0"/>
              </a:spcBef>
              <a:spcAft>
                <a:spcPts val="0"/>
              </a:spcAft>
              <a:buClr>
                <a:schemeClr val="dk1"/>
              </a:buClr>
              <a:buSzPts val="2800"/>
              <a:buFont typeface="Rakkas"/>
              <a:buNone/>
              <a:defRPr sz="2800">
                <a:solidFill>
                  <a:schemeClr val="dk1"/>
                </a:solidFill>
                <a:latin typeface="Rakkas"/>
                <a:ea typeface="Rakkas"/>
                <a:cs typeface="Rakkas"/>
                <a:sym typeface="Rakkas"/>
              </a:defRPr>
            </a:lvl3pPr>
            <a:lvl4pPr lvl="3">
              <a:spcBef>
                <a:spcPts val="0"/>
              </a:spcBef>
              <a:spcAft>
                <a:spcPts val="0"/>
              </a:spcAft>
              <a:buClr>
                <a:schemeClr val="dk1"/>
              </a:buClr>
              <a:buSzPts val="2800"/>
              <a:buFont typeface="Rakkas"/>
              <a:buNone/>
              <a:defRPr sz="2800">
                <a:solidFill>
                  <a:schemeClr val="dk1"/>
                </a:solidFill>
                <a:latin typeface="Rakkas"/>
                <a:ea typeface="Rakkas"/>
                <a:cs typeface="Rakkas"/>
                <a:sym typeface="Rakkas"/>
              </a:defRPr>
            </a:lvl4pPr>
            <a:lvl5pPr lvl="4">
              <a:spcBef>
                <a:spcPts val="0"/>
              </a:spcBef>
              <a:spcAft>
                <a:spcPts val="0"/>
              </a:spcAft>
              <a:buClr>
                <a:schemeClr val="dk1"/>
              </a:buClr>
              <a:buSzPts val="2800"/>
              <a:buFont typeface="Rakkas"/>
              <a:buNone/>
              <a:defRPr sz="2800">
                <a:solidFill>
                  <a:schemeClr val="dk1"/>
                </a:solidFill>
                <a:latin typeface="Rakkas"/>
                <a:ea typeface="Rakkas"/>
                <a:cs typeface="Rakkas"/>
                <a:sym typeface="Rakkas"/>
              </a:defRPr>
            </a:lvl5pPr>
            <a:lvl6pPr lvl="5">
              <a:spcBef>
                <a:spcPts val="0"/>
              </a:spcBef>
              <a:spcAft>
                <a:spcPts val="0"/>
              </a:spcAft>
              <a:buClr>
                <a:schemeClr val="dk1"/>
              </a:buClr>
              <a:buSzPts val="2800"/>
              <a:buFont typeface="Rakkas"/>
              <a:buNone/>
              <a:defRPr sz="2800">
                <a:solidFill>
                  <a:schemeClr val="dk1"/>
                </a:solidFill>
                <a:latin typeface="Rakkas"/>
                <a:ea typeface="Rakkas"/>
                <a:cs typeface="Rakkas"/>
                <a:sym typeface="Rakkas"/>
              </a:defRPr>
            </a:lvl6pPr>
            <a:lvl7pPr lvl="6">
              <a:spcBef>
                <a:spcPts val="0"/>
              </a:spcBef>
              <a:spcAft>
                <a:spcPts val="0"/>
              </a:spcAft>
              <a:buClr>
                <a:schemeClr val="dk1"/>
              </a:buClr>
              <a:buSzPts val="2800"/>
              <a:buFont typeface="Rakkas"/>
              <a:buNone/>
              <a:defRPr sz="2800">
                <a:solidFill>
                  <a:schemeClr val="dk1"/>
                </a:solidFill>
                <a:latin typeface="Rakkas"/>
                <a:ea typeface="Rakkas"/>
                <a:cs typeface="Rakkas"/>
                <a:sym typeface="Rakkas"/>
              </a:defRPr>
            </a:lvl7pPr>
            <a:lvl8pPr lvl="7">
              <a:spcBef>
                <a:spcPts val="0"/>
              </a:spcBef>
              <a:spcAft>
                <a:spcPts val="0"/>
              </a:spcAft>
              <a:buClr>
                <a:schemeClr val="dk1"/>
              </a:buClr>
              <a:buSzPts val="2800"/>
              <a:buFont typeface="Rakkas"/>
              <a:buNone/>
              <a:defRPr sz="2800">
                <a:solidFill>
                  <a:schemeClr val="dk1"/>
                </a:solidFill>
                <a:latin typeface="Rakkas"/>
                <a:ea typeface="Rakkas"/>
                <a:cs typeface="Rakkas"/>
                <a:sym typeface="Rakkas"/>
              </a:defRPr>
            </a:lvl8pPr>
            <a:lvl9pPr lvl="8">
              <a:spcBef>
                <a:spcPts val="0"/>
              </a:spcBef>
              <a:spcAft>
                <a:spcPts val="0"/>
              </a:spcAft>
              <a:buClr>
                <a:schemeClr val="dk1"/>
              </a:buClr>
              <a:buSzPts val="2800"/>
              <a:buFont typeface="Rakkas"/>
              <a:buNone/>
              <a:defRPr sz="2800">
                <a:solidFill>
                  <a:schemeClr val="dk1"/>
                </a:solidFill>
                <a:latin typeface="Rakkas"/>
                <a:ea typeface="Rakkas"/>
                <a:cs typeface="Rakkas"/>
                <a:sym typeface="Rakkas"/>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17500">
              <a:lnSpc>
                <a:spcPct val="115000"/>
              </a:lnSpc>
              <a:spcBef>
                <a:spcPts val="0"/>
              </a:spcBef>
              <a:spcAft>
                <a:spcPts val="0"/>
              </a:spcAft>
              <a:buClr>
                <a:schemeClr val="dk2"/>
              </a:buClr>
              <a:buSzPts val="1400"/>
              <a:buFont typeface="Alegreya Sans"/>
              <a:buChar char="●"/>
              <a:defRPr>
                <a:solidFill>
                  <a:schemeClr val="dk2"/>
                </a:solidFill>
                <a:latin typeface="Alegreya Sans"/>
                <a:ea typeface="Alegreya Sans"/>
                <a:cs typeface="Alegreya Sans"/>
                <a:sym typeface="Alegreya Sans"/>
              </a:defRPr>
            </a:lvl1pPr>
            <a:lvl2pPr marL="914400" lvl="1" indent="-317500">
              <a:lnSpc>
                <a:spcPct val="115000"/>
              </a:lnSpc>
              <a:spcBef>
                <a:spcPts val="0"/>
              </a:spcBef>
              <a:spcAft>
                <a:spcPts val="0"/>
              </a:spcAft>
              <a:buClr>
                <a:schemeClr val="dk2"/>
              </a:buClr>
              <a:buSzPts val="1400"/>
              <a:buFont typeface="Alegreya Sans"/>
              <a:buChar char="○"/>
              <a:defRPr>
                <a:solidFill>
                  <a:schemeClr val="dk2"/>
                </a:solidFill>
                <a:latin typeface="Alegreya Sans"/>
                <a:ea typeface="Alegreya Sans"/>
                <a:cs typeface="Alegreya Sans"/>
                <a:sym typeface="Alegreya Sans"/>
              </a:defRPr>
            </a:lvl2pPr>
            <a:lvl3pPr marL="1371600" lvl="2" indent="-317500">
              <a:lnSpc>
                <a:spcPct val="115000"/>
              </a:lnSpc>
              <a:spcBef>
                <a:spcPts val="0"/>
              </a:spcBef>
              <a:spcAft>
                <a:spcPts val="0"/>
              </a:spcAft>
              <a:buClr>
                <a:schemeClr val="dk2"/>
              </a:buClr>
              <a:buSzPts val="1400"/>
              <a:buFont typeface="Alegreya Sans"/>
              <a:buChar char="■"/>
              <a:defRPr>
                <a:solidFill>
                  <a:schemeClr val="dk2"/>
                </a:solidFill>
                <a:latin typeface="Alegreya Sans"/>
                <a:ea typeface="Alegreya Sans"/>
                <a:cs typeface="Alegreya Sans"/>
                <a:sym typeface="Alegreya Sans"/>
              </a:defRPr>
            </a:lvl3pPr>
            <a:lvl4pPr marL="1828800" lvl="3" indent="-317500">
              <a:lnSpc>
                <a:spcPct val="115000"/>
              </a:lnSpc>
              <a:spcBef>
                <a:spcPts val="0"/>
              </a:spcBef>
              <a:spcAft>
                <a:spcPts val="0"/>
              </a:spcAft>
              <a:buClr>
                <a:schemeClr val="dk2"/>
              </a:buClr>
              <a:buSzPts val="1400"/>
              <a:buFont typeface="Alegreya Sans"/>
              <a:buChar char="●"/>
              <a:defRPr>
                <a:solidFill>
                  <a:schemeClr val="dk2"/>
                </a:solidFill>
                <a:latin typeface="Alegreya Sans"/>
                <a:ea typeface="Alegreya Sans"/>
                <a:cs typeface="Alegreya Sans"/>
                <a:sym typeface="Alegreya Sans"/>
              </a:defRPr>
            </a:lvl4pPr>
            <a:lvl5pPr marL="2286000" lvl="4" indent="-317500">
              <a:lnSpc>
                <a:spcPct val="115000"/>
              </a:lnSpc>
              <a:spcBef>
                <a:spcPts val="0"/>
              </a:spcBef>
              <a:spcAft>
                <a:spcPts val="0"/>
              </a:spcAft>
              <a:buClr>
                <a:schemeClr val="dk2"/>
              </a:buClr>
              <a:buSzPts val="1400"/>
              <a:buFont typeface="Alegreya Sans"/>
              <a:buChar char="○"/>
              <a:defRPr>
                <a:solidFill>
                  <a:schemeClr val="dk2"/>
                </a:solidFill>
                <a:latin typeface="Alegreya Sans"/>
                <a:ea typeface="Alegreya Sans"/>
                <a:cs typeface="Alegreya Sans"/>
                <a:sym typeface="Alegreya Sans"/>
              </a:defRPr>
            </a:lvl5pPr>
            <a:lvl6pPr marL="2743200" lvl="5" indent="-317500">
              <a:lnSpc>
                <a:spcPct val="115000"/>
              </a:lnSpc>
              <a:spcBef>
                <a:spcPts val="0"/>
              </a:spcBef>
              <a:spcAft>
                <a:spcPts val="0"/>
              </a:spcAft>
              <a:buClr>
                <a:schemeClr val="dk2"/>
              </a:buClr>
              <a:buSzPts val="1400"/>
              <a:buFont typeface="Alegreya Sans"/>
              <a:buChar char="■"/>
              <a:defRPr>
                <a:solidFill>
                  <a:schemeClr val="dk2"/>
                </a:solidFill>
                <a:latin typeface="Alegreya Sans"/>
                <a:ea typeface="Alegreya Sans"/>
                <a:cs typeface="Alegreya Sans"/>
                <a:sym typeface="Alegreya Sans"/>
              </a:defRPr>
            </a:lvl6pPr>
            <a:lvl7pPr marL="3200400" lvl="6" indent="-317500">
              <a:lnSpc>
                <a:spcPct val="115000"/>
              </a:lnSpc>
              <a:spcBef>
                <a:spcPts val="0"/>
              </a:spcBef>
              <a:spcAft>
                <a:spcPts val="0"/>
              </a:spcAft>
              <a:buClr>
                <a:schemeClr val="dk2"/>
              </a:buClr>
              <a:buSzPts val="1400"/>
              <a:buFont typeface="Alegreya Sans"/>
              <a:buChar char="●"/>
              <a:defRPr>
                <a:solidFill>
                  <a:schemeClr val="dk2"/>
                </a:solidFill>
                <a:latin typeface="Alegreya Sans"/>
                <a:ea typeface="Alegreya Sans"/>
                <a:cs typeface="Alegreya Sans"/>
                <a:sym typeface="Alegreya Sans"/>
              </a:defRPr>
            </a:lvl7pPr>
            <a:lvl8pPr marL="3657600" lvl="7" indent="-317500">
              <a:lnSpc>
                <a:spcPct val="115000"/>
              </a:lnSpc>
              <a:spcBef>
                <a:spcPts val="0"/>
              </a:spcBef>
              <a:spcAft>
                <a:spcPts val="0"/>
              </a:spcAft>
              <a:buClr>
                <a:schemeClr val="dk2"/>
              </a:buClr>
              <a:buSzPts val="1400"/>
              <a:buFont typeface="Alegreya Sans"/>
              <a:buChar char="○"/>
              <a:defRPr>
                <a:solidFill>
                  <a:schemeClr val="dk2"/>
                </a:solidFill>
                <a:latin typeface="Alegreya Sans"/>
                <a:ea typeface="Alegreya Sans"/>
                <a:cs typeface="Alegreya Sans"/>
                <a:sym typeface="Alegreya Sans"/>
              </a:defRPr>
            </a:lvl8pPr>
            <a:lvl9pPr marL="4114800" lvl="8" indent="-317500">
              <a:lnSpc>
                <a:spcPct val="115000"/>
              </a:lnSpc>
              <a:spcBef>
                <a:spcPts val="0"/>
              </a:spcBef>
              <a:spcAft>
                <a:spcPts val="0"/>
              </a:spcAft>
              <a:buClr>
                <a:schemeClr val="dk2"/>
              </a:buClr>
              <a:buSzPts val="1400"/>
              <a:buFont typeface="Alegreya Sans"/>
              <a:buChar char="■"/>
              <a:defRPr>
                <a:solidFill>
                  <a:schemeClr val="dk2"/>
                </a:solidFill>
                <a:latin typeface="Alegreya Sans"/>
                <a:ea typeface="Alegreya Sans"/>
                <a:cs typeface="Alegreya Sans"/>
                <a:sym typeface="Alegreya Sans"/>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53" r:id="rId2"/>
    <p:sldLayoutId id="2147483658" r:id="rId3"/>
    <p:sldLayoutId id="2147483659" r:id="rId4"/>
    <p:sldLayoutId id="2147483666" r:id="rId5"/>
    <p:sldLayoutId id="2147483680" r:id="rId6"/>
    <p:sldLayoutId id="2147483681" r:id="rId7"/>
    <p:sldLayoutId id="2147483682" r:id="rId8"/>
    <p:sldLayoutId id="2147483683" r:id="rId9"/>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8" Type="http://schemas.openxmlformats.org/officeDocument/2006/relationships/image" Target="../media/image9.png"/><Relationship Id="rId3" Type="http://schemas.microsoft.com/office/2007/relationships/media" Target="../media/media16.mp3"/><Relationship Id="rId7" Type="http://schemas.openxmlformats.org/officeDocument/2006/relationships/image" Target="../media/image8.jpeg"/><Relationship Id="rId2" Type="http://schemas.openxmlformats.org/officeDocument/2006/relationships/audio" Target="../media/media15.mp3"/><Relationship Id="rId1" Type="http://schemas.microsoft.com/office/2007/relationships/media" Target="../media/media15.mp3"/><Relationship Id="rId6" Type="http://schemas.openxmlformats.org/officeDocument/2006/relationships/notesSlide" Target="../notesSlides/notesSlide10.xml"/><Relationship Id="rId5" Type="http://schemas.openxmlformats.org/officeDocument/2006/relationships/slideLayout" Target="../slideLayouts/slideLayout2.xml"/><Relationship Id="rId4" Type="http://schemas.openxmlformats.org/officeDocument/2006/relationships/audio" Target="../media/media16.mp3"/><Relationship Id="rId9" Type="http://schemas.openxmlformats.org/officeDocument/2006/relationships/image" Target="../media/image3.png"/></Relationships>
</file>

<file path=ppt/slides/_rels/slide11.xml.rels><?xml version="1.0" encoding="UTF-8" standalone="yes"?>
<Relationships xmlns="http://schemas.openxmlformats.org/package/2006/relationships"><Relationship Id="rId8" Type="http://schemas.openxmlformats.org/officeDocument/2006/relationships/image" Target="../media/image9.png"/><Relationship Id="rId3" Type="http://schemas.microsoft.com/office/2007/relationships/media" Target="../media/media18.mp3"/><Relationship Id="rId7" Type="http://schemas.openxmlformats.org/officeDocument/2006/relationships/image" Target="../media/image8.jpeg"/><Relationship Id="rId2" Type="http://schemas.openxmlformats.org/officeDocument/2006/relationships/audio" Target="../media/media17.mp3"/><Relationship Id="rId1" Type="http://schemas.microsoft.com/office/2007/relationships/media" Target="../media/media17.mp3"/><Relationship Id="rId6" Type="http://schemas.openxmlformats.org/officeDocument/2006/relationships/notesSlide" Target="../notesSlides/notesSlide11.xml"/><Relationship Id="rId5" Type="http://schemas.openxmlformats.org/officeDocument/2006/relationships/slideLayout" Target="../slideLayouts/slideLayout2.xml"/><Relationship Id="rId4" Type="http://schemas.openxmlformats.org/officeDocument/2006/relationships/audio" Target="../media/media18.mp3"/><Relationship Id="rId9" Type="http://schemas.openxmlformats.org/officeDocument/2006/relationships/image" Target="../media/image3.png"/></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audio" Target="../media/media19.mp3"/><Relationship Id="rId1" Type="http://schemas.microsoft.com/office/2007/relationships/media" Target="../media/media19.mp3"/><Relationship Id="rId5" Type="http://schemas.openxmlformats.org/officeDocument/2006/relationships/image" Target="../media/image3.png"/><Relationship Id="rId4" Type="http://schemas.openxmlformats.org/officeDocument/2006/relationships/notesSlide" Target="../notesSlides/notesSlide12.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p3"/><Relationship Id="rId1" Type="http://schemas.microsoft.com/office/2007/relationships/media" Target="../media/media1.mp3"/><Relationship Id="rId6" Type="http://schemas.openxmlformats.org/officeDocument/2006/relationships/image" Target="../media/image3.png"/><Relationship Id="rId5" Type="http://schemas.openxmlformats.org/officeDocument/2006/relationships/image" Target="../media/image2.png"/><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2.mp3"/><Relationship Id="rId1" Type="http://schemas.microsoft.com/office/2007/relationships/media" Target="../media/media2.mp3"/><Relationship Id="rId6" Type="http://schemas.openxmlformats.org/officeDocument/2006/relationships/image" Target="../media/image3.png"/><Relationship Id="rId5" Type="http://schemas.openxmlformats.org/officeDocument/2006/relationships/image" Target="../media/image2.png"/><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3.mp3"/><Relationship Id="rId1" Type="http://schemas.microsoft.com/office/2007/relationships/media" Target="../media/media3.mp3"/><Relationship Id="rId6" Type="http://schemas.openxmlformats.org/officeDocument/2006/relationships/image" Target="../media/image3.png"/><Relationship Id="rId5" Type="http://schemas.openxmlformats.org/officeDocument/2006/relationships/image" Target="../media/image4.jpeg"/><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8" Type="http://schemas.openxmlformats.org/officeDocument/2006/relationships/notesSlide" Target="../notesSlides/notesSlide5.xml"/><Relationship Id="rId3" Type="http://schemas.microsoft.com/office/2007/relationships/media" Target="../media/media5.mp3"/><Relationship Id="rId7" Type="http://schemas.openxmlformats.org/officeDocument/2006/relationships/slideLayout" Target="../slideLayouts/slideLayout4.xml"/><Relationship Id="rId2" Type="http://schemas.openxmlformats.org/officeDocument/2006/relationships/audio" Target="../media/media4.mp3"/><Relationship Id="rId1" Type="http://schemas.microsoft.com/office/2007/relationships/media" Target="../media/media4.mp3"/><Relationship Id="rId6" Type="http://schemas.openxmlformats.org/officeDocument/2006/relationships/audio" Target="../media/media6.mp3"/><Relationship Id="rId11" Type="http://schemas.openxmlformats.org/officeDocument/2006/relationships/image" Target="../media/image3.png"/><Relationship Id="rId5" Type="http://schemas.microsoft.com/office/2007/relationships/media" Target="../media/media6.mp3"/><Relationship Id="rId10" Type="http://schemas.openxmlformats.org/officeDocument/2006/relationships/image" Target="../media/image5.jpeg"/><Relationship Id="rId4" Type="http://schemas.openxmlformats.org/officeDocument/2006/relationships/audio" Target="../media/media5.mp3"/><Relationship Id="rId9" Type="http://schemas.openxmlformats.org/officeDocument/2006/relationships/image" Target="../media/image4.jpeg"/></Relationships>
</file>

<file path=ppt/slides/_rels/slide6.xml.rels><?xml version="1.0" encoding="UTF-8" standalone="yes"?>
<Relationships xmlns="http://schemas.openxmlformats.org/package/2006/relationships"><Relationship Id="rId8" Type="http://schemas.openxmlformats.org/officeDocument/2006/relationships/notesSlide" Target="../notesSlides/notesSlide6.xml"/><Relationship Id="rId3" Type="http://schemas.microsoft.com/office/2007/relationships/media" Target="../media/media8.mp3"/><Relationship Id="rId7" Type="http://schemas.openxmlformats.org/officeDocument/2006/relationships/slideLayout" Target="../slideLayouts/slideLayout4.xml"/><Relationship Id="rId2" Type="http://schemas.openxmlformats.org/officeDocument/2006/relationships/audio" Target="../media/media7.mp3"/><Relationship Id="rId1" Type="http://schemas.microsoft.com/office/2007/relationships/media" Target="../media/media7.mp3"/><Relationship Id="rId6" Type="http://schemas.openxmlformats.org/officeDocument/2006/relationships/audio" Target="../media/media9.mp3"/><Relationship Id="rId11" Type="http://schemas.openxmlformats.org/officeDocument/2006/relationships/image" Target="../media/image3.png"/><Relationship Id="rId5" Type="http://schemas.microsoft.com/office/2007/relationships/media" Target="../media/media9.mp3"/><Relationship Id="rId10" Type="http://schemas.openxmlformats.org/officeDocument/2006/relationships/image" Target="../media/image5.jpeg"/><Relationship Id="rId4" Type="http://schemas.openxmlformats.org/officeDocument/2006/relationships/audio" Target="../media/media8.mp3"/><Relationship Id="rId9" Type="http://schemas.openxmlformats.org/officeDocument/2006/relationships/image" Target="../media/image4.jpeg"/></Relationships>
</file>

<file path=ppt/slides/_rels/slide7.xml.rels><?xml version="1.0" encoding="UTF-8" standalone="yes"?>
<Relationships xmlns="http://schemas.openxmlformats.org/package/2006/relationships"><Relationship Id="rId8" Type="http://schemas.openxmlformats.org/officeDocument/2006/relationships/image" Target="../media/image6.jpeg"/><Relationship Id="rId3" Type="http://schemas.microsoft.com/office/2007/relationships/media" Target="../media/media11.mp3"/><Relationship Id="rId7" Type="http://schemas.openxmlformats.org/officeDocument/2006/relationships/image" Target="../media/image5.jpeg"/><Relationship Id="rId2" Type="http://schemas.openxmlformats.org/officeDocument/2006/relationships/audio" Target="../media/media10.mp3"/><Relationship Id="rId1" Type="http://schemas.microsoft.com/office/2007/relationships/media" Target="../media/media10.mp3"/><Relationship Id="rId6" Type="http://schemas.openxmlformats.org/officeDocument/2006/relationships/notesSlide" Target="../notesSlides/notesSlide7.xml"/><Relationship Id="rId5" Type="http://schemas.openxmlformats.org/officeDocument/2006/relationships/slideLayout" Target="../slideLayouts/slideLayout4.xml"/><Relationship Id="rId4" Type="http://schemas.openxmlformats.org/officeDocument/2006/relationships/audio" Target="../media/media11.mp3"/><Relationship Id="rId9" Type="http://schemas.openxmlformats.org/officeDocument/2006/relationships/image" Target="../media/image3.png"/></Relationships>
</file>

<file path=ppt/slides/_rels/slide8.xml.rels><?xml version="1.0" encoding="UTF-8" standalone="yes"?>
<Relationships xmlns="http://schemas.openxmlformats.org/package/2006/relationships"><Relationship Id="rId8" Type="http://schemas.openxmlformats.org/officeDocument/2006/relationships/image" Target="../media/image7.jpeg"/><Relationship Id="rId3" Type="http://schemas.microsoft.com/office/2007/relationships/media" Target="../media/media13.mp3"/><Relationship Id="rId7" Type="http://schemas.openxmlformats.org/officeDocument/2006/relationships/image" Target="../media/image6.jpeg"/><Relationship Id="rId2" Type="http://schemas.openxmlformats.org/officeDocument/2006/relationships/audio" Target="../media/media12.mp3"/><Relationship Id="rId1" Type="http://schemas.microsoft.com/office/2007/relationships/media" Target="../media/media12.mp3"/><Relationship Id="rId6" Type="http://schemas.openxmlformats.org/officeDocument/2006/relationships/notesSlide" Target="../notesSlides/notesSlide8.xml"/><Relationship Id="rId5" Type="http://schemas.openxmlformats.org/officeDocument/2006/relationships/slideLayout" Target="../slideLayouts/slideLayout4.xml"/><Relationship Id="rId4" Type="http://schemas.openxmlformats.org/officeDocument/2006/relationships/audio" Target="../media/media13.mp3"/><Relationship Id="rId9" Type="http://schemas.openxmlformats.org/officeDocument/2006/relationships/image" Target="../media/image3.png"/></Relationships>
</file>

<file path=ppt/slides/_rels/slide9.xml.rels><?xml version="1.0" encoding="UTF-8" standalone="yes"?>
<Relationships xmlns="http://schemas.openxmlformats.org/package/2006/relationships"><Relationship Id="rId8" Type="http://schemas.openxmlformats.org/officeDocument/2006/relationships/image" Target="../media/image3.png"/><Relationship Id="rId3" Type="http://schemas.openxmlformats.org/officeDocument/2006/relationships/slideLayout" Target="../slideLayouts/slideLayout5.xml"/><Relationship Id="rId7" Type="http://schemas.openxmlformats.org/officeDocument/2006/relationships/image" Target="../media/image9.png"/><Relationship Id="rId2" Type="http://schemas.openxmlformats.org/officeDocument/2006/relationships/audio" Target="../media/media14.mp3"/><Relationship Id="rId1" Type="http://schemas.microsoft.com/office/2007/relationships/media" Target="../media/media14.mp3"/><Relationship Id="rId6" Type="http://schemas.openxmlformats.org/officeDocument/2006/relationships/image" Target="../media/image8.jpeg"/><Relationship Id="rId5" Type="http://schemas.openxmlformats.org/officeDocument/2006/relationships/image" Target="../media/image7.jpeg"/><Relationship Id="rId4"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374"/>
        <p:cNvGrpSpPr/>
        <p:nvPr/>
      </p:nvGrpSpPr>
      <p:grpSpPr>
        <a:xfrm>
          <a:off x="0" y="0"/>
          <a:ext cx="0" cy="0"/>
          <a:chOff x="0" y="0"/>
          <a:chExt cx="0" cy="0"/>
        </a:xfrm>
      </p:grpSpPr>
      <p:sp>
        <p:nvSpPr>
          <p:cNvPr id="375" name="Google Shape;375;p40"/>
          <p:cNvSpPr/>
          <p:nvPr/>
        </p:nvSpPr>
        <p:spPr>
          <a:xfrm rot="5400000">
            <a:off x="3469701" y="-2669213"/>
            <a:ext cx="1850869" cy="1992189"/>
          </a:xfrm>
          <a:custGeom>
            <a:avLst/>
            <a:gdLst/>
            <a:ahLst/>
            <a:cxnLst/>
            <a:rect l="l" t="t" r="r" b="b"/>
            <a:pathLst>
              <a:path w="25591" h="27544" extrusionOk="0">
                <a:moveTo>
                  <a:pt x="14046" y="70"/>
                </a:moveTo>
                <a:cubicBezTo>
                  <a:pt x="11186" y="-321"/>
                  <a:pt x="8318" y="1001"/>
                  <a:pt x="6315" y="1873"/>
                </a:cubicBezTo>
                <a:cubicBezTo>
                  <a:pt x="4312" y="2745"/>
                  <a:pt x="3013" y="4080"/>
                  <a:pt x="2029" y="5302"/>
                </a:cubicBezTo>
                <a:cubicBezTo>
                  <a:pt x="1045" y="6524"/>
                  <a:pt x="728" y="7683"/>
                  <a:pt x="410" y="9207"/>
                </a:cubicBezTo>
                <a:cubicBezTo>
                  <a:pt x="93" y="10731"/>
                  <a:pt x="-162" y="12541"/>
                  <a:pt x="124" y="14446"/>
                </a:cubicBezTo>
                <a:cubicBezTo>
                  <a:pt x="410" y="16351"/>
                  <a:pt x="330" y="18462"/>
                  <a:pt x="2124" y="20637"/>
                </a:cubicBezTo>
                <a:cubicBezTo>
                  <a:pt x="3918" y="22812"/>
                  <a:pt x="7486" y="27058"/>
                  <a:pt x="10887" y="27495"/>
                </a:cubicBezTo>
                <a:cubicBezTo>
                  <a:pt x="14288" y="27932"/>
                  <a:pt x="20087" y="25355"/>
                  <a:pt x="22532" y="23259"/>
                </a:cubicBezTo>
                <a:cubicBezTo>
                  <a:pt x="24977" y="21164"/>
                  <a:pt x="25399" y="18096"/>
                  <a:pt x="25556" y="14922"/>
                </a:cubicBezTo>
                <a:cubicBezTo>
                  <a:pt x="25713" y="11748"/>
                  <a:pt x="25392" y="6692"/>
                  <a:pt x="23474" y="4217"/>
                </a:cubicBezTo>
                <a:cubicBezTo>
                  <a:pt x="21556" y="1742"/>
                  <a:pt x="16906" y="461"/>
                  <a:pt x="14046" y="70"/>
                </a:cubicBezTo>
                <a:close/>
              </a:path>
            </a:pathLst>
          </a:custGeom>
          <a:solidFill>
            <a:schemeClr val="accent6"/>
          </a:solidFill>
          <a:ln>
            <a:noFill/>
          </a:ln>
        </p:spPr>
      </p:sp>
      <p:sp>
        <p:nvSpPr>
          <p:cNvPr id="376" name="Google Shape;376;p40"/>
          <p:cNvSpPr txBox="1">
            <a:spLocks noGrp="1"/>
          </p:cNvSpPr>
          <p:nvPr>
            <p:ph type="ctrTitle"/>
          </p:nvPr>
        </p:nvSpPr>
        <p:spPr>
          <a:xfrm>
            <a:off x="-2278459" y="5800229"/>
            <a:ext cx="5677500" cy="14481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err="1"/>
              <a:t>Imperatore</a:t>
            </a:r>
            <a:br>
              <a:rPr lang="en" dirty="0"/>
            </a:br>
            <a:r>
              <a:rPr lang="en" dirty="0"/>
              <a:t>Federico II</a:t>
            </a:r>
            <a:endParaRPr dirty="0"/>
          </a:p>
        </p:txBody>
      </p:sp>
      <p:sp>
        <p:nvSpPr>
          <p:cNvPr id="377" name="Google Shape;377;p40"/>
          <p:cNvSpPr txBox="1">
            <a:spLocks noGrp="1"/>
          </p:cNvSpPr>
          <p:nvPr>
            <p:ph type="subTitle" idx="1"/>
          </p:nvPr>
        </p:nvSpPr>
        <p:spPr>
          <a:xfrm>
            <a:off x="4241743" y="6231029"/>
            <a:ext cx="5353200" cy="586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it-IT" dirty="0"/>
              <a:t>Stupor Mundi</a:t>
            </a:r>
            <a:endParaRPr dirty="0"/>
          </a:p>
          <a:p>
            <a:pPr marL="0" lvl="0" indent="0" algn="ctr" rtl="0">
              <a:spcBef>
                <a:spcPts val="0"/>
              </a:spcBef>
              <a:spcAft>
                <a:spcPts val="0"/>
              </a:spcAft>
              <a:buClr>
                <a:schemeClr val="dk1"/>
              </a:buClr>
              <a:buSzPts val="1100"/>
              <a:buFont typeface="Arial"/>
              <a:buNone/>
            </a:pPr>
            <a:endParaRPr dirty="0">
              <a:solidFill>
                <a:schemeClr val="lt1"/>
              </a:solidFill>
            </a:endParaRPr>
          </a:p>
        </p:txBody>
      </p:sp>
      <p:pic>
        <p:nvPicPr>
          <p:cNvPr id="2" name="Picture 2">
            <a:extLst>
              <a:ext uri="{FF2B5EF4-FFF2-40B4-BE49-F238E27FC236}">
                <a16:creationId xmlns:a16="http://schemas.microsoft.com/office/drawing/2014/main" id="{8E966C76-7213-DF54-A97B-85B791EC7F0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541173" y="-3049807"/>
            <a:ext cx="1850057" cy="2460668"/>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703"/>
        <p:cNvGrpSpPr/>
        <p:nvPr/>
      </p:nvGrpSpPr>
      <p:grpSpPr>
        <a:xfrm>
          <a:off x="0" y="0"/>
          <a:ext cx="0" cy="0"/>
          <a:chOff x="0" y="0"/>
          <a:chExt cx="0" cy="0"/>
        </a:xfrm>
      </p:grpSpPr>
      <p:sp>
        <p:nvSpPr>
          <p:cNvPr id="706" name="Google Shape;706;p46"/>
          <p:cNvSpPr txBox="1">
            <a:spLocks noGrp="1"/>
          </p:cNvSpPr>
          <p:nvPr>
            <p:ph type="title"/>
          </p:nvPr>
        </p:nvSpPr>
        <p:spPr>
          <a:xfrm>
            <a:off x="718500" y="456095"/>
            <a:ext cx="3619800" cy="10860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err="1"/>
              <a:t>Conflitti</a:t>
            </a:r>
            <a:br>
              <a:rPr lang="en" dirty="0"/>
            </a:br>
            <a:r>
              <a:rPr lang="en" dirty="0" err="1"/>
              <a:t>Politici</a:t>
            </a:r>
            <a:endParaRPr dirty="0"/>
          </a:p>
        </p:txBody>
      </p:sp>
      <p:sp>
        <p:nvSpPr>
          <p:cNvPr id="2" name="Google Shape;937;p50">
            <a:extLst>
              <a:ext uri="{FF2B5EF4-FFF2-40B4-BE49-F238E27FC236}">
                <a16:creationId xmlns:a16="http://schemas.microsoft.com/office/drawing/2014/main" id="{6FFF45A4-B74F-E1D8-0761-4246C2D797C7}"/>
              </a:ext>
            </a:extLst>
          </p:cNvPr>
          <p:cNvSpPr txBox="1">
            <a:spLocks/>
          </p:cNvSpPr>
          <p:nvPr/>
        </p:nvSpPr>
        <p:spPr>
          <a:xfrm>
            <a:off x="216793" y="2009772"/>
            <a:ext cx="4462050" cy="13161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1600"/>
              <a:buFont typeface="Alegreya Sans"/>
              <a:buChar char="✣"/>
              <a:defRPr sz="1600" b="0" i="0" u="none" strike="noStrike" cap="none">
                <a:solidFill>
                  <a:schemeClr val="dk2"/>
                </a:solidFill>
                <a:latin typeface="Alegreya Sans"/>
                <a:ea typeface="Alegreya Sans"/>
                <a:cs typeface="Alegreya Sans"/>
                <a:sym typeface="Alegreya Sans"/>
              </a:defRPr>
            </a:lvl1pPr>
            <a:lvl2pPr marL="914400" marR="0" lvl="1" indent="-317500" algn="l" rtl="0">
              <a:lnSpc>
                <a:spcPct val="115000"/>
              </a:lnSpc>
              <a:spcBef>
                <a:spcPts val="0"/>
              </a:spcBef>
              <a:spcAft>
                <a:spcPts val="0"/>
              </a:spcAft>
              <a:buClr>
                <a:schemeClr val="dk2"/>
              </a:buClr>
              <a:buSzPts val="1400"/>
              <a:buFont typeface="Alegreya Sans"/>
              <a:buChar char="➢"/>
              <a:defRPr sz="1400" b="0" i="0" u="none" strike="noStrike" cap="none">
                <a:solidFill>
                  <a:schemeClr val="dk2"/>
                </a:solidFill>
                <a:latin typeface="Alegreya Sans"/>
                <a:ea typeface="Alegreya Sans"/>
                <a:cs typeface="Alegreya Sans"/>
                <a:sym typeface="Alegreya Sans"/>
              </a:defRPr>
            </a:lvl2pPr>
            <a:lvl3pPr marL="1371600" marR="0" lvl="2" indent="-317500" algn="l" rtl="0">
              <a:lnSpc>
                <a:spcPct val="115000"/>
              </a:lnSpc>
              <a:spcBef>
                <a:spcPts val="0"/>
              </a:spcBef>
              <a:spcAft>
                <a:spcPts val="0"/>
              </a:spcAft>
              <a:buClr>
                <a:schemeClr val="dk2"/>
              </a:buClr>
              <a:buSzPts val="1400"/>
              <a:buFont typeface="Alegreya Sans"/>
              <a:buChar char="■"/>
              <a:defRPr sz="1400" b="0" i="0" u="none" strike="noStrike" cap="none">
                <a:solidFill>
                  <a:schemeClr val="dk2"/>
                </a:solidFill>
                <a:latin typeface="Alegreya Sans"/>
                <a:ea typeface="Alegreya Sans"/>
                <a:cs typeface="Alegreya Sans"/>
                <a:sym typeface="Alegreya Sans"/>
              </a:defRPr>
            </a:lvl3pPr>
            <a:lvl4pPr marL="1828800" marR="0" lvl="3" indent="-317500" algn="l" rtl="0">
              <a:lnSpc>
                <a:spcPct val="115000"/>
              </a:lnSpc>
              <a:spcBef>
                <a:spcPts val="0"/>
              </a:spcBef>
              <a:spcAft>
                <a:spcPts val="0"/>
              </a:spcAft>
              <a:buClr>
                <a:schemeClr val="dk2"/>
              </a:buClr>
              <a:buSzPts val="1400"/>
              <a:buFont typeface="Alegreya Sans"/>
              <a:buChar char="●"/>
              <a:defRPr sz="1400" b="0" i="0" u="none" strike="noStrike" cap="none">
                <a:solidFill>
                  <a:schemeClr val="dk2"/>
                </a:solidFill>
                <a:latin typeface="Alegreya Sans"/>
                <a:ea typeface="Alegreya Sans"/>
                <a:cs typeface="Alegreya Sans"/>
                <a:sym typeface="Alegreya Sans"/>
              </a:defRPr>
            </a:lvl4pPr>
            <a:lvl5pPr marL="2286000" marR="0" lvl="4" indent="-317500" algn="l" rtl="0">
              <a:lnSpc>
                <a:spcPct val="115000"/>
              </a:lnSpc>
              <a:spcBef>
                <a:spcPts val="0"/>
              </a:spcBef>
              <a:spcAft>
                <a:spcPts val="0"/>
              </a:spcAft>
              <a:buClr>
                <a:schemeClr val="dk2"/>
              </a:buClr>
              <a:buSzPts val="1400"/>
              <a:buFont typeface="Alegreya Sans"/>
              <a:buChar char="◆"/>
              <a:defRPr sz="1400" b="0" i="0" u="none" strike="noStrike" cap="none">
                <a:solidFill>
                  <a:schemeClr val="dk2"/>
                </a:solidFill>
                <a:latin typeface="Alegreya Sans"/>
                <a:ea typeface="Alegreya Sans"/>
                <a:cs typeface="Alegreya Sans"/>
                <a:sym typeface="Alegreya Sans"/>
              </a:defRPr>
            </a:lvl5pPr>
            <a:lvl6pPr marL="2743200" marR="0" lvl="5" indent="-317500" algn="l" rtl="0">
              <a:lnSpc>
                <a:spcPct val="115000"/>
              </a:lnSpc>
              <a:spcBef>
                <a:spcPts val="0"/>
              </a:spcBef>
              <a:spcAft>
                <a:spcPts val="0"/>
              </a:spcAft>
              <a:buClr>
                <a:schemeClr val="dk2"/>
              </a:buClr>
              <a:buSzPts val="1400"/>
              <a:buFont typeface="Alegreya Sans"/>
              <a:buChar char="➢"/>
              <a:defRPr sz="1400" b="0" i="0" u="none" strike="noStrike" cap="none">
                <a:solidFill>
                  <a:schemeClr val="dk2"/>
                </a:solidFill>
                <a:latin typeface="Alegreya Sans"/>
                <a:ea typeface="Alegreya Sans"/>
                <a:cs typeface="Alegreya Sans"/>
                <a:sym typeface="Alegreya Sans"/>
              </a:defRPr>
            </a:lvl6pPr>
            <a:lvl7pPr marL="3200400" marR="0" lvl="6" indent="-317500" algn="l" rtl="0">
              <a:lnSpc>
                <a:spcPct val="115000"/>
              </a:lnSpc>
              <a:spcBef>
                <a:spcPts val="0"/>
              </a:spcBef>
              <a:spcAft>
                <a:spcPts val="0"/>
              </a:spcAft>
              <a:buClr>
                <a:schemeClr val="dk2"/>
              </a:buClr>
              <a:buSzPts val="1400"/>
              <a:buFont typeface="Alegreya Sans"/>
              <a:buChar char="■"/>
              <a:defRPr sz="1400" b="0" i="0" u="none" strike="noStrike" cap="none">
                <a:solidFill>
                  <a:schemeClr val="dk2"/>
                </a:solidFill>
                <a:latin typeface="Alegreya Sans"/>
                <a:ea typeface="Alegreya Sans"/>
                <a:cs typeface="Alegreya Sans"/>
                <a:sym typeface="Alegreya Sans"/>
              </a:defRPr>
            </a:lvl7pPr>
            <a:lvl8pPr marL="3657600" marR="0" lvl="7" indent="-317500" algn="l" rtl="0">
              <a:lnSpc>
                <a:spcPct val="115000"/>
              </a:lnSpc>
              <a:spcBef>
                <a:spcPts val="0"/>
              </a:spcBef>
              <a:spcAft>
                <a:spcPts val="0"/>
              </a:spcAft>
              <a:buClr>
                <a:schemeClr val="dk2"/>
              </a:buClr>
              <a:buSzPts val="1400"/>
              <a:buFont typeface="Alegreya Sans"/>
              <a:buChar char="●"/>
              <a:defRPr sz="1400" b="0" i="0" u="none" strike="noStrike" cap="none">
                <a:solidFill>
                  <a:schemeClr val="dk2"/>
                </a:solidFill>
                <a:latin typeface="Alegreya Sans"/>
                <a:ea typeface="Alegreya Sans"/>
                <a:cs typeface="Alegreya Sans"/>
                <a:sym typeface="Alegreya Sans"/>
              </a:defRPr>
            </a:lvl8pPr>
            <a:lvl9pPr marL="4114800" marR="0" lvl="8" indent="-317500" algn="l" rtl="0">
              <a:lnSpc>
                <a:spcPct val="115000"/>
              </a:lnSpc>
              <a:spcBef>
                <a:spcPts val="0"/>
              </a:spcBef>
              <a:spcAft>
                <a:spcPts val="0"/>
              </a:spcAft>
              <a:buClr>
                <a:schemeClr val="dk2"/>
              </a:buClr>
              <a:buSzPts val="1400"/>
              <a:buFont typeface="Alegreya Sans"/>
              <a:buChar char="◆"/>
              <a:defRPr sz="1400" b="0" i="0" u="none" strike="noStrike" cap="none">
                <a:solidFill>
                  <a:schemeClr val="dk2"/>
                </a:solidFill>
                <a:latin typeface="Alegreya Sans"/>
                <a:ea typeface="Alegreya Sans"/>
                <a:cs typeface="Alegreya Sans"/>
                <a:sym typeface="Alegreya Sans"/>
              </a:defRPr>
            </a:lvl9pPr>
          </a:lstStyle>
          <a:p>
            <a:pPr marL="0" indent="0" algn="ctr">
              <a:buFont typeface="Alegreya Sans"/>
              <a:buNone/>
            </a:pPr>
            <a:r>
              <a:rPr lang="it-IT" dirty="0">
                <a:solidFill>
                  <a:srgbClr val="1F1F1F"/>
                </a:solidFill>
                <a:effectLst/>
                <a:latin typeface="Arial" panose="020B0604020202020204" pitchFamily="34" charset="0"/>
                <a:ea typeface="Aptos" panose="020B0004020202020204" pitchFamily="34" charset="0"/>
              </a:rPr>
              <a:t>Uno dei principali punti di contesa, politica, fu la questione del potere temporale in Italia. Egli aspirava a un controllo più stretto sulle terre italiane, che includevano molti territori ecclesiastici. </a:t>
            </a:r>
            <a:endParaRPr lang="it-IT" dirty="0">
              <a:solidFill>
                <a:schemeClr val="accent4"/>
              </a:solidFill>
              <a:cs typeface="Arial"/>
              <a:sym typeface="Arial"/>
            </a:endParaRPr>
          </a:p>
        </p:txBody>
      </p:sp>
      <p:pic>
        <p:nvPicPr>
          <p:cNvPr id="10242" name="Picture 2" descr="Federico II di Svevia, il sovrano e il concetto di laicità «Uomo del suo  tempo capace di porre temi attuali»">
            <a:extLst>
              <a:ext uri="{FF2B5EF4-FFF2-40B4-BE49-F238E27FC236}">
                <a16:creationId xmlns:a16="http://schemas.microsoft.com/office/drawing/2014/main" id="{A7F4DAEA-5547-FCB5-B7EB-1F70799EAF27}"/>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4956599" y="831282"/>
            <a:ext cx="3468901" cy="3398124"/>
          </a:xfrm>
          <a:prstGeom prst="rect">
            <a:avLst/>
          </a:prstGeom>
          <a:noFill/>
          <a:extLst>
            <a:ext uri="{909E8E84-426E-40DD-AFC4-6F175D3DCCD1}">
              <a14:hiddenFill xmlns:a14="http://schemas.microsoft.com/office/drawing/2010/main">
                <a:solidFill>
                  <a:srgbClr val="FFFFFF"/>
                </a:solidFill>
              </a14:hiddenFill>
            </a:ext>
          </a:extLst>
        </p:spPr>
      </p:pic>
      <p:pic>
        <p:nvPicPr>
          <p:cNvPr id="705" name="Google Shape;705;p46"/>
          <p:cNvPicPr preferRelativeResize="0"/>
          <p:nvPr/>
        </p:nvPicPr>
        <p:blipFill rotWithShape="1">
          <a:blip r:embed="rId8">
            <a:alphaModFix/>
          </a:blip>
          <a:srcRect l="14127" t="5516" r="14120" b="5507"/>
          <a:stretch/>
        </p:blipFill>
        <p:spPr>
          <a:xfrm>
            <a:off x="4825893" y="591750"/>
            <a:ext cx="3793101" cy="3960000"/>
          </a:xfrm>
          <a:prstGeom prst="rect">
            <a:avLst/>
          </a:prstGeom>
          <a:noFill/>
          <a:ln>
            <a:noFill/>
          </a:ln>
        </p:spPr>
      </p:pic>
      <p:sp>
        <p:nvSpPr>
          <p:cNvPr id="708" name="Google Shape;708;p46"/>
          <p:cNvSpPr/>
          <p:nvPr/>
        </p:nvSpPr>
        <p:spPr>
          <a:xfrm rot="5400000">
            <a:off x="5333681" y="3398507"/>
            <a:ext cx="993571" cy="1069327"/>
          </a:xfrm>
          <a:custGeom>
            <a:avLst/>
            <a:gdLst/>
            <a:ahLst/>
            <a:cxnLst/>
            <a:rect l="l" t="t" r="r" b="b"/>
            <a:pathLst>
              <a:path w="25591" h="27544" extrusionOk="0">
                <a:moveTo>
                  <a:pt x="14046" y="70"/>
                </a:moveTo>
                <a:cubicBezTo>
                  <a:pt x="11186" y="-321"/>
                  <a:pt x="8318" y="1001"/>
                  <a:pt x="6315" y="1873"/>
                </a:cubicBezTo>
                <a:cubicBezTo>
                  <a:pt x="4312" y="2745"/>
                  <a:pt x="3013" y="4080"/>
                  <a:pt x="2029" y="5302"/>
                </a:cubicBezTo>
                <a:cubicBezTo>
                  <a:pt x="1045" y="6524"/>
                  <a:pt x="728" y="7683"/>
                  <a:pt x="410" y="9207"/>
                </a:cubicBezTo>
                <a:cubicBezTo>
                  <a:pt x="93" y="10731"/>
                  <a:pt x="-162" y="12541"/>
                  <a:pt x="124" y="14446"/>
                </a:cubicBezTo>
                <a:cubicBezTo>
                  <a:pt x="410" y="16351"/>
                  <a:pt x="330" y="18462"/>
                  <a:pt x="2124" y="20637"/>
                </a:cubicBezTo>
                <a:cubicBezTo>
                  <a:pt x="3918" y="22812"/>
                  <a:pt x="7486" y="27058"/>
                  <a:pt x="10887" y="27495"/>
                </a:cubicBezTo>
                <a:cubicBezTo>
                  <a:pt x="14288" y="27932"/>
                  <a:pt x="20087" y="25355"/>
                  <a:pt x="22532" y="23259"/>
                </a:cubicBezTo>
                <a:cubicBezTo>
                  <a:pt x="24977" y="21164"/>
                  <a:pt x="25399" y="18096"/>
                  <a:pt x="25556" y="14922"/>
                </a:cubicBezTo>
                <a:cubicBezTo>
                  <a:pt x="25713" y="11748"/>
                  <a:pt x="25392" y="6692"/>
                  <a:pt x="23474" y="4217"/>
                </a:cubicBezTo>
                <a:cubicBezTo>
                  <a:pt x="21556" y="1742"/>
                  <a:pt x="16906" y="461"/>
                  <a:pt x="14046" y="70"/>
                </a:cubicBezTo>
                <a:close/>
              </a:path>
            </a:pathLst>
          </a:custGeom>
          <a:solidFill>
            <a:schemeClr val="accent6"/>
          </a:solidFill>
          <a:ln>
            <a:noFill/>
          </a:ln>
        </p:spPr>
      </p:sp>
      <p:sp>
        <p:nvSpPr>
          <p:cNvPr id="4" name="CasellaDiTesto 3">
            <a:extLst>
              <a:ext uri="{FF2B5EF4-FFF2-40B4-BE49-F238E27FC236}">
                <a16:creationId xmlns:a16="http://schemas.microsoft.com/office/drawing/2014/main" id="{F2FAB904-7204-0239-4949-472881F667BC}"/>
              </a:ext>
            </a:extLst>
          </p:cNvPr>
          <p:cNvSpPr txBox="1"/>
          <p:nvPr/>
        </p:nvSpPr>
        <p:spPr>
          <a:xfrm>
            <a:off x="525006" y="2252324"/>
            <a:ext cx="4006787" cy="830997"/>
          </a:xfrm>
          <a:prstGeom prst="rect">
            <a:avLst/>
          </a:prstGeom>
          <a:noFill/>
        </p:spPr>
        <p:txBody>
          <a:bodyPr wrap="square">
            <a:spAutoFit/>
          </a:bodyPr>
          <a:lstStyle/>
          <a:p>
            <a:pPr algn="ctr"/>
            <a:r>
              <a:rPr lang="it-IT" sz="1600" dirty="0">
                <a:solidFill>
                  <a:srgbClr val="1F1F1F"/>
                </a:solidFill>
                <a:latin typeface="Arial" panose="020B0604020202020204" pitchFamily="34" charset="0"/>
                <a:sym typeface="Alegreya Sans"/>
              </a:rPr>
              <a:t>Questo portò a tensioni con il papato, che temeva un'eccessiva concentrazione di potere nelle mani dell'imperatore. </a:t>
            </a:r>
          </a:p>
        </p:txBody>
      </p:sp>
      <p:pic>
        <p:nvPicPr>
          <p:cNvPr id="5" name="pol1.mp3">
            <a:hlinkClick r:id="" action="ppaction://media"/>
            <a:extLst>
              <a:ext uri="{FF2B5EF4-FFF2-40B4-BE49-F238E27FC236}">
                <a16:creationId xmlns:a16="http://schemas.microsoft.com/office/drawing/2014/main" id="{A9684E72-1DD9-AEDF-A472-F358BCD03099}"/>
              </a:ext>
            </a:extLst>
          </p:cNvPr>
          <p:cNvPicPr>
            <a:picLocks noChangeAspect="1"/>
          </p:cNvPicPr>
          <p:nvPr>
            <a:audioFile r:link="rId2"/>
            <p:extLst>
              <p:ext uri="{DAA4B4D4-6D71-4841-9C94-3DE7FCFB9230}">
                <p14:media xmlns:p14="http://schemas.microsoft.com/office/powerpoint/2010/main" r:embed="rId1"/>
              </p:ext>
            </p:extLst>
          </p:nvPr>
        </p:nvPicPr>
        <p:blipFill>
          <a:blip r:embed="rId9"/>
          <a:stretch>
            <a:fillRect/>
          </a:stretch>
        </p:blipFill>
        <p:spPr>
          <a:xfrm>
            <a:off x="4889403" y="-1379677"/>
            <a:ext cx="812800" cy="812800"/>
          </a:xfrm>
          <a:prstGeom prst="rect">
            <a:avLst/>
          </a:prstGeom>
        </p:spPr>
      </p:pic>
      <p:pic>
        <p:nvPicPr>
          <p:cNvPr id="6" name="pol2.mp3">
            <a:hlinkClick r:id="" action="ppaction://media"/>
            <a:extLst>
              <a:ext uri="{FF2B5EF4-FFF2-40B4-BE49-F238E27FC236}">
                <a16:creationId xmlns:a16="http://schemas.microsoft.com/office/drawing/2014/main" id="{968A3C42-3B22-A187-5127-432E25F0073F}"/>
              </a:ext>
            </a:extLst>
          </p:cNvPr>
          <p:cNvPicPr>
            <a:picLocks noChangeAspect="1"/>
          </p:cNvPicPr>
          <p:nvPr>
            <a:audioFile r:link="rId4"/>
            <p:extLst>
              <p:ext uri="{DAA4B4D4-6D71-4841-9C94-3DE7FCFB9230}">
                <p14:media xmlns:p14="http://schemas.microsoft.com/office/powerpoint/2010/main" r:embed="rId3"/>
              </p:ext>
            </p:extLst>
          </p:nvPr>
        </p:nvPicPr>
        <p:blipFill>
          <a:blip r:embed="rId9"/>
          <a:stretch>
            <a:fillRect/>
          </a:stretch>
        </p:blipFill>
        <p:spPr>
          <a:xfrm>
            <a:off x="6122340" y="-2406650"/>
            <a:ext cx="812800" cy="812800"/>
          </a:xfrm>
          <a:prstGeom prst="rect">
            <a:avLst/>
          </a:prstGeom>
        </p:spPr>
      </p:pic>
    </p:spTree>
    <p:extLst>
      <p:ext uri="{BB962C8B-B14F-4D97-AF65-F5344CB8AC3E}">
        <p14:creationId xmlns:p14="http://schemas.microsoft.com/office/powerpoint/2010/main" val="3469494774"/>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1+#ppt_w/2"/>
                                          </p:val>
                                        </p:tav>
                                        <p:tav tm="100000">
                                          <p:val>
                                            <p:strVal val="#ppt_x"/>
                                          </p:val>
                                        </p:tav>
                                      </p:tavLst>
                                    </p:anim>
                                    <p:anim calcmode="lin" valueType="num">
                                      <p:cBhvr additive="base">
                                        <p:cTn id="8" dur="500" fill="hold"/>
                                        <p:tgtEl>
                                          <p:spTgt spid="2"/>
                                        </p:tgtEl>
                                        <p:attrNameLst>
                                          <p:attrName>ppt_y</p:attrName>
                                        </p:attrNameLst>
                                      </p:cBhvr>
                                      <p:tavLst>
                                        <p:tav tm="0">
                                          <p:val>
                                            <p:strVal val="#ppt_y"/>
                                          </p:val>
                                        </p:tav>
                                        <p:tav tm="100000">
                                          <p:val>
                                            <p:strVal val="#ppt_y"/>
                                          </p:val>
                                        </p:tav>
                                      </p:tavLst>
                                    </p:anim>
                                  </p:childTnLst>
                                </p:cTn>
                              </p:par>
                              <p:par>
                                <p:cTn id="9" presetID="1" presetClass="mediacall" presetSubtype="0" fill="hold" nodeType="withEffect">
                                  <p:stCondLst>
                                    <p:cond delay="0"/>
                                  </p:stCondLst>
                                  <p:childTnLst>
                                    <p:cmd type="call" cmd="playFrom(0.0)">
                                      <p:cBhvr>
                                        <p:cTn id="10" dur="13505" fill="hold"/>
                                        <p:tgtEl>
                                          <p:spTgt spid="5"/>
                                        </p:tgtEl>
                                      </p:cBhvr>
                                    </p:cmd>
                                  </p:childTnLst>
                                </p:cTn>
                              </p:par>
                            </p:childTnLst>
                          </p:cTn>
                        </p:par>
                      </p:childTnLst>
                    </p:cTn>
                  </p:par>
                  <p:par>
                    <p:cTn id="11" fill="hold">
                      <p:stCondLst>
                        <p:cond delay="indefinite"/>
                      </p:stCondLst>
                      <p:childTnLst>
                        <p:par>
                          <p:cTn id="12" fill="hold">
                            <p:stCondLst>
                              <p:cond delay="0"/>
                            </p:stCondLst>
                            <p:childTnLst>
                              <p:par>
                                <p:cTn id="13" presetID="2" presetClass="exit" presetSubtype="8" fill="hold" grpId="1" nodeType="clickEffect">
                                  <p:stCondLst>
                                    <p:cond delay="0"/>
                                  </p:stCondLst>
                                  <p:childTnLst>
                                    <p:anim calcmode="lin" valueType="num">
                                      <p:cBhvr additive="base">
                                        <p:cTn id="14" dur="500"/>
                                        <p:tgtEl>
                                          <p:spTgt spid="2"/>
                                        </p:tgtEl>
                                        <p:attrNameLst>
                                          <p:attrName>ppt_x</p:attrName>
                                        </p:attrNameLst>
                                      </p:cBhvr>
                                      <p:tavLst>
                                        <p:tav tm="0">
                                          <p:val>
                                            <p:strVal val="ppt_x"/>
                                          </p:val>
                                        </p:tav>
                                        <p:tav tm="100000">
                                          <p:val>
                                            <p:strVal val="0-ppt_w/2"/>
                                          </p:val>
                                        </p:tav>
                                      </p:tavLst>
                                    </p:anim>
                                    <p:anim calcmode="lin" valueType="num">
                                      <p:cBhvr additive="base">
                                        <p:cTn id="15" dur="500"/>
                                        <p:tgtEl>
                                          <p:spTgt spid="2"/>
                                        </p:tgtEl>
                                        <p:attrNameLst>
                                          <p:attrName>ppt_y</p:attrName>
                                        </p:attrNameLst>
                                      </p:cBhvr>
                                      <p:tavLst>
                                        <p:tav tm="0">
                                          <p:val>
                                            <p:strVal val="ppt_y"/>
                                          </p:val>
                                        </p:tav>
                                        <p:tav tm="100000">
                                          <p:val>
                                            <p:strVal val="ppt_y"/>
                                          </p:val>
                                        </p:tav>
                                      </p:tavLst>
                                    </p:anim>
                                    <p:set>
                                      <p:cBhvr>
                                        <p:cTn id="16" dur="1" fill="hold">
                                          <p:stCondLst>
                                            <p:cond delay="499"/>
                                          </p:stCondLst>
                                        </p:cTn>
                                        <p:tgtEl>
                                          <p:spTgt spid="2"/>
                                        </p:tgtEl>
                                        <p:attrNameLst>
                                          <p:attrName>style.visibility</p:attrName>
                                        </p:attrNameLst>
                                      </p:cBhvr>
                                      <p:to>
                                        <p:strVal val="hidden"/>
                                      </p:to>
                                    </p:set>
                                  </p:childTnLst>
                                </p:cTn>
                              </p:par>
                              <p:par>
                                <p:cTn id="17" presetID="2" presetClass="entr" presetSubtype="2" fill="hold" grpId="0" nodeType="withEffect">
                                  <p:stCondLst>
                                    <p:cond delay="0"/>
                                  </p:stCondLst>
                                  <p:childTnLst>
                                    <p:set>
                                      <p:cBhvr>
                                        <p:cTn id="18" dur="1" fill="hold">
                                          <p:stCondLst>
                                            <p:cond delay="0"/>
                                          </p:stCondLst>
                                        </p:cTn>
                                        <p:tgtEl>
                                          <p:spTgt spid="4"/>
                                        </p:tgtEl>
                                        <p:attrNameLst>
                                          <p:attrName>style.visibility</p:attrName>
                                        </p:attrNameLst>
                                      </p:cBhvr>
                                      <p:to>
                                        <p:strVal val="visible"/>
                                      </p:to>
                                    </p:set>
                                    <p:anim calcmode="lin" valueType="num">
                                      <p:cBhvr additive="base">
                                        <p:cTn id="19" dur="500" fill="hold"/>
                                        <p:tgtEl>
                                          <p:spTgt spid="4"/>
                                        </p:tgtEl>
                                        <p:attrNameLst>
                                          <p:attrName>ppt_x</p:attrName>
                                        </p:attrNameLst>
                                      </p:cBhvr>
                                      <p:tavLst>
                                        <p:tav tm="0">
                                          <p:val>
                                            <p:strVal val="1+#ppt_w/2"/>
                                          </p:val>
                                        </p:tav>
                                        <p:tav tm="100000">
                                          <p:val>
                                            <p:strVal val="#ppt_x"/>
                                          </p:val>
                                        </p:tav>
                                      </p:tavLst>
                                    </p:anim>
                                    <p:anim calcmode="lin" valueType="num">
                                      <p:cBhvr additive="base">
                                        <p:cTn id="20" dur="500" fill="hold"/>
                                        <p:tgtEl>
                                          <p:spTgt spid="4"/>
                                        </p:tgtEl>
                                        <p:attrNameLst>
                                          <p:attrName>ppt_y</p:attrName>
                                        </p:attrNameLst>
                                      </p:cBhvr>
                                      <p:tavLst>
                                        <p:tav tm="0">
                                          <p:val>
                                            <p:strVal val="#ppt_y"/>
                                          </p:val>
                                        </p:tav>
                                        <p:tav tm="100000">
                                          <p:val>
                                            <p:strVal val="#ppt_y"/>
                                          </p:val>
                                        </p:tav>
                                      </p:tavLst>
                                    </p:anim>
                                  </p:childTnLst>
                                </p:cTn>
                              </p:par>
                              <p:par>
                                <p:cTn id="21" presetID="1" presetClass="mediacall" presetSubtype="0" fill="hold" nodeType="withEffect">
                                  <p:stCondLst>
                                    <p:cond delay="0"/>
                                  </p:stCondLst>
                                  <p:childTnLst>
                                    <p:cmd type="call" cmd="playFrom(0.0)">
                                      <p:cBhvr>
                                        <p:cTn id="22" dur="6765" fill="hold"/>
                                        <p:tgtEl>
                                          <p:spTgt spid="6"/>
                                        </p:tgtEl>
                                      </p:cBhvr>
                                    </p:cmd>
                                  </p:childTnLst>
                                </p:cTn>
                              </p:par>
                            </p:childTnLst>
                          </p:cTn>
                        </p:par>
                      </p:childTnLst>
                    </p:cTn>
                  </p:par>
                  <p:par>
                    <p:cTn id="23" fill="hold">
                      <p:stCondLst>
                        <p:cond delay="indefinite"/>
                      </p:stCondLst>
                      <p:childTnLst>
                        <p:par>
                          <p:cTn id="24" fill="hold">
                            <p:stCondLst>
                              <p:cond delay="0"/>
                            </p:stCondLst>
                            <p:childTnLst>
                              <p:par>
                                <p:cTn id="25" presetID="2" presetClass="exit" presetSubtype="8" fill="hold" grpId="1" nodeType="clickEffect">
                                  <p:stCondLst>
                                    <p:cond delay="0"/>
                                  </p:stCondLst>
                                  <p:childTnLst>
                                    <p:anim calcmode="lin" valueType="num">
                                      <p:cBhvr additive="base">
                                        <p:cTn id="26" dur="500"/>
                                        <p:tgtEl>
                                          <p:spTgt spid="4"/>
                                        </p:tgtEl>
                                        <p:attrNameLst>
                                          <p:attrName>ppt_x</p:attrName>
                                        </p:attrNameLst>
                                      </p:cBhvr>
                                      <p:tavLst>
                                        <p:tav tm="0">
                                          <p:val>
                                            <p:strVal val="ppt_x"/>
                                          </p:val>
                                        </p:tav>
                                        <p:tav tm="100000">
                                          <p:val>
                                            <p:strVal val="0-ppt_w/2"/>
                                          </p:val>
                                        </p:tav>
                                      </p:tavLst>
                                    </p:anim>
                                    <p:anim calcmode="lin" valueType="num">
                                      <p:cBhvr additive="base">
                                        <p:cTn id="27" dur="500"/>
                                        <p:tgtEl>
                                          <p:spTgt spid="4"/>
                                        </p:tgtEl>
                                        <p:attrNameLst>
                                          <p:attrName>ppt_y</p:attrName>
                                        </p:attrNameLst>
                                      </p:cBhvr>
                                      <p:tavLst>
                                        <p:tav tm="0">
                                          <p:val>
                                            <p:strVal val="ppt_y"/>
                                          </p:val>
                                        </p:tav>
                                        <p:tav tm="100000">
                                          <p:val>
                                            <p:strVal val="ppt_y"/>
                                          </p:val>
                                        </p:tav>
                                      </p:tavLst>
                                    </p:anim>
                                    <p:set>
                                      <p:cBhvr>
                                        <p:cTn id="28" dur="1" fill="hold">
                                          <p:stCondLst>
                                            <p:cond delay="499"/>
                                          </p:stCondLst>
                                        </p:cTn>
                                        <p:tgtEl>
                                          <p:spTgt spid="4"/>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audio>
              <p:cMediaNode vol="80000">
                <p:cTn id="29" fill="hold" display="0">
                  <p:stCondLst>
                    <p:cond delay="indefinite"/>
                  </p:stCondLst>
                  <p:endCondLst>
                    <p:cond evt="onStopAudio" delay="0">
                      <p:tgtEl>
                        <p:sldTgt/>
                      </p:tgtEl>
                    </p:cond>
                  </p:endCondLst>
                </p:cTn>
                <p:tgtEl>
                  <p:spTgt spid="5"/>
                </p:tgtEl>
              </p:cMediaNode>
            </p:audio>
            <p:audio>
              <p:cMediaNode vol="80000">
                <p:cTn id="30" fill="hold" display="0">
                  <p:stCondLst>
                    <p:cond delay="indefinite"/>
                  </p:stCondLst>
                  <p:endCondLst>
                    <p:cond evt="onStopAudio" delay="0">
                      <p:tgtEl>
                        <p:sldTgt/>
                      </p:tgtEl>
                    </p:cond>
                  </p:endCondLst>
                </p:cTn>
                <p:tgtEl>
                  <p:spTgt spid="6"/>
                </p:tgtEl>
              </p:cMediaNode>
            </p:audio>
          </p:childTnLst>
        </p:cTn>
      </p:par>
    </p:tnLst>
    <p:bldLst>
      <p:bldP spid="2" grpId="0"/>
      <p:bldP spid="2" grpId="1"/>
      <p:bldP spid="4" grpId="0"/>
      <p:bldP spid="4" grpId="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703"/>
        <p:cNvGrpSpPr/>
        <p:nvPr/>
      </p:nvGrpSpPr>
      <p:grpSpPr>
        <a:xfrm>
          <a:off x="0" y="0"/>
          <a:ext cx="0" cy="0"/>
          <a:chOff x="0" y="0"/>
          <a:chExt cx="0" cy="0"/>
        </a:xfrm>
      </p:grpSpPr>
      <p:sp>
        <p:nvSpPr>
          <p:cNvPr id="706" name="Google Shape;706;p46"/>
          <p:cNvSpPr txBox="1">
            <a:spLocks noGrp="1"/>
          </p:cNvSpPr>
          <p:nvPr>
            <p:ph type="title"/>
          </p:nvPr>
        </p:nvSpPr>
        <p:spPr>
          <a:xfrm>
            <a:off x="718500" y="456095"/>
            <a:ext cx="3619800" cy="10860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err="1"/>
              <a:t>Conflitti</a:t>
            </a:r>
            <a:br>
              <a:rPr lang="en" dirty="0"/>
            </a:br>
            <a:r>
              <a:rPr lang="en" dirty="0" err="1"/>
              <a:t>Religiosi</a:t>
            </a:r>
            <a:endParaRPr dirty="0"/>
          </a:p>
        </p:txBody>
      </p:sp>
      <p:pic>
        <p:nvPicPr>
          <p:cNvPr id="10242" name="Picture 2" descr="Federico II di Svevia, il sovrano e il concetto di laicità «Uomo del suo  tempo capace di porre temi attuali»">
            <a:extLst>
              <a:ext uri="{FF2B5EF4-FFF2-40B4-BE49-F238E27FC236}">
                <a16:creationId xmlns:a16="http://schemas.microsoft.com/office/drawing/2014/main" id="{A7F4DAEA-5547-FCB5-B7EB-1F70799EAF27}"/>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4956599" y="831282"/>
            <a:ext cx="3468901" cy="3398124"/>
          </a:xfrm>
          <a:prstGeom prst="rect">
            <a:avLst/>
          </a:prstGeom>
          <a:noFill/>
          <a:extLst>
            <a:ext uri="{909E8E84-426E-40DD-AFC4-6F175D3DCCD1}">
              <a14:hiddenFill xmlns:a14="http://schemas.microsoft.com/office/drawing/2010/main">
                <a:solidFill>
                  <a:srgbClr val="FFFFFF"/>
                </a:solidFill>
              </a14:hiddenFill>
            </a:ext>
          </a:extLst>
        </p:spPr>
      </p:pic>
      <p:pic>
        <p:nvPicPr>
          <p:cNvPr id="705" name="Google Shape;705;p46"/>
          <p:cNvPicPr preferRelativeResize="0"/>
          <p:nvPr/>
        </p:nvPicPr>
        <p:blipFill rotWithShape="1">
          <a:blip r:embed="rId8">
            <a:alphaModFix/>
          </a:blip>
          <a:srcRect l="14127" t="5516" r="14120" b="5507"/>
          <a:stretch/>
        </p:blipFill>
        <p:spPr>
          <a:xfrm>
            <a:off x="4825893" y="591750"/>
            <a:ext cx="3793101" cy="3960000"/>
          </a:xfrm>
          <a:prstGeom prst="rect">
            <a:avLst/>
          </a:prstGeom>
          <a:noFill/>
          <a:ln>
            <a:noFill/>
          </a:ln>
        </p:spPr>
      </p:pic>
      <p:sp>
        <p:nvSpPr>
          <p:cNvPr id="708" name="Google Shape;708;p46"/>
          <p:cNvSpPr/>
          <p:nvPr/>
        </p:nvSpPr>
        <p:spPr>
          <a:xfrm rot="5400000">
            <a:off x="5333681" y="3398507"/>
            <a:ext cx="993571" cy="1069327"/>
          </a:xfrm>
          <a:custGeom>
            <a:avLst/>
            <a:gdLst/>
            <a:ahLst/>
            <a:cxnLst/>
            <a:rect l="l" t="t" r="r" b="b"/>
            <a:pathLst>
              <a:path w="25591" h="27544" extrusionOk="0">
                <a:moveTo>
                  <a:pt x="14046" y="70"/>
                </a:moveTo>
                <a:cubicBezTo>
                  <a:pt x="11186" y="-321"/>
                  <a:pt x="8318" y="1001"/>
                  <a:pt x="6315" y="1873"/>
                </a:cubicBezTo>
                <a:cubicBezTo>
                  <a:pt x="4312" y="2745"/>
                  <a:pt x="3013" y="4080"/>
                  <a:pt x="2029" y="5302"/>
                </a:cubicBezTo>
                <a:cubicBezTo>
                  <a:pt x="1045" y="6524"/>
                  <a:pt x="728" y="7683"/>
                  <a:pt x="410" y="9207"/>
                </a:cubicBezTo>
                <a:cubicBezTo>
                  <a:pt x="93" y="10731"/>
                  <a:pt x="-162" y="12541"/>
                  <a:pt x="124" y="14446"/>
                </a:cubicBezTo>
                <a:cubicBezTo>
                  <a:pt x="410" y="16351"/>
                  <a:pt x="330" y="18462"/>
                  <a:pt x="2124" y="20637"/>
                </a:cubicBezTo>
                <a:cubicBezTo>
                  <a:pt x="3918" y="22812"/>
                  <a:pt x="7486" y="27058"/>
                  <a:pt x="10887" y="27495"/>
                </a:cubicBezTo>
                <a:cubicBezTo>
                  <a:pt x="14288" y="27932"/>
                  <a:pt x="20087" y="25355"/>
                  <a:pt x="22532" y="23259"/>
                </a:cubicBezTo>
                <a:cubicBezTo>
                  <a:pt x="24977" y="21164"/>
                  <a:pt x="25399" y="18096"/>
                  <a:pt x="25556" y="14922"/>
                </a:cubicBezTo>
                <a:cubicBezTo>
                  <a:pt x="25713" y="11748"/>
                  <a:pt x="25392" y="6692"/>
                  <a:pt x="23474" y="4217"/>
                </a:cubicBezTo>
                <a:cubicBezTo>
                  <a:pt x="21556" y="1742"/>
                  <a:pt x="16906" y="461"/>
                  <a:pt x="14046" y="70"/>
                </a:cubicBezTo>
                <a:close/>
              </a:path>
            </a:pathLst>
          </a:custGeom>
          <a:solidFill>
            <a:schemeClr val="accent6"/>
          </a:solidFill>
          <a:ln>
            <a:noFill/>
          </a:ln>
        </p:spPr>
      </p:sp>
      <p:sp>
        <p:nvSpPr>
          <p:cNvPr id="5" name="CasellaDiTesto 4">
            <a:extLst>
              <a:ext uri="{FF2B5EF4-FFF2-40B4-BE49-F238E27FC236}">
                <a16:creationId xmlns:a16="http://schemas.microsoft.com/office/drawing/2014/main" id="{3A8F0B2C-9548-1500-51D1-B3CD4EC2EB82}"/>
              </a:ext>
            </a:extLst>
          </p:cNvPr>
          <p:cNvSpPr txBox="1"/>
          <p:nvPr/>
        </p:nvSpPr>
        <p:spPr>
          <a:xfrm>
            <a:off x="384599" y="2239401"/>
            <a:ext cx="4572000" cy="1077218"/>
          </a:xfrm>
          <a:prstGeom prst="rect">
            <a:avLst/>
          </a:prstGeom>
          <a:noFill/>
        </p:spPr>
        <p:txBody>
          <a:bodyPr wrap="square">
            <a:spAutoFit/>
          </a:bodyPr>
          <a:lstStyle/>
          <a:p>
            <a:pPr algn="ctr"/>
            <a:r>
              <a:rPr lang="it-IT" sz="1600" dirty="0">
                <a:solidFill>
                  <a:srgbClr val="1F1F1F"/>
                </a:solidFill>
                <a:latin typeface="Arial" panose="020B0604020202020204" pitchFamily="34" charset="0"/>
              </a:rPr>
              <a:t>Federico II si scontrò con il papato su questioni religiose. Per esempio il papato lo accusò di eresia e di non rispettare i suoi doveri di difensore della Chiesa cattolica. </a:t>
            </a:r>
          </a:p>
        </p:txBody>
      </p:sp>
      <p:sp>
        <p:nvSpPr>
          <p:cNvPr id="7" name="CasellaDiTesto 6">
            <a:extLst>
              <a:ext uri="{FF2B5EF4-FFF2-40B4-BE49-F238E27FC236}">
                <a16:creationId xmlns:a16="http://schemas.microsoft.com/office/drawing/2014/main" id="{9A912514-D634-3157-8A03-FB95C92B073E}"/>
              </a:ext>
            </a:extLst>
          </p:cNvPr>
          <p:cNvSpPr txBox="1"/>
          <p:nvPr/>
        </p:nvSpPr>
        <p:spPr>
          <a:xfrm>
            <a:off x="384599" y="1975191"/>
            <a:ext cx="4572000" cy="1569660"/>
          </a:xfrm>
          <a:prstGeom prst="rect">
            <a:avLst/>
          </a:prstGeom>
          <a:noFill/>
        </p:spPr>
        <p:txBody>
          <a:bodyPr wrap="square">
            <a:spAutoFit/>
          </a:bodyPr>
          <a:lstStyle/>
          <a:p>
            <a:pPr algn="ctr"/>
            <a:r>
              <a:rPr lang="it-IT" sz="1600" dirty="0">
                <a:solidFill>
                  <a:srgbClr val="1F1F1F"/>
                </a:solidFill>
                <a:latin typeface="Arial" panose="020B0604020202020204" pitchFamily="34" charset="0"/>
              </a:rPr>
              <a:t>Federico, d'altra parte, considerava il papato come un ostacolo al suo dominio e cercava di limitarne l'influenza. I conflitti tra Federico II e il papato portarono a diverse guerre e controversie, tra cui la celebre lotta per il controllo della città di Milano.</a:t>
            </a:r>
          </a:p>
        </p:txBody>
      </p:sp>
      <p:pic>
        <p:nvPicPr>
          <p:cNvPr id="8" name="rel1.mp3">
            <a:hlinkClick r:id="" action="ppaction://media"/>
            <a:extLst>
              <a:ext uri="{FF2B5EF4-FFF2-40B4-BE49-F238E27FC236}">
                <a16:creationId xmlns:a16="http://schemas.microsoft.com/office/drawing/2014/main" id="{44A6546B-3532-BE79-F415-33A35AA763E8}"/>
              </a:ext>
            </a:extLst>
          </p:cNvPr>
          <p:cNvPicPr>
            <a:picLocks noChangeAspect="1"/>
          </p:cNvPicPr>
          <p:nvPr>
            <a:audioFile r:link="rId2"/>
            <p:extLst>
              <p:ext uri="{DAA4B4D4-6D71-4841-9C94-3DE7FCFB9230}">
                <p14:media xmlns:p14="http://schemas.microsoft.com/office/powerpoint/2010/main" r:embed="rId1"/>
              </p:ext>
            </p:extLst>
          </p:nvPr>
        </p:nvPicPr>
        <p:blipFill>
          <a:blip r:embed="rId9"/>
          <a:stretch>
            <a:fillRect/>
          </a:stretch>
        </p:blipFill>
        <p:spPr>
          <a:xfrm>
            <a:off x="5033020" y="-1117201"/>
            <a:ext cx="812800" cy="812800"/>
          </a:xfrm>
          <a:prstGeom prst="rect">
            <a:avLst/>
          </a:prstGeom>
        </p:spPr>
      </p:pic>
      <p:pic>
        <p:nvPicPr>
          <p:cNvPr id="9" name="rel2.mp3">
            <a:hlinkClick r:id="" action="ppaction://media"/>
            <a:extLst>
              <a:ext uri="{FF2B5EF4-FFF2-40B4-BE49-F238E27FC236}">
                <a16:creationId xmlns:a16="http://schemas.microsoft.com/office/drawing/2014/main" id="{37A754AF-20EA-842B-4762-9CB185C91443}"/>
              </a:ext>
            </a:extLst>
          </p:cNvPr>
          <p:cNvPicPr>
            <a:picLocks noChangeAspect="1"/>
          </p:cNvPicPr>
          <p:nvPr>
            <a:audioFile r:link="rId4"/>
            <p:extLst>
              <p:ext uri="{DAA4B4D4-6D71-4841-9C94-3DE7FCFB9230}">
                <p14:media xmlns:p14="http://schemas.microsoft.com/office/powerpoint/2010/main" r:embed="rId3"/>
              </p:ext>
            </p:extLst>
          </p:nvPr>
        </p:nvPicPr>
        <p:blipFill>
          <a:blip r:embed="rId9"/>
          <a:stretch>
            <a:fillRect/>
          </a:stretch>
        </p:blipFill>
        <p:spPr>
          <a:xfrm>
            <a:off x="6284649" y="-1284069"/>
            <a:ext cx="812800" cy="812800"/>
          </a:xfrm>
          <a:prstGeom prst="rect">
            <a:avLst/>
          </a:prstGeom>
        </p:spPr>
      </p:pic>
    </p:spTree>
    <p:extLst>
      <p:ext uri="{BB962C8B-B14F-4D97-AF65-F5344CB8AC3E}">
        <p14:creationId xmlns:p14="http://schemas.microsoft.com/office/powerpoint/2010/main" val="1176907656"/>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fill="hold"/>
                                        <p:tgtEl>
                                          <p:spTgt spid="5"/>
                                        </p:tgtEl>
                                        <p:attrNameLst>
                                          <p:attrName>ppt_x</p:attrName>
                                        </p:attrNameLst>
                                      </p:cBhvr>
                                      <p:tavLst>
                                        <p:tav tm="0">
                                          <p:val>
                                            <p:strVal val="1+#ppt_w/2"/>
                                          </p:val>
                                        </p:tav>
                                        <p:tav tm="100000">
                                          <p:val>
                                            <p:strVal val="#ppt_x"/>
                                          </p:val>
                                        </p:tav>
                                      </p:tavLst>
                                    </p:anim>
                                    <p:anim calcmode="lin" valueType="num">
                                      <p:cBhvr additive="base">
                                        <p:cTn id="8" dur="500" fill="hold"/>
                                        <p:tgtEl>
                                          <p:spTgt spid="5"/>
                                        </p:tgtEl>
                                        <p:attrNameLst>
                                          <p:attrName>ppt_y</p:attrName>
                                        </p:attrNameLst>
                                      </p:cBhvr>
                                      <p:tavLst>
                                        <p:tav tm="0">
                                          <p:val>
                                            <p:strVal val="#ppt_y"/>
                                          </p:val>
                                        </p:tav>
                                        <p:tav tm="100000">
                                          <p:val>
                                            <p:strVal val="#ppt_y"/>
                                          </p:val>
                                        </p:tav>
                                      </p:tavLst>
                                    </p:anim>
                                  </p:childTnLst>
                                </p:cTn>
                              </p:par>
                              <p:par>
                                <p:cTn id="9" presetID="1" presetClass="mediacall" presetSubtype="0" fill="hold" nodeType="withEffect">
                                  <p:stCondLst>
                                    <p:cond delay="0"/>
                                  </p:stCondLst>
                                  <p:childTnLst>
                                    <p:cmd type="call" cmd="playFrom(0.0)">
                                      <p:cBhvr>
                                        <p:cTn id="10" dur="12434" fill="hold"/>
                                        <p:tgtEl>
                                          <p:spTgt spid="8"/>
                                        </p:tgtEl>
                                      </p:cBhvr>
                                    </p:cmd>
                                  </p:childTnLst>
                                </p:cTn>
                              </p:par>
                            </p:childTnLst>
                          </p:cTn>
                        </p:par>
                      </p:childTnLst>
                    </p:cTn>
                  </p:par>
                  <p:par>
                    <p:cTn id="11" fill="hold">
                      <p:stCondLst>
                        <p:cond delay="indefinite"/>
                      </p:stCondLst>
                      <p:childTnLst>
                        <p:par>
                          <p:cTn id="12" fill="hold">
                            <p:stCondLst>
                              <p:cond delay="0"/>
                            </p:stCondLst>
                            <p:childTnLst>
                              <p:par>
                                <p:cTn id="13" presetID="2" presetClass="exit" presetSubtype="8" fill="hold" grpId="1" nodeType="clickEffect">
                                  <p:stCondLst>
                                    <p:cond delay="0"/>
                                  </p:stCondLst>
                                  <p:childTnLst>
                                    <p:anim calcmode="lin" valueType="num">
                                      <p:cBhvr additive="base">
                                        <p:cTn id="14" dur="500"/>
                                        <p:tgtEl>
                                          <p:spTgt spid="5"/>
                                        </p:tgtEl>
                                        <p:attrNameLst>
                                          <p:attrName>ppt_x</p:attrName>
                                        </p:attrNameLst>
                                      </p:cBhvr>
                                      <p:tavLst>
                                        <p:tav tm="0">
                                          <p:val>
                                            <p:strVal val="ppt_x"/>
                                          </p:val>
                                        </p:tav>
                                        <p:tav tm="100000">
                                          <p:val>
                                            <p:strVal val="0-ppt_w/2"/>
                                          </p:val>
                                        </p:tav>
                                      </p:tavLst>
                                    </p:anim>
                                    <p:anim calcmode="lin" valueType="num">
                                      <p:cBhvr additive="base">
                                        <p:cTn id="15" dur="500"/>
                                        <p:tgtEl>
                                          <p:spTgt spid="5"/>
                                        </p:tgtEl>
                                        <p:attrNameLst>
                                          <p:attrName>ppt_y</p:attrName>
                                        </p:attrNameLst>
                                      </p:cBhvr>
                                      <p:tavLst>
                                        <p:tav tm="0">
                                          <p:val>
                                            <p:strVal val="ppt_y"/>
                                          </p:val>
                                        </p:tav>
                                        <p:tav tm="100000">
                                          <p:val>
                                            <p:strVal val="ppt_y"/>
                                          </p:val>
                                        </p:tav>
                                      </p:tavLst>
                                    </p:anim>
                                    <p:set>
                                      <p:cBhvr>
                                        <p:cTn id="16" dur="1" fill="hold">
                                          <p:stCondLst>
                                            <p:cond delay="499"/>
                                          </p:stCondLst>
                                        </p:cTn>
                                        <p:tgtEl>
                                          <p:spTgt spid="5"/>
                                        </p:tgtEl>
                                        <p:attrNameLst>
                                          <p:attrName>style.visibility</p:attrName>
                                        </p:attrNameLst>
                                      </p:cBhvr>
                                      <p:to>
                                        <p:strVal val="hidden"/>
                                      </p:to>
                                    </p:set>
                                  </p:childTnLst>
                                </p:cTn>
                              </p:par>
                              <p:par>
                                <p:cTn id="17" presetID="2" presetClass="entr" presetSubtype="2" fill="hold" grpId="0" nodeType="withEffect">
                                  <p:stCondLst>
                                    <p:cond delay="0"/>
                                  </p:stCondLst>
                                  <p:childTnLst>
                                    <p:set>
                                      <p:cBhvr>
                                        <p:cTn id="18" dur="1" fill="hold">
                                          <p:stCondLst>
                                            <p:cond delay="0"/>
                                          </p:stCondLst>
                                        </p:cTn>
                                        <p:tgtEl>
                                          <p:spTgt spid="7"/>
                                        </p:tgtEl>
                                        <p:attrNameLst>
                                          <p:attrName>style.visibility</p:attrName>
                                        </p:attrNameLst>
                                      </p:cBhvr>
                                      <p:to>
                                        <p:strVal val="visible"/>
                                      </p:to>
                                    </p:set>
                                    <p:anim calcmode="lin" valueType="num">
                                      <p:cBhvr additive="base">
                                        <p:cTn id="19" dur="500" fill="hold"/>
                                        <p:tgtEl>
                                          <p:spTgt spid="7"/>
                                        </p:tgtEl>
                                        <p:attrNameLst>
                                          <p:attrName>ppt_x</p:attrName>
                                        </p:attrNameLst>
                                      </p:cBhvr>
                                      <p:tavLst>
                                        <p:tav tm="0">
                                          <p:val>
                                            <p:strVal val="1+#ppt_w/2"/>
                                          </p:val>
                                        </p:tav>
                                        <p:tav tm="100000">
                                          <p:val>
                                            <p:strVal val="#ppt_x"/>
                                          </p:val>
                                        </p:tav>
                                      </p:tavLst>
                                    </p:anim>
                                    <p:anim calcmode="lin" valueType="num">
                                      <p:cBhvr additive="base">
                                        <p:cTn id="20" dur="500" fill="hold"/>
                                        <p:tgtEl>
                                          <p:spTgt spid="7"/>
                                        </p:tgtEl>
                                        <p:attrNameLst>
                                          <p:attrName>ppt_y</p:attrName>
                                        </p:attrNameLst>
                                      </p:cBhvr>
                                      <p:tavLst>
                                        <p:tav tm="0">
                                          <p:val>
                                            <p:strVal val="#ppt_y"/>
                                          </p:val>
                                        </p:tav>
                                        <p:tav tm="100000">
                                          <p:val>
                                            <p:strVal val="#ppt_y"/>
                                          </p:val>
                                        </p:tav>
                                      </p:tavLst>
                                    </p:anim>
                                  </p:childTnLst>
                                </p:cTn>
                              </p:par>
                              <p:par>
                                <p:cTn id="21" presetID="1" presetClass="mediacall" presetSubtype="0" fill="hold" nodeType="withEffect">
                                  <p:stCondLst>
                                    <p:cond delay="0"/>
                                  </p:stCondLst>
                                  <p:childTnLst>
                                    <p:cmd type="call" cmd="playFrom(0.0)">
                                      <p:cBhvr>
                                        <p:cTn id="22" dur="17319" fill="hold"/>
                                        <p:tgtEl>
                                          <p:spTgt spid="9"/>
                                        </p:tgtEl>
                                      </p:cBhvr>
                                    </p:cmd>
                                  </p:childTnLst>
                                </p:cTn>
                              </p:par>
                            </p:childTnLst>
                          </p:cTn>
                        </p:par>
                      </p:childTnLst>
                    </p:cTn>
                  </p:par>
                  <p:par>
                    <p:cTn id="23" fill="hold">
                      <p:stCondLst>
                        <p:cond delay="indefinite"/>
                      </p:stCondLst>
                      <p:childTnLst>
                        <p:par>
                          <p:cTn id="24" fill="hold">
                            <p:stCondLst>
                              <p:cond delay="0"/>
                            </p:stCondLst>
                            <p:childTnLst>
                              <p:par>
                                <p:cTn id="25" presetID="2" presetClass="exit" presetSubtype="8" fill="hold" grpId="1" nodeType="clickEffect">
                                  <p:stCondLst>
                                    <p:cond delay="0"/>
                                  </p:stCondLst>
                                  <p:childTnLst>
                                    <p:anim calcmode="lin" valueType="num">
                                      <p:cBhvr additive="base">
                                        <p:cTn id="26" dur="500"/>
                                        <p:tgtEl>
                                          <p:spTgt spid="7"/>
                                        </p:tgtEl>
                                        <p:attrNameLst>
                                          <p:attrName>ppt_x</p:attrName>
                                        </p:attrNameLst>
                                      </p:cBhvr>
                                      <p:tavLst>
                                        <p:tav tm="0">
                                          <p:val>
                                            <p:strVal val="ppt_x"/>
                                          </p:val>
                                        </p:tav>
                                        <p:tav tm="100000">
                                          <p:val>
                                            <p:strVal val="0-ppt_w/2"/>
                                          </p:val>
                                        </p:tav>
                                      </p:tavLst>
                                    </p:anim>
                                    <p:anim calcmode="lin" valueType="num">
                                      <p:cBhvr additive="base">
                                        <p:cTn id="27" dur="500"/>
                                        <p:tgtEl>
                                          <p:spTgt spid="7"/>
                                        </p:tgtEl>
                                        <p:attrNameLst>
                                          <p:attrName>ppt_y</p:attrName>
                                        </p:attrNameLst>
                                      </p:cBhvr>
                                      <p:tavLst>
                                        <p:tav tm="0">
                                          <p:val>
                                            <p:strVal val="ppt_y"/>
                                          </p:val>
                                        </p:tav>
                                        <p:tav tm="100000">
                                          <p:val>
                                            <p:strVal val="ppt_y"/>
                                          </p:val>
                                        </p:tav>
                                      </p:tavLst>
                                    </p:anim>
                                    <p:set>
                                      <p:cBhvr>
                                        <p:cTn id="28" dur="1" fill="hold">
                                          <p:stCondLst>
                                            <p:cond delay="499"/>
                                          </p:stCondLst>
                                        </p:cTn>
                                        <p:tgtEl>
                                          <p:spTgt spid="7"/>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audio>
              <p:cMediaNode vol="80000">
                <p:cTn id="29" fill="hold" display="0">
                  <p:stCondLst>
                    <p:cond delay="indefinite"/>
                  </p:stCondLst>
                  <p:endCondLst>
                    <p:cond evt="onStopAudio" delay="0">
                      <p:tgtEl>
                        <p:sldTgt/>
                      </p:tgtEl>
                    </p:cond>
                  </p:endCondLst>
                </p:cTn>
                <p:tgtEl>
                  <p:spTgt spid="8"/>
                </p:tgtEl>
              </p:cMediaNode>
            </p:audio>
            <p:audio>
              <p:cMediaNode vol="80000">
                <p:cTn id="30" fill="hold" display="0">
                  <p:stCondLst>
                    <p:cond delay="indefinite"/>
                  </p:stCondLst>
                  <p:endCondLst>
                    <p:cond evt="onStopAudio" delay="0">
                      <p:tgtEl>
                        <p:sldTgt/>
                      </p:tgtEl>
                    </p:cond>
                  </p:endCondLst>
                </p:cTn>
                <p:tgtEl>
                  <p:spTgt spid="9"/>
                </p:tgtEl>
              </p:cMediaNode>
            </p:audio>
          </p:childTnLst>
        </p:cTn>
      </p:par>
    </p:tnLst>
    <p:bldLst>
      <p:bldP spid="5" grpId="0"/>
      <p:bldP spid="5" grpId="1"/>
      <p:bldP spid="7" grpId="0"/>
      <p:bldP spid="7" grpId="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3490"/>
        <p:cNvGrpSpPr/>
        <p:nvPr/>
      </p:nvGrpSpPr>
      <p:grpSpPr>
        <a:xfrm>
          <a:off x="0" y="0"/>
          <a:ext cx="0" cy="0"/>
          <a:chOff x="0" y="0"/>
          <a:chExt cx="0" cy="0"/>
        </a:xfrm>
      </p:grpSpPr>
      <p:sp>
        <p:nvSpPr>
          <p:cNvPr id="3491" name="Google Shape;3491;p90"/>
          <p:cNvSpPr/>
          <p:nvPr/>
        </p:nvSpPr>
        <p:spPr>
          <a:xfrm>
            <a:off x="1714499" y="550650"/>
            <a:ext cx="5782791" cy="3777510"/>
          </a:xfrm>
          <a:custGeom>
            <a:avLst/>
            <a:gdLst/>
            <a:ahLst/>
            <a:cxnLst/>
            <a:rect l="l" t="t" r="r" b="b"/>
            <a:pathLst>
              <a:path w="88598" h="68492" extrusionOk="0">
                <a:moveTo>
                  <a:pt x="42807" y="0"/>
                </a:moveTo>
                <a:cubicBezTo>
                  <a:pt x="29827" y="0"/>
                  <a:pt x="17320" y="651"/>
                  <a:pt x="12170" y="1894"/>
                </a:cubicBezTo>
                <a:cubicBezTo>
                  <a:pt x="0" y="4815"/>
                  <a:pt x="2782" y="32423"/>
                  <a:pt x="2713" y="51687"/>
                </a:cubicBezTo>
                <a:cubicBezTo>
                  <a:pt x="2658" y="66889"/>
                  <a:pt x="16636" y="68491"/>
                  <a:pt x="22532" y="68491"/>
                </a:cubicBezTo>
                <a:cubicBezTo>
                  <a:pt x="24107" y="68491"/>
                  <a:pt x="25105" y="68377"/>
                  <a:pt x="25105" y="68377"/>
                </a:cubicBezTo>
                <a:cubicBezTo>
                  <a:pt x="25105" y="68377"/>
                  <a:pt x="29649" y="68424"/>
                  <a:pt x="36158" y="68424"/>
                </a:cubicBezTo>
                <a:cubicBezTo>
                  <a:pt x="50571" y="68424"/>
                  <a:pt x="74621" y="68193"/>
                  <a:pt x="80322" y="66708"/>
                </a:cubicBezTo>
                <a:cubicBezTo>
                  <a:pt x="88598" y="64552"/>
                  <a:pt x="84981" y="8084"/>
                  <a:pt x="81017" y="3702"/>
                </a:cubicBezTo>
                <a:cubicBezTo>
                  <a:pt x="78701" y="1186"/>
                  <a:pt x="60323" y="0"/>
                  <a:pt x="4280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92" name="Google Shape;3492;p90"/>
          <p:cNvSpPr txBox="1">
            <a:spLocks noGrp="1"/>
          </p:cNvSpPr>
          <p:nvPr>
            <p:ph type="ctrTitle"/>
          </p:nvPr>
        </p:nvSpPr>
        <p:spPr>
          <a:xfrm>
            <a:off x="1646710" y="1868799"/>
            <a:ext cx="6004500" cy="1293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err="1"/>
              <a:t>Grazie</a:t>
            </a:r>
            <a:r>
              <a:rPr lang="en" dirty="0"/>
              <a:t>!!!!!!</a:t>
            </a:r>
            <a:endParaRPr dirty="0"/>
          </a:p>
        </p:txBody>
      </p:sp>
      <p:sp>
        <p:nvSpPr>
          <p:cNvPr id="3522" name="Google Shape;3522;p90"/>
          <p:cNvSpPr/>
          <p:nvPr/>
        </p:nvSpPr>
        <p:spPr>
          <a:xfrm>
            <a:off x="4355934" y="3797884"/>
            <a:ext cx="2296" cy="891"/>
          </a:xfrm>
          <a:custGeom>
            <a:avLst/>
            <a:gdLst/>
            <a:ahLst/>
            <a:cxnLst/>
            <a:rect l="l" t="t" r="r" b="b"/>
            <a:pathLst>
              <a:path w="152" h="59" extrusionOk="0">
                <a:moveTo>
                  <a:pt x="139" y="0"/>
                </a:moveTo>
                <a:cubicBezTo>
                  <a:pt x="126" y="0"/>
                  <a:pt x="73" y="16"/>
                  <a:pt x="0" y="37"/>
                </a:cubicBezTo>
                <a:cubicBezTo>
                  <a:pt x="21" y="58"/>
                  <a:pt x="42" y="58"/>
                  <a:pt x="42" y="58"/>
                </a:cubicBezTo>
                <a:cubicBezTo>
                  <a:pt x="126" y="16"/>
                  <a:pt x="152" y="0"/>
                  <a:pt x="139" y="0"/>
                </a:cubicBezTo>
                <a:close/>
              </a:path>
            </a:pathLst>
          </a:custGeom>
          <a:solidFill>
            <a:srgbClr val="F0C4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CasellaDiTesto 19">
            <a:extLst>
              <a:ext uri="{FF2B5EF4-FFF2-40B4-BE49-F238E27FC236}">
                <a16:creationId xmlns:a16="http://schemas.microsoft.com/office/drawing/2014/main" id="{4E94D9F8-C69D-7EC6-BFE0-79FB2086F078}"/>
              </a:ext>
            </a:extLst>
          </p:cNvPr>
          <p:cNvSpPr txBox="1"/>
          <p:nvPr/>
        </p:nvSpPr>
        <p:spPr>
          <a:xfrm>
            <a:off x="-487222" y="3467621"/>
            <a:ext cx="4572000" cy="400110"/>
          </a:xfrm>
          <a:prstGeom prst="rect">
            <a:avLst/>
          </a:prstGeom>
          <a:noFill/>
        </p:spPr>
        <p:txBody>
          <a:bodyPr wrap="square">
            <a:spAutoFit/>
          </a:bodyPr>
          <a:lstStyle/>
          <a:p>
            <a:pPr marL="0" lvl="0" indent="0" algn="ctr" rtl="0">
              <a:spcBef>
                <a:spcPts val="0"/>
              </a:spcBef>
              <a:spcAft>
                <a:spcPts val="0"/>
              </a:spcAft>
              <a:buNone/>
            </a:pPr>
            <a:r>
              <a:rPr lang="it-IT" sz="2000" dirty="0">
                <a:solidFill>
                  <a:schemeClr val="dk1"/>
                </a:solidFill>
                <a:latin typeface="Rakkas"/>
                <a:cs typeface="Rakkas"/>
              </a:rPr>
              <a:t>Gallo Francesco</a:t>
            </a:r>
          </a:p>
        </p:txBody>
      </p:sp>
      <p:sp>
        <p:nvSpPr>
          <p:cNvPr id="21" name="CasellaDiTesto 20">
            <a:extLst>
              <a:ext uri="{FF2B5EF4-FFF2-40B4-BE49-F238E27FC236}">
                <a16:creationId xmlns:a16="http://schemas.microsoft.com/office/drawing/2014/main" id="{2B69D655-D79B-4849-B3A4-B761828B3D3C}"/>
              </a:ext>
            </a:extLst>
          </p:cNvPr>
          <p:cNvSpPr txBox="1"/>
          <p:nvPr/>
        </p:nvSpPr>
        <p:spPr>
          <a:xfrm>
            <a:off x="251792" y="4132911"/>
            <a:ext cx="4572000" cy="400110"/>
          </a:xfrm>
          <a:prstGeom prst="rect">
            <a:avLst/>
          </a:prstGeom>
          <a:noFill/>
        </p:spPr>
        <p:txBody>
          <a:bodyPr wrap="square">
            <a:spAutoFit/>
          </a:bodyPr>
          <a:lstStyle/>
          <a:p>
            <a:pPr marL="0" lvl="0" indent="0" algn="ctr" rtl="0">
              <a:spcBef>
                <a:spcPts val="0"/>
              </a:spcBef>
              <a:spcAft>
                <a:spcPts val="0"/>
              </a:spcAft>
              <a:buNone/>
            </a:pPr>
            <a:r>
              <a:rPr lang="it-IT" sz="2000" dirty="0">
                <a:solidFill>
                  <a:schemeClr val="dk1"/>
                </a:solidFill>
                <a:latin typeface="Rakkas"/>
                <a:cs typeface="Rakkas"/>
              </a:rPr>
              <a:t>Scaramuzzi Antonio</a:t>
            </a:r>
          </a:p>
        </p:txBody>
      </p:sp>
      <p:sp>
        <p:nvSpPr>
          <p:cNvPr id="22" name="CasellaDiTesto 21">
            <a:extLst>
              <a:ext uri="{FF2B5EF4-FFF2-40B4-BE49-F238E27FC236}">
                <a16:creationId xmlns:a16="http://schemas.microsoft.com/office/drawing/2014/main" id="{C76A9708-32B2-3545-A7EE-15AD811A07A8}"/>
              </a:ext>
            </a:extLst>
          </p:cNvPr>
          <p:cNvSpPr txBox="1"/>
          <p:nvPr/>
        </p:nvSpPr>
        <p:spPr>
          <a:xfrm>
            <a:off x="3554177" y="4080438"/>
            <a:ext cx="4572000" cy="400110"/>
          </a:xfrm>
          <a:prstGeom prst="rect">
            <a:avLst/>
          </a:prstGeom>
          <a:noFill/>
        </p:spPr>
        <p:txBody>
          <a:bodyPr wrap="square">
            <a:spAutoFit/>
          </a:bodyPr>
          <a:lstStyle/>
          <a:p>
            <a:pPr marL="0" lvl="0" indent="0" algn="ctr" rtl="0">
              <a:spcBef>
                <a:spcPts val="0"/>
              </a:spcBef>
              <a:spcAft>
                <a:spcPts val="0"/>
              </a:spcAft>
              <a:buNone/>
            </a:pPr>
            <a:r>
              <a:rPr lang="it-IT" sz="2000" dirty="0">
                <a:solidFill>
                  <a:schemeClr val="dk1"/>
                </a:solidFill>
                <a:latin typeface="Rakkas"/>
                <a:cs typeface="Rakkas"/>
              </a:rPr>
              <a:t>Savino Nicola</a:t>
            </a:r>
          </a:p>
        </p:txBody>
      </p:sp>
      <p:sp>
        <p:nvSpPr>
          <p:cNvPr id="23" name="CasellaDiTesto 22">
            <a:extLst>
              <a:ext uri="{FF2B5EF4-FFF2-40B4-BE49-F238E27FC236}">
                <a16:creationId xmlns:a16="http://schemas.microsoft.com/office/drawing/2014/main" id="{9AC664E4-57EF-B755-7381-8EB288DC44D8}"/>
              </a:ext>
            </a:extLst>
          </p:cNvPr>
          <p:cNvSpPr txBox="1"/>
          <p:nvPr/>
        </p:nvSpPr>
        <p:spPr>
          <a:xfrm>
            <a:off x="4713665" y="3480141"/>
            <a:ext cx="4572000" cy="400110"/>
          </a:xfrm>
          <a:prstGeom prst="rect">
            <a:avLst/>
          </a:prstGeom>
          <a:noFill/>
        </p:spPr>
        <p:txBody>
          <a:bodyPr wrap="square">
            <a:spAutoFit/>
          </a:bodyPr>
          <a:lstStyle/>
          <a:p>
            <a:pPr marL="0" lvl="0" indent="0" algn="ctr" rtl="0">
              <a:spcBef>
                <a:spcPts val="0"/>
              </a:spcBef>
              <a:spcAft>
                <a:spcPts val="0"/>
              </a:spcAft>
              <a:buNone/>
            </a:pPr>
            <a:r>
              <a:rPr lang="it-IT" sz="2000" dirty="0">
                <a:solidFill>
                  <a:schemeClr val="dk1"/>
                </a:solidFill>
                <a:latin typeface="Rakkas"/>
                <a:cs typeface="Rakkas"/>
              </a:rPr>
              <a:t>D’Ambrosio Stefano</a:t>
            </a:r>
          </a:p>
        </p:txBody>
      </p:sp>
      <p:pic>
        <p:nvPicPr>
          <p:cNvPr id="24" name="fine.mp3">
            <a:hlinkClick r:id="" action="ppaction://media"/>
            <a:extLst>
              <a:ext uri="{FF2B5EF4-FFF2-40B4-BE49-F238E27FC236}">
                <a16:creationId xmlns:a16="http://schemas.microsoft.com/office/drawing/2014/main" id="{EB75FD41-6219-3717-6F60-054D381EE611}"/>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4417392" y="-1127569"/>
            <a:ext cx="812800" cy="812800"/>
          </a:xfrm>
          <a:prstGeom prst="rect">
            <a:avLst/>
          </a:prstGeom>
        </p:spPr>
      </p:pic>
    </p:spTree>
    <p:extLst>
      <p:ext uri="{BB962C8B-B14F-4D97-AF65-F5344CB8AC3E}">
        <p14:creationId xmlns:p14="http://schemas.microsoft.com/office/powerpoint/2010/main" val="385823550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11885" fill="hold"/>
                                        <p:tgtEl>
                                          <p:spTgt spid="2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4"/>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374"/>
        <p:cNvGrpSpPr/>
        <p:nvPr/>
      </p:nvGrpSpPr>
      <p:grpSpPr>
        <a:xfrm>
          <a:off x="0" y="0"/>
          <a:ext cx="0" cy="0"/>
          <a:chOff x="0" y="0"/>
          <a:chExt cx="0" cy="0"/>
        </a:xfrm>
      </p:grpSpPr>
      <p:sp>
        <p:nvSpPr>
          <p:cNvPr id="375" name="Google Shape;375;p40"/>
          <p:cNvSpPr/>
          <p:nvPr/>
        </p:nvSpPr>
        <p:spPr>
          <a:xfrm rot="5400000">
            <a:off x="3608247" y="545042"/>
            <a:ext cx="1850869" cy="1992189"/>
          </a:xfrm>
          <a:custGeom>
            <a:avLst/>
            <a:gdLst/>
            <a:ahLst/>
            <a:cxnLst/>
            <a:rect l="l" t="t" r="r" b="b"/>
            <a:pathLst>
              <a:path w="25591" h="27544" extrusionOk="0">
                <a:moveTo>
                  <a:pt x="14046" y="70"/>
                </a:moveTo>
                <a:cubicBezTo>
                  <a:pt x="11186" y="-321"/>
                  <a:pt x="8318" y="1001"/>
                  <a:pt x="6315" y="1873"/>
                </a:cubicBezTo>
                <a:cubicBezTo>
                  <a:pt x="4312" y="2745"/>
                  <a:pt x="3013" y="4080"/>
                  <a:pt x="2029" y="5302"/>
                </a:cubicBezTo>
                <a:cubicBezTo>
                  <a:pt x="1045" y="6524"/>
                  <a:pt x="728" y="7683"/>
                  <a:pt x="410" y="9207"/>
                </a:cubicBezTo>
                <a:cubicBezTo>
                  <a:pt x="93" y="10731"/>
                  <a:pt x="-162" y="12541"/>
                  <a:pt x="124" y="14446"/>
                </a:cubicBezTo>
                <a:cubicBezTo>
                  <a:pt x="410" y="16351"/>
                  <a:pt x="330" y="18462"/>
                  <a:pt x="2124" y="20637"/>
                </a:cubicBezTo>
                <a:cubicBezTo>
                  <a:pt x="3918" y="22812"/>
                  <a:pt x="7486" y="27058"/>
                  <a:pt x="10887" y="27495"/>
                </a:cubicBezTo>
                <a:cubicBezTo>
                  <a:pt x="14288" y="27932"/>
                  <a:pt x="20087" y="25355"/>
                  <a:pt x="22532" y="23259"/>
                </a:cubicBezTo>
                <a:cubicBezTo>
                  <a:pt x="24977" y="21164"/>
                  <a:pt x="25399" y="18096"/>
                  <a:pt x="25556" y="14922"/>
                </a:cubicBezTo>
                <a:cubicBezTo>
                  <a:pt x="25713" y="11748"/>
                  <a:pt x="25392" y="6692"/>
                  <a:pt x="23474" y="4217"/>
                </a:cubicBezTo>
                <a:cubicBezTo>
                  <a:pt x="21556" y="1742"/>
                  <a:pt x="16906" y="461"/>
                  <a:pt x="14046" y="70"/>
                </a:cubicBezTo>
                <a:close/>
              </a:path>
            </a:pathLst>
          </a:custGeom>
          <a:solidFill>
            <a:schemeClr val="accent6"/>
          </a:solidFill>
          <a:ln>
            <a:noFill/>
          </a:ln>
        </p:spPr>
      </p:sp>
      <p:sp>
        <p:nvSpPr>
          <p:cNvPr id="376" name="Google Shape;376;p40"/>
          <p:cNvSpPr txBox="1">
            <a:spLocks noGrp="1"/>
          </p:cNvSpPr>
          <p:nvPr>
            <p:ph type="ctrTitle"/>
          </p:nvPr>
        </p:nvSpPr>
        <p:spPr>
          <a:xfrm>
            <a:off x="1694975" y="2738375"/>
            <a:ext cx="5677500" cy="14481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err="1"/>
              <a:t>Imperatore</a:t>
            </a:r>
            <a:br>
              <a:rPr lang="en" dirty="0"/>
            </a:br>
            <a:r>
              <a:rPr lang="en" dirty="0"/>
              <a:t>Federico II</a:t>
            </a:r>
            <a:endParaRPr dirty="0"/>
          </a:p>
        </p:txBody>
      </p:sp>
      <p:sp>
        <p:nvSpPr>
          <p:cNvPr id="377" name="Google Shape;377;p40"/>
          <p:cNvSpPr txBox="1">
            <a:spLocks noGrp="1"/>
          </p:cNvSpPr>
          <p:nvPr>
            <p:ph type="subTitle" idx="1"/>
          </p:nvPr>
        </p:nvSpPr>
        <p:spPr>
          <a:xfrm>
            <a:off x="1857063" y="4114175"/>
            <a:ext cx="5353200" cy="586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it-IT" dirty="0"/>
              <a:t>Stupor Mundi</a:t>
            </a:r>
            <a:endParaRPr dirty="0"/>
          </a:p>
          <a:p>
            <a:pPr marL="0" lvl="0" indent="0" algn="ctr" rtl="0">
              <a:spcBef>
                <a:spcPts val="0"/>
              </a:spcBef>
              <a:spcAft>
                <a:spcPts val="0"/>
              </a:spcAft>
              <a:buClr>
                <a:schemeClr val="dk1"/>
              </a:buClr>
              <a:buSzPts val="1100"/>
              <a:buFont typeface="Arial"/>
              <a:buNone/>
            </a:pPr>
            <a:endParaRPr dirty="0">
              <a:solidFill>
                <a:schemeClr val="lt1"/>
              </a:solidFill>
            </a:endParaRPr>
          </a:p>
        </p:txBody>
      </p:sp>
      <p:pic>
        <p:nvPicPr>
          <p:cNvPr id="1026" name="Picture 2">
            <a:extLst>
              <a:ext uri="{FF2B5EF4-FFF2-40B4-BE49-F238E27FC236}">
                <a16:creationId xmlns:a16="http://schemas.microsoft.com/office/drawing/2014/main" id="{0C03BA78-6B08-154B-8639-94F9965F3E30}"/>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608634" y="111082"/>
            <a:ext cx="1850057" cy="2460668"/>
          </a:xfrm>
          <a:prstGeom prst="rect">
            <a:avLst/>
          </a:prstGeom>
          <a:noFill/>
          <a:extLst>
            <a:ext uri="{909E8E84-426E-40DD-AFC4-6F175D3DCCD1}">
              <a14:hiddenFill xmlns:a14="http://schemas.microsoft.com/office/drawing/2010/main">
                <a:solidFill>
                  <a:srgbClr val="FFFFFF"/>
                </a:solidFill>
              </a14:hiddenFill>
            </a:ext>
          </a:extLst>
        </p:spPr>
      </p:pic>
      <p:sp>
        <p:nvSpPr>
          <p:cNvPr id="512" name="Google Shape;3360;p87">
            <a:extLst>
              <a:ext uri="{FF2B5EF4-FFF2-40B4-BE49-F238E27FC236}">
                <a16:creationId xmlns:a16="http://schemas.microsoft.com/office/drawing/2014/main" id="{BFF5A50B-A35E-F453-D4C6-A777AA78C46C}"/>
              </a:ext>
            </a:extLst>
          </p:cNvPr>
          <p:cNvSpPr txBox="1">
            <a:spLocks/>
          </p:cNvSpPr>
          <p:nvPr/>
        </p:nvSpPr>
        <p:spPr>
          <a:xfrm>
            <a:off x="1338875" y="5032418"/>
            <a:ext cx="6367800" cy="28980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4800"/>
              <a:buFont typeface="Rakkas"/>
              <a:buNone/>
              <a:defRPr sz="4000" b="0" i="0" u="none" strike="noStrike" cap="none">
                <a:solidFill>
                  <a:schemeClr val="accent1"/>
                </a:solidFill>
                <a:latin typeface="Rakkas"/>
                <a:ea typeface="Rakkas"/>
                <a:cs typeface="Rakkas"/>
                <a:sym typeface="Rakkas"/>
              </a:defRPr>
            </a:lvl1pPr>
            <a:lvl2pPr marR="0" lvl="1" algn="ctr" rtl="0">
              <a:lnSpc>
                <a:spcPct val="100000"/>
              </a:lnSpc>
              <a:spcBef>
                <a:spcPts val="0"/>
              </a:spcBef>
              <a:spcAft>
                <a:spcPts val="0"/>
              </a:spcAft>
              <a:buClr>
                <a:schemeClr val="dk1"/>
              </a:buClr>
              <a:buSzPts val="4800"/>
              <a:buFont typeface="Rakkas"/>
              <a:buNone/>
              <a:defRPr sz="4800" b="0" i="0" u="none" strike="noStrike" cap="none">
                <a:solidFill>
                  <a:schemeClr val="dk1"/>
                </a:solidFill>
                <a:latin typeface="Rakkas"/>
                <a:ea typeface="Rakkas"/>
                <a:cs typeface="Rakkas"/>
                <a:sym typeface="Rakkas"/>
              </a:defRPr>
            </a:lvl2pPr>
            <a:lvl3pPr marR="0" lvl="2" algn="ctr" rtl="0">
              <a:lnSpc>
                <a:spcPct val="100000"/>
              </a:lnSpc>
              <a:spcBef>
                <a:spcPts val="0"/>
              </a:spcBef>
              <a:spcAft>
                <a:spcPts val="0"/>
              </a:spcAft>
              <a:buClr>
                <a:schemeClr val="dk1"/>
              </a:buClr>
              <a:buSzPts val="4800"/>
              <a:buFont typeface="Rakkas"/>
              <a:buNone/>
              <a:defRPr sz="4800" b="0" i="0" u="none" strike="noStrike" cap="none">
                <a:solidFill>
                  <a:schemeClr val="dk1"/>
                </a:solidFill>
                <a:latin typeface="Rakkas"/>
                <a:ea typeface="Rakkas"/>
                <a:cs typeface="Rakkas"/>
                <a:sym typeface="Rakkas"/>
              </a:defRPr>
            </a:lvl3pPr>
            <a:lvl4pPr marR="0" lvl="3" algn="ctr" rtl="0">
              <a:lnSpc>
                <a:spcPct val="100000"/>
              </a:lnSpc>
              <a:spcBef>
                <a:spcPts val="0"/>
              </a:spcBef>
              <a:spcAft>
                <a:spcPts val="0"/>
              </a:spcAft>
              <a:buClr>
                <a:schemeClr val="dk1"/>
              </a:buClr>
              <a:buSzPts val="4800"/>
              <a:buFont typeface="Rakkas"/>
              <a:buNone/>
              <a:defRPr sz="4800" b="0" i="0" u="none" strike="noStrike" cap="none">
                <a:solidFill>
                  <a:schemeClr val="dk1"/>
                </a:solidFill>
                <a:latin typeface="Rakkas"/>
                <a:ea typeface="Rakkas"/>
                <a:cs typeface="Rakkas"/>
                <a:sym typeface="Rakkas"/>
              </a:defRPr>
            </a:lvl4pPr>
            <a:lvl5pPr marR="0" lvl="4" algn="ctr" rtl="0">
              <a:lnSpc>
                <a:spcPct val="100000"/>
              </a:lnSpc>
              <a:spcBef>
                <a:spcPts val="0"/>
              </a:spcBef>
              <a:spcAft>
                <a:spcPts val="0"/>
              </a:spcAft>
              <a:buClr>
                <a:schemeClr val="dk1"/>
              </a:buClr>
              <a:buSzPts val="4800"/>
              <a:buFont typeface="Rakkas"/>
              <a:buNone/>
              <a:defRPr sz="4800" b="0" i="0" u="none" strike="noStrike" cap="none">
                <a:solidFill>
                  <a:schemeClr val="dk1"/>
                </a:solidFill>
                <a:latin typeface="Rakkas"/>
                <a:ea typeface="Rakkas"/>
                <a:cs typeface="Rakkas"/>
                <a:sym typeface="Rakkas"/>
              </a:defRPr>
            </a:lvl5pPr>
            <a:lvl6pPr marR="0" lvl="5" algn="ctr" rtl="0">
              <a:lnSpc>
                <a:spcPct val="100000"/>
              </a:lnSpc>
              <a:spcBef>
                <a:spcPts val="0"/>
              </a:spcBef>
              <a:spcAft>
                <a:spcPts val="0"/>
              </a:spcAft>
              <a:buClr>
                <a:schemeClr val="dk1"/>
              </a:buClr>
              <a:buSzPts val="4800"/>
              <a:buFont typeface="Rakkas"/>
              <a:buNone/>
              <a:defRPr sz="4800" b="0" i="0" u="none" strike="noStrike" cap="none">
                <a:solidFill>
                  <a:schemeClr val="dk1"/>
                </a:solidFill>
                <a:latin typeface="Rakkas"/>
                <a:ea typeface="Rakkas"/>
                <a:cs typeface="Rakkas"/>
                <a:sym typeface="Rakkas"/>
              </a:defRPr>
            </a:lvl6pPr>
            <a:lvl7pPr marR="0" lvl="6" algn="ctr" rtl="0">
              <a:lnSpc>
                <a:spcPct val="100000"/>
              </a:lnSpc>
              <a:spcBef>
                <a:spcPts val="0"/>
              </a:spcBef>
              <a:spcAft>
                <a:spcPts val="0"/>
              </a:spcAft>
              <a:buClr>
                <a:schemeClr val="dk1"/>
              </a:buClr>
              <a:buSzPts val="4800"/>
              <a:buFont typeface="Rakkas"/>
              <a:buNone/>
              <a:defRPr sz="4800" b="0" i="0" u="none" strike="noStrike" cap="none">
                <a:solidFill>
                  <a:schemeClr val="dk1"/>
                </a:solidFill>
                <a:latin typeface="Rakkas"/>
                <a:ea typeface="Rakkas"/>
                <a:cs typeface="Rakkas"/>
                <a:sym typeface="Rakkas"/>
              </a:defRPr>
            </a:lvl7pPr>
            <a:lvl8pPr marR="0" lvl="7" algn="ctr" rtl="0">
              <a:lnSpc>
                <a:spcPct val="100000"/>
              </a:lnSpc>
              <a:spcBef>
                <a:spcPts val="0"/>
              </a:spcBef>
              <a:spcAft>
                <a:spcPts val="0"/>
              </a:spcAft>
              <a:buClr>
                <a:schemeClr val="dk1"/>
              </a:buClr>
              <a:buSzPts val="4800"/>
              <a:buFont typeface="Rakkas"/>
              <a:buNone/>
              <a:defRPr sz="4800" b="0" i="0" u="none" strike="noStrike" cap="none">
                <a:solidFill>
                  <a:schemeClr val="dk1"/>
                </a:solidFill>
                <a:latin typeface="Rakkas"/>
                <a:ea typeface="Rakkas"/>
                <a:cs typeface="Rakkas"/>
                <a:sym typeface="Rakkas"/>
              </a:defRPr>
            </a:lvl8pPr>
            <a:lvl9pPr marR="0" lvl="8" algn="ctr" rtl="0">
              <a:lnSpc>
                <a:spcPct val="100000"/>
              </a:lnSpc>
              <a:spcBef>
                <a:spcPts val="0"/>
              </a:spcBef>
              <a:spcAft>
                <a:spcPts val="0"/>
              </a:spcAft>
              <a:buClr>
                <a:schemeClr val="dk1"/>
              </a:buClr>
              <a:buSzPts val="4800"/>
              <a:buFont typeface="Rakkas"/>
              <a:buNone/>
              <a:defRPr sz="4800" b="0" i="0" u="none" strike="noStrike" cap="none">
                <a:solidFill>
                  <a:schemeClr val="dk1"/>
                </a:solidFill>
                <a:latin typeface="Rakkas"/>
                <a:ea typeface="Rakkas"/>
                <a:cs typeface="Rakkas"/>
                <a:sym typeface="Rakkas"/>
              </a:defRPr>
            </a:lvl9pPr>
          </a:lstStyle>
          <a:p>
            <a:r>
              <a:rPr lang="it-IT" sz="5400" dirty="0"/>
              <a:t>STUPOR</a:t>
            </a:r>
            <a:br>
              <a:rPr lang="it-IT" sz="5400" dirty="0"/>
            </a:br>
            <a:r>
              <a:rPr lang="it-IT" sz="5400" dirty="0"/>
              <a:t>MUNDI</a:t>
            </a:r>
          </a:p>
        </p:txBody>
      </p:sp>
      <p:grpSp>
        <p:nvGrpSpPr>
          <p:cNvPr id="513" name="Google Shape;3361;p87">
            <a:extLst>
              <a:ext uri="{FF2B5EF4-FFF2-40B4-BE49-F238E27FC236}">
                <a16:creationId xmlns:a16="http://schemas.microsoft.com/office/drawing/2014/main" id="{B1DB7A58-08FD-4317-1224-F3F4A7CF8FF9}"/>
              </a:ext>
            </a:extLst>
          </p:cNvPr>
          <p:cNvGrpSpPr/>
          <p:nvPr/>
        </p:nvGrpSpPr>
        <p:grpSpPr>
          <a:xfrm>
            <a:off x="-2502008" y="-1751300"/>
            <a:ext cx="3595630" cy="1354984"/>
            <a:chOff x="2774185" y="-290362"/>
            <a:chExt cx="3595630" cy="1354984"/>
          </a:xfrm>
        </p:grpSpPr>
        <p:grpSp>
          <p:nvGrpSpPr>
            <p:cNvPr id="514" name="Google Shape;3362;p87">
              <a:extLst>
                <a:ext uri="{FF2B5EF4-FFF2-40B4-BE49-F238E27FC236}">
                  <a16:creationId xmlns:a16="http://schemas.microsoft.com/office/drawing/2014/main" id="{5230C58E-1379-FB98-177F-DD6C1386C0E1}"/>
                </a:ext>
              </a:extLst>
            </p:cNvPr>
            <p:cNvGrpSpPr/>
            <p:nvPr/>
          </p:nvGrpSpPr>
          <p:grpSpPr>
            <a:xfrm>
              <a:off x="2774185" y="-290362"/>
              <a:ext cx="3443230" cy="1338264"/>
              <a:chOff x="2774185" y="-290362"/>
              <a:chExt cx="3443230" cy="1338264"/>
            </a:xfrm>
          </p:grpSpPr>
          <p:sp>
            <p:nvSpPr>
              <p:cNvPr id="531" name="Google Shape;3363;p87">
                <a:extLst>
                  <a:ext uri="{FF2B5EF4-FFF2-40B4-BE49-F238E27FC236}">
                    <a16:creationId xmlns:a16="http://schemas.microsoft.com/office/drawing/2014/main" id="{833A992C-4257-2BD1-1800-1FC8B3833731}"/>
                  </a:ext>
                </a:extLst>
              </p:cNvPr>
              <p:cNvSpPr/>
              <p:nvPr/>
            </p:nvSpPr>
            <p:spPr>
              <a:xfrm rot="-6421986">
                <a:off x="3117331" y="583776"/>
                <a:ext cx="87530" cy="395298"/>
              </a:xfrm>
              <a:custGeom>
                <a:avLst/>
                <a:gdLst/>
                <a:ahLst/>
                <a:cxnLst/>
                <a:rect l="l" t="t" r="r" b="b"/>
                <a:pathLst>
                  <a:path w="3937" h="17780" extrusionOk="0">
                    <a:moveTo>
                      <a:pt x="1968" y="0"/>
                    </a:moveTo>
                    <a:cubicBezTo>
                      <a:pt x="267" y="5804"/>
                      <a:pt x="0" y="11775"/>
                      <a:pt x="0" y="17779"/>
                    </a:cubicBezTo>
                    <a:lnTo>
                      <a:pt x="3936" y="17779"/>
                    </a:lnTo>
                    <a:cubicBezTo>
                      <a:pt x="3936" y="11742"/>
                      <a:pt x="3636" y="5804"/>
                      <a:pt x="196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3364;p87">
                <a:extLst>
                  <a:ext uri="{FF2B5EF4-FFF2-40B4-BE49-F238E27FC236}">
                    <a16:creationId xmlns:a16="http://schemas.microsoft.com/office/drawing/2014/main" id="{E49459E4-F908-4EC5-1F05-1DAA26A055EE}"/>
                  </a:ext>
                </a:extLst>
              </p:cNvPr>
              <p:cNvSpPr/>
              <p:nvPr/>
            </p:nvSpPr>
            <p:spPr>
              <a:xfrm rot="-6421986">
                <a:off x="2940708" y="606227"/>
                <a:ext cx="250696" cy="408660"/>
              </a:xfrm>
              <a:custGeom>
                <a:avLst/>
                <a:gdLst/>
                <a:ahLst/>
                <a:cxnLst/>
                <a:rect l="l" t="t" r="r" b="b"/>
                <a:pathLst>
                  <a:path w="11276" h="18381" extrusionOk="0">
                    <a:moveTo>
                      <a:pt x="5638" y="1"/>
                    </a:moveTo>
                    <a:cubicBezTo>
                      <a:pt x="3303" y="6105"/>
                      <a:pt x="2102" y="12310"/>
                      <a:pt x="1" y="18381"/>
                    </a:cubicBezTo>
                    <a:cubicBezTo>
                      <a:pt x="1035" y="18214"/>
                      <a:pt x="1902" y="17914"/>
                      <a:pt x="2736" y="17547"/>
                    </a:cubicBezTo>
                    <a:cubicBezTo>
                      <a:pt x="2769" y="16613"/>
                      <a:pt x="2769" y="15712"/>
                      <a:pt x="2869" y="14845"/>
                    </a:cubicBezTo>
                    <a:cubicBezTo>
                      <a:pt x="3136" y="12710"/>
                      <a:pt x="3770" y="10609"/>
                      <a:pt x="4104" y="8474"/>
                    </a:cubicBezTo>
                    <a:cubicBezTo>
                      <a:pt x="4304" y="6973"/>
                      <a:pt x="4504" y="5472"/>
                      <a:pt x="5204" y="4071"/>
                    </a:cubicBezTo>
                    <a:cubicBezTo>
                      <a:pt x="5305" y="3804"/>
                      <a:pt x="5338" y="3470"/>
                      <a:pt x="5738" y="3370"/>
                    </a:cubicBezTo>
                    <a:cubicBezTo>
                      <a:pt x="6305" y="4371"/>
                      <a:pt x="6639" y="5405"/>
                      <a:pt x="6839" y="6539"/>
                    </a:cubicBezTo>
                    <a:cubicBezTo>
                      <a:pt x="7506" y="10041"/>
                      <a:pt x="8107" y="13544"/>
                      <a:pt x="8473" y="17080"/>
                    </a:cubicBezTo>
                    <a:cubicBezTo>
                      <a:pt x="8507" y="17313"/>
                      <a:pt x="8440" y="17547"/>
                      <a:pt x="8740" y="17647"/>
                    </a:cubicBezTo>
                    <a:cubicBezTo>
                      <a:pt x="9508" y="17914"/>
                      <a:pt x="10308" y="18247"/>
                      <a:pt x="11275" y="18381"/>
                    </a:cubicBezTo>
                    <a:cubicBezTo>
                      <a:pt x="9174" y="12310"/>
                      <a:pt x="8006" y="6072"/>
                      <a:pt x="563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3365;p87">
                <a:extLst>
                  <a:ext uri="{FF2B5EF4-FFF2-40B4-BE49-F238E27FC236}">
                    <a16:creationId xmlns:a16="http://schemas.microsoft.com/office/drawing/2014/main" id="{7DA02255-526F-C44D-F71A-21A943100E66}"/>
                  </a:ext>
                </a:extLst>
              </p:cNvPr>
              <p:cNvSpPr/>
              <p:nvPr/>
            </p:nvSpPr>
            <p:spPr>
              <a:xfrm rot="-6421986">
                <a:off x="3324782" y="700991"/>
                <a:ext cx="89754" cy="20788"/>
              </a:xfrm>
              <a:custGeom>
                <a:avLst/>
                <a:gdLst/>
                <a:ahLst/>
                <a:cxnLst/>
                <a:rect l="l" t="t" r="r" b="b"/>
                <a:pathLst>
                  <a:path w="4037" h="935" extrusionOk="0">
                    <a:moveTo>
                      <a:pt x="3870" y="0"/>
                    </a:moveTo>
                    <a:cubicBezTo>
                      <a:pt x="3236" y="67"/>
                      <a:pt x="2603" y="92"/>
                      <a:pt x="1973" y="92"/>
                    </a:cubicBezTo>
                    <a:cubicBezTo>
                      <a:pt x="1343" y="92"/>
                      <a:pt x="718" y="67"/>
                      <a:pt x="101" y="33"/>
                    </a:cubicBezTo>
                    <a:cubicBezTo>
                      <a:pt x="1" y="334"/>
                      <a:pt x="34" y="601"/>
                      <a:pt x="67" y="934"/>
                    </a:cubicBezTo>
                    <a:lnTo>
                      <a:pt x="3903" y="934"/>
                    </a:lnTo>
                    <a:cubicBezTo>
                      <a:pt x="3970" y="601"/>
                      <a:pt x="4037" y="300"/>
                      <a:pt x="3870" y="0"/>
                    </a:cubicBezTo>
                    <a:close/>
                  </a:path>
                </a:pathLst>
              </a:custGeom>
              <a:solidFill>
                <a:srgbClr val="FFD0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3366;p87">
                <a:extLst>
                  <a:ext uri="{FF2B5EF4-FFF2-40B4-BE49-F238E27FC236}">
                    <a16:creationId xmlns:a16="http://schemas.microsoft.com/office/drawing/2014/main" id="{19B1B508-C7DB-3BFB-7019-B7C2E4532001}"/>
                  </a:ext>
                </a:extLst>
              </p:cNvPr>
              <p:cNvSpPr/>
              <p:nvPr/>
            </p:nvSpPr>
            <p:spPr>
              <a:xfrm rot="-6421986">
                <a:off x="5438047" y="-658304"/>
                <a:ext cx="56382" cy="1467226"/>
              </a:xfrm>
              <a:custGeom>
                <a:avLst/>
                <a:gdLst/>
                <a:ahLst/>
                <a:cxnLst/>
                <a:rect l="l" t="t" r="r" b="b"/>
                <a:pathLst>
                  <a:path w="2536" h="65994" extrusionOk="0">
                    <a:moveTo>
                      <a:pt x="724" y="1"/>
                    </a:moveTo>
                    <a:cubicBezTo>
                      <a:pt x="561" y="1"/>
                      <a:pt x="348" y="28"/>
                      <a:pt x="67" y="71"/>
                    </a:cubicBezTo>
                    <a:cubicBezTo>
                      <a:pt x="1" y="16149"/>
                      <a:pt x="1" y="49706"/>
                      <a:pt x="34" y="65818"/>
                    </a:cubicBezTo>
                    <a:cubicBezTo>
                      <a:pt x="480" y="65925"/>
                      <a:pt x="926" y="65994"/>
                      <a:pt x="1368" y="65994"/>
                    </a:cubicBezTo>
                    <a:cubicBezTo>
                      <a:pt x="1751" y="65994"/>
                      <a:pt x="2130" y="65942"/>
                      <a:pt x="2502" y="65818"/>
                    </a:cubicBezTo>
                    <a:cubicBezTo>
                      <a:pt x="2536" y="49706"/>
                      <a:pt x="2536" y="16082"/>
                      <a:pt x="2469" y="4"/>
                    </a:cubicBezTo>
                    <a:cubicBezTo>
                      <a:pt x="1535" y="4"/>
                      <a:pt x="1535" y="4"/>
                      <a:pt x="1535" y="805"/>
                    </a:cubicBezTo>
                    <a:cubicBezTo>
                      <a:pt x="1535" y="3740"/>
                      <a:pt x="1502" y="6675"/>
                      <a:pt x="1301" y="9611"/>
                    </a:cubicBezTo>
                    <a:cubicBezTo>
                      <a:pt x="1235" y="6742"/>
                      <a:pt x="1235" y="3873"/>
                      <a:pt x="1235" y="1005"/>
                    </a:cubicBezTo>
                    <a:cubicBezTo>
                      <a:pt x="1235" y="234"/>
                      <a:pt x="1198" y="1"/>
                      <a:pt x="7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3367;p87">
                <a:extLst>
                  <a:ext uri="{FF2B5EF4-FFF2-40B4-BE49-F238E27FC236}">
                    <a16:creationId xmlns:a16="http://schemas.microsoft.com/office/drawing/2014/main" id="{378F811B-D5EC-9BA6-4A92-51F541027731}"/>
                  </a:ext>
                </a:extLst>
              </p:cNvPr>
              <p:cNvSpPr/>
              <p:nvPr/>
            </p:nvSpPr>
            <p:spPr>
              <a:xfrm rot="-6421986">
                <a:off x="4986564" y="138901"/>
                <a:ext cx="22" cy="152050"/>
              </a:xfrm>
              <a:custGeom>
                <a:avLst/>
                <a:gdLst/>
                <a:ahLst/>
                <a:cxnLst/>
                <a:rect l="l" t="t" r="r" b="b"/>
                <a:pathLst>
                  <a:path w="1" h="6839" extrusionOk="0">
                    <a:moveTo>
                      <a:pt x="1" y="0"/>
                    </a:moveTo>
                    <a:lnTo>
                      <a:pt x="1" y="0"/>
                    </a:lnTo>
                    <a:lnTo>
                      <a:pt x="1" y="6838"/>
                    </a:lnTo>
                    <a:lnTo>
                      <a:pt x="1" y="6838"/>
                    </a:lnTo>
                    <a:close/>
                  </a:path>
                </a:pathLst>
              </a:custGeom>
              <a:solidFill>
                <a:srgbClr val="8C501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3368;p87">
                <a:extLst>
                  <a:ext uri="{FF2B5EF4-FFF2-40B4-BE49-F238E27FC236}">
                    <a16:creationId xmlns:a16="http://schemas.microsoft.com/office/drawing/2014/main" id="{9B2C3D02-BB26-4BE2-6961-93DED2A4735F}"/>
                  </a:ext>
                </a:extLst>
              </p:cNvPr>
              <p:cNvSpPr/>
              <p:nvPr/>
            </p:nvSpPr>
            <p:spPr>
              <a:xfrm rot="-6421986">
                <a:off x="3407914" y="680054"/>
                <a:ext cx="36373" cy="31170"/>
              </a:xfrm>
              <a:custGeom>
                <a:avLst/>
                <a:gdLst/>
                <a:ahLst/>
                <a:cxnLst/>
                <a:rect l="l" t="t" r="r" b="b"/>
                <a:pathLst>
                  <a:path w="1636" h="1402" extrusionOk="0">
                    <a:moveTo>
                      <a:pt x="801" y="1"/>
                    </a:moveTo>
                    <a:cubicBezTo>
                      <a:pt x="368" y="1"/>
                      <a:pt x="1" y="234"/>
                      <a:pt x="34" y="701"/>
                    </a:cubicBezTo>
                    <a:cubicBezTo>
                      <a:pt x="34" y="1202"/>
                      <a:pt x="468" y="1368"/>
                      <a:pt x="901" y="1402"/>
                    </a:cubicBezTo>
                    <a:cubicBezTo>
                      <a:pt x="1335" y="1368"/>
                      <a:pt x="1635" y="1202"/>
                      <a:pt x="1635" y="735"/>
                    </a:cubicBezTo>
                    <a:cubicBezTo>
                      <a:pt x="1635" y="201"/>
                      <a:pt x="1268" y="1"/>
                      <a:pt x="801" y="1"/>
                    </a:cubicBezTo>
                    <a:close/>
                  </a:path>
                </a:pathLst>
              </a:custGeom>
              <a:solidFill>
                <a:srgbClr val="F020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 name="Google Shape;3369;p87">
                <a:extLst>
                  <a:ext uri="{FF2B5EF4-FFF2-40B4-BE49-F238E27FC236}">
                    <a16:creationId xmlns:a16="http://schemas.microsoft.com/office/drawing/2014/main" id="{7645455D-FC14-4B06-B514-6287F8DDB64B}"/>
                  </a:ext>
                </a:extLst>
              </p:cNvPr>
              <p:cNvSpPr/>
              <p:nvPr/>
            </p:nvSpPr>
            <p:spPr>
              <a:xfrm rot="-1033267">
                <a:off x="3395656" y="241600"/>
                <a:ext cx="2839287" cy="81698"/>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 name="Google Shape;3370;p87">
                <a:extLst>
                  <a:ext uri="{FF2B5EF4-FFF2-40B4-BE49-F238E27FC236}">
                    <a16:creationId xmlns:a16="http://schemas.microsoft.com/office/drawing/2014/main" id="{501F2178-317A-ED3E-9BC9-AB18327BA2CF}"/>
                  </a:ext>
                </a:extLst>
              </p:cNvPr>
              <p:cNvSpPr/>
              <p:nvPr/>
            </p:nvSpPr>
            <p:spPr>
              <a:xfrm rot="-6421986">
                <a:off x="4597574" y="231311"/>
                <a:ext cx="185443" cy="75836"/>
              </a:xfrm>
              <a:custGeom>
                <a:avLst/>
                <a:gdLst/>
                <a:ahLst/>
                <a:cxnLst/>
                <a:rect l="l" t="t" r="r" b="b"/>
                <a:pathLst>
                  <a:path w="8341" h="3411" extrusionOk="0">
                    <a:moveTo>
                      <a:pt x="2436" y="0"/>
                    </a:moveTo>
                    <a:cubicBezTo>
                      <a:pt x="2169" y="0"/>
                      <a:pt x="1969" y="67"/>
                      <a:pt x="1802" y="334"/>
                    </a:cubicBezTo>
                    <a:cubicBezTo>
                      <a:pt x="1168" y="1268"/>
                      <a:pt x="568" y="2235"/>
                      <a:pt x="1" y="3369"/>
                    </a:cubicBezTo>
                    <a:cubicBezTo>
                      <a:pt x="831" y="3399"/>
                      <a:pt x="1653" y="3411"/>
                      <a:pt x="2470" y="3411"/>
                    </a:cubicBezTo>
                    <a:cubicBezTo>
                      <a:pt x="4441" y="3411"/>
                      <a:pt x="6383" y="3340"/>
                      <a:pt x="8340" y="3269"/>
                    </a:cubicBezTo>
                    <a:cubicBezTo>
                      <a:pt x="8040" y="2902"/>
                      <a:pt x="7673" y="2636"/>
                      <a:pt x="7306" y="2402"/>
                    </a:cubicBezTo>
                    <a:cubicBezTo>
                      <a:pt x="6472" y="1835"/>
                      <a:pt x="5538" y="1368"/>
                      <a:pt x="4771" y="701"/>
                    </a:cubicBezTo>
                    <a:cubicBezTo>
                      <a:pt x="4071" y="67"/>
                      <a:pt x="3270" y="34"/>
                      <a:pt x="2436" y="0"/>
                    </a:cubicBezTo>
                    <a:close/>
                  </a:path>
                </a:pathLst>
              </a:custGeom>
              <a:solidFill>
                <a:srgbClr val="FFD0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3371;p87">
                <a:extLst>
                  <a:ext uri="{FF2B5EF4-FFF2-40B4-BE49-F238E27FC236}">
                    <a16:creationId xmlns:a16="http://schemas.microsoft.com/office/drawing/2014/main" id="{B50EE72D-AD56-6366-9418-1593926B82D3}"/>
                  </a:ext>
                </a:extLst>
              </p:cNvPr>
              <p:cNvSpPr/>
              <p:nvPr/>
            </p:nvSpPr>
            <p:spPr>
              <a:xfrm rot="-6421986">
                <a:off x="3376221" y="665405"/>
                <a:ext cx="95690" cy="60184"/>
              </a:xfrm>
              <a:custGeom>
                <a:avLst/>
                <a:gdLst/>
                <a:ahLst/>
                <a:cxnLst/>
                <a:rect l="l" t="t" r="r" b="b"/>
                <a:pathLst>
                  <a:path w="4304" h="2707" extrusionOk="0">
                    <a:moveTo>
                      <a:pt x="2018" y="0"/>
                    </a:moveTo>
                    <a:cubicBezTo>
                      <a:pt x="1412" y="0"/>
                      <a:pt x="807" y="27"/>
                      <a:pt x="201" y="105"/>
                    </a:cubicBezTo>
                    <a:cubicBezTo>
                      <a:pt x="101" y="972"/>
                      <a:pt x="1" y="1840"/>
                      <a:pt x="68" y="2707"/>
                    </a:cubicBezTo>
                    <a:lnTo>
                      <a:pt x="4304" y="2707"/>
                    </a:lnTo>
                    <a:cubicBezTo>
                      <a:pt x="4304" y="1806"/>
                      <a:pt x="4271" y="939"/>
                      <a:pt x="4104" y="72"/>
                    </a:cubicBezTo>
                    <a:cubicBezTo>
                      <a:pt x="3408" y="36"/>
                      <a:pt x="2713" y="0"/>
                      <a:pt x="2018" y="0"/>
                    </a:cubicBezTo>
                    <a:close/>
                  </a:path>
                </a:pathLst>
              </a:custGeom>
              <a:solidFill>
                <a:srgbClr val="FFD0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3372;p87">
                <a:extLst>
                  <a:ext uri="{FF2B5EF4-FFF2-40B4-BE49-F238E27FC236}">
                    <a16:creationId xmlns:a16="http://schemas.microsoft.com/office/drawing/2014/main" id="{49CE6BC2-F932-F2AF-7B0A-3E4F1E0D7C7D}"/>
                  </a:ext>
                </a:extLst>
              </p:cNvPr>
              <p:cNvSpPr/>
              <p:nvPr/>
            </p:nvSpPr>
            <p:spPr>
              <a:xfrm rot="-6421986">
                <a:off x="4670300" y="342581"/>
                <a:ext cx="107562" cy="75391"/>
              </a:xfrm>
              <a:custGeom>
                <a:avLst/>
                <a:gdLst/>
                <a:ahLst/>
                <a:cxnLst/>
                <a:rect l="l" t="t" r="r" b="b"/>
                <a:pathLst>
                  <a:path w="4838" h="3391" extrusionOk="0">
                    <a:moveTo>
                      <a:pt x="4637" y="0"/>
                    </a:moveTo>
                    <a:cubicBezTo>
                      <a:pt x="3303" y="1268"/>
                      <a:pt x="1602" y="2002"/>
                      <a:pt x="1" y="3269"/>
                    </a:cubicBezTo>
                    <a:cubicBezTo>
                      <a:pt x="556" y="3359"/>
                      <a:pt x="1053" y="3391"/>
                      <a:pt x="1524" y="3391"/>
                    </a:cubicBezTo>
                    <a:cubicBezTo>
                      <a:pt x="1930" y="3391"/>
                      <a:pt x="2316" y="3367"/>
                      <a:pt x="2703" y="3336"/>
                    </a:cubicBezTo>
                    <a:cubicBezTo>
                      <a:pt x="2936" y="3336"/>
                      <a:pt x="3070" y="3136"/>
                      <a:pt x="3203" y="2936"/>
                    </a:cubicBezTo>
                    <a:cubicBezTo>
                      <a:pt x="3737" y="2035"/>
                      <a:pt x="4304" y="1101"/>
                      <a:pt x="4838" y="201"/>
                    </a:cubicBezTo>
                    <a:lnTo>
                      <a:pt x="4637" y="0"/>
                    </a:lnTo>
                    <a:close/>
                  </a:path>
                </a:pathLst>
              </a:custGeom>
              <a:solidFill>
                <a:srgbClr val="FFD0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 name="Google Shape;3373;p87">
                <a:extLst>
                  <a:ext uri="{FF2B5EF4-FFF2-40B4-BE49-F238E27FC236}">
                    <a16:creationId xmlns:a16="http://schemas.microsoft.com/office/drawing/2014/main" id="{3A2C9801-DB87-8994-6479-47157B48C2E1}"/>
                  </a:ext>
                </a:extLst>
              </p:cNvPr>
              <p:cNvSpPr/>
              <p:nvPr/>
            </p:nvSpPr>
            <p:spPr>
              <a:xfrm rot="-6421986">
                <a:off x="4055720" y="-104027"/>
                <a:ext cx="51936" cy="1205369"/>
              </a:xfrm>
              <a:custGeom>
                <a:avLst/>
                <a:gdLst/>
                <a:ahLst/>
                <a:cxnLst/>
                <a:rect l="l" t="t" r="r" b="b"/>
                <a:pathLst>
                  <a:path w="2336" h="54216" extrusionOk="0">
                    <a:moveTo>
                      <a:pt x="289" y="0"/>
                    </a:moveTo>
                    <a:cubicBezTo>
                      <a:pt x="202" y="0"/>
                      <a:pt x="106" y="8"/>
                      <a:pt x="1" y="22"/>
                    </a:cubicBezTo>
                    <a:lnTo>
                      <a:pt x="1" y="54027"/>
                    </a:lnTo>
                    <a:cubicBezTo>
                      <a:pt x="372" y="54156"/>
                      <a:pt x="735" y="54215"/>
                      <a:pt x="1101" y="54215"/>
                    </a:cubicBezTo>
                    <a:cubicBezTo>
                      <a:pt x="1493" y="54215"/>
                      <a:pt x="1889" y="54148"/>
                      <a:pt x="2303" y="54027"/>
                    </a:cubicBezTo>
                    <a:cubicBezTo>
                      <a:pt x="2303" y="53827"/>
                      <a:pt x="2336" y="53627"/>
                      <a:pt x="2336" y="53427"/>
                    </a:cubicBezTo>
                    <a:cubicBezTo>
                      <a:pt x="2336" y="38049"/>
                      <a:pt x="2303" y="16234"/>
                      <a:pt x="2303" y="856"/>
                    </a:cubicBezTo>
                    <a:cubicBezTo>
                      <a:pt x="2303" y="284"/>
                      <a:pt x="2274" y="75"/>
                      <a:pt x="1958" y="75"/>
                    </a:cubicBezTo>
                    <a:cubicBezTo>
                      <a:pt x="1795" y="75"/>
                      <a:pt x="1554" y="131"/>
                      <a:pt x="1202" y="222"/>
                    </a:cubicBezTo>
                    <a:lnTo>
                      <a:pt x="1202" y="21738"/>
                    </a:lnTo>
                    <a:lnTo>
                      <a:pt x="1002" y="21738"/>
                    </a:lnTo>
                    <a:cubicBezTo>
                      <a:pt x="1002" y="21471"/>
                      <a:pt x="1002" y="21204"/>
                      <a:pt x="1002" y="20937"/>
                    </a:cubicBezTo>
                    <a:cubicBezTo>
                      <a:pt x="1002" y="14266"/>
                      <a:pt x="1002" y="7594"/>
                      <a:pt x="1002" y="923"/>
                    </a:cubicBezTo>
                    <a:cubicBezTo>
                      <a:pt x="1002" y="266"/>
                      <a:pt x="806" y="0"/>
                      <a:pt x="2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3374;p87">
                <a:extLst>
                  <a:ext uri="{FF2B5EF4-FFF2-40B4-BE49-F238E27FC236}">
                    <a16:creationId xmlns:a16="http://schemas.microsoft.com/office/drawing/2014/main" id="{45CD1E81-E9FE-327D-4C29-224DA5E8121B}"/>
                  </a:ext>
                </a:extLst>
              </p:cNvPr>
              <p:cNvSpPr/>
              <p:nvPr/>
            </p:nvSpPr>
            <p:spPr>
              <a:xfrm rot="-6421986">
                <a:off x="4263170" y="281421"/>
                <a:ext cx="3735" cy="314460"/>
              </a:xfrm>
              <a:custGeom>
                <a:avLst/>
                <a:gdLst/>
                <a:ahLst/>
                <a:cxnLst/>
                <a:rect l="l" t="t" r="r" b="b"/>
                <a:pathLst>
                  <a:path w="168" h="14144" extrusionOk="0">
                    <a:moveTo>
                      <a:pt x="1" y="0"/>
                    </a:moveTo>
                    <a:lnTo>
                      <a:pt x="1" y="14144"/>
                    </a:lnTo>
                    <a:lnTo>
                      <a:pt x="167" y="14144"/>
                    </a:lnTo>
                    <a:lnTo>
                      <a:pt x="167"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3375;p87">
                <a:extLst>
                  <a:ext uri="{FF2B5EF4-FFF2-40B4-BE49-F238E27FC236}">
                    <a16:creationId xmlns:a16="http://schemas.microsoft.com/office/drawing/2014/main" id="{CA966374-6418-D162-91C0-5349EC7894FD}"/>
                  </a:ext>
                </a:extLst>
              </p:cNvPr>
              <p:cNvSpPr/>
              <p:nvPr/>
            </p:nvSpPr>
            <p:spPr>
              <a:xfrm rot="-6421986">
                <a:off x="4060540" y="470127"/>
                <a:ext cx="2246" cy="60095"/>
              </a:xfrm>
              <a:custGeom>
                <a:avLst/>
                <a:gdLst/>
                <a:ahLst/>
                <a:cxnLst/>
                <a:rect l="l" t="t" r="r" b="b"/>
                <a:pathLst>
                  <a:path w="101" h="2703" extrusionOk="0">
                    <a:moveTo>
                      <a:pt x="100" y="0"/>
                    </a:moveTo>
                    <a:cubicBezTo>
                      <a:pt x="67" y="0"/>
                      <a:pt x="34" y="33"/>
                      <a:pt x="0" y="33"/>
                    </a:cubicBezTo>
                    <a:lnTo>
                      <a:pt x="0" y="2702"/>
                    </a:lnTo>
                    <a:lnTo>
                      <a:pt x="100" y="2702"/>
                    </a:lnTo>
                    <a:lnTo>
                      <a:pt x="100"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3376;p87">
                <a:extLst>
                  <a:ext uri="{FF2B5EF4-FFF2-40B4-BE49-F238E27FC236}">
                    <a16:creationId xmlns:a16="http://schemas.microsoft.com/office/drawing/2014/main" id="{367D7A35-8083-6BC4-60D2-052DB56703B3}"/>
                  </a:ext>
                </a:extLst>
              </p:cNvPr>
              <p:cNvSpPr/>
              <p:nvPr/>
            </p:nvSpPr>
            <p:spPr>
              <a:xfrm rot="-6421986">
                <a:off x="4614556" y="307588"/>
                <a:ext cx="11139" cy="43043"/>
              </a:xfrm>
              <a:custGeom>
                <a:avLst/>
                <a:gdLst/>
                <a:ahLst/>
                <a:cxnLst/>
                <a:rect l="l" t="t" r="r" b="b"/>
                <a:pathLst>
                  <a:path w="501" h="1936" extrusionOk="0">
                    <a:moveTo>
                      <a:pt x="200" y="1"/>
                    </a:moveTo>
                    <a:lnTo>
                      <a:pt x="200" y="1"/>
                    </a:lnTo>
                    <a:cubicBezTo>
                      <a:pt x="100" y="634"/>
                      <a:pt x="0" y="1301"/>
                      <a:pt x="267" y="1935"/>
                    </a:cubicBezTo>
                    <a:cubicBezTo>
                      <a:pt x="401" y="1268"/>
                      <a:pt x="501" y="634"/>
                      <a:pt x="20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3377;p87">
                <a:extLst>
                  <a:ext uri="{FF2B5EF4-FFF2-40B4-BE49-F238E27FC236}">
                    <a16:creationId xmlns:a16="http://schemas.microsoft.com/office/drawing/2014/main" id="{CF555E65-40A2-7A25-BB3A-88A77C44F0C3}"/>
                  </a:ext>
                </a:extLst>
              </p:cNvPr>
              <p:cNvSpPr/>
              <p:nvPr/>
            </p:nvSpPr>
            <p:spPr>
              <a:xfrm rot="-6421986">
                <a:off x="4332256" y="-1371723"/>
                <a:ext cx="327088" cy="3500987"/>
              </a:xfrm>
              <a:custGeom>
                <a:avLst/>
                <a:gdLst/>
                <a:ahLst/>
                <a:cxnLst/>
                <a:rect l="l" t="t" r="r" b="b"/>
                <a:pathLst>
                  <a:path w="14712" h="157470" extrusionOk="0">
                    <a:moveTo>
                      <a:pt x="7339" y="2102"/>
                    </a:moveTo>
                    <a:cubicBezTo>
                      <a:pt x="9708" y="8206"/>
                      <a:pt x="10875" y="14411"/>
                      <a:pt x="12977" y="20482"/>
                    </a:cubicBezTo>
                    <a:cubicBezTo>
                      <a:pt x="12009" y="20348"/>
                      <a:pt x="11242" y="20048"/>
                      <a:pt x="10442" y="19748"/>
                    </a:cubicBezTo>
                    <a:cubicBezTo>
                      <a:pt x="10141" y="19648"/>
                      <a:pt x="10208" y="19414"/>
                      <a:pt x="10175" y="19214"/>
                    </a:cubicBezTo>
                    <a:cubicBezTo>
                      <a:pt x="9841" y="15645"/>
                      <a:pt x="9207" y="12143"/>
                      <a:pt x="8540" y="8640"/>
                    </a:cubicBezTo>
                    <a:cubicBezTo>
                      <a:pt x="8340" y="7539"/>
                      <a:pt x="8007" y="6472"/>
                      <a:pt x="7439" y="5471"/>
                    </a:cubicBezTo>
                    <a:cubicBezTo>
                      <a:pt x="7039" y="5571"/>
                      <a:pt x="7039" y="5938"/>
                      <a:pt x="6906" y="6172"/>
                    </a:cubicBezTo>
                    <a:cubicBezTo>
                      <a:pt x="6239" y="7573"/>
                      <a:pt x="6038" y="9074"/>
                      <a:pt x="5805" y="10575"/>
                    </a:cubicBezTo>
                    <a:cubicBezTo>
                      <a:pt x="5505" y="12710"/>
                      <a:pt x="4871" y="14811"/>
                      <a:pt x="4604" y="16946"/>
                    </a:cubicBezTo>
                    <a:cubicBezTo>
                      <a:pt x="4471" y="17847"/>
                      <a:pt x="4504" y="18747"/>
                      <a:pt x="4471" y="19648"/>
                    </a:cubicBezTo>
                    <a:cubicBezTo>
                      <a:pt x="3637" y="20015"/>
                      <a:pt x="2769" y="20315"/>
                      <a:pt x="1735" y="20482"/>
                    </a:cubicBezTo>
                    <a:cubicBezTo>
                      <a:pt x="3804" y="14411"/>
                      <a:pt x="5004" y="8206"/>
                      <a:pt x="7339" y="2102"/>
                    </a:cubicBezTo>
                    <a:close/>
                    <a:moveTo>
                      <a:pt x="7339" y="6872"/>
                    </a:moveTo>
                    <a:cubicBezTo>
                      <a:pt x="9041" y="12676"/>
                      <a:pt x="9341" y="18614"/>
                      <a:pt x="9341" y="24685"/>
                    </a:cubicBezTo>
                    <a:lnTo>
                      <a:pt x="5371" y="24685"/>
                    </a:lnTo>
                    <a:cubicBezTo>
                      <a:pt x="5371" y="18647"/>
                      <a:pt x="5672" y="12710"/>
                      <a:pt x="7339" y="6872"/>
                    </a:cubicBezTo>
                    <a:close/>
                    <a:moveTo>
                      <a:pt x="9207" y="25219"/>
                    </a:moveTo>
                    <a:cubicBezTo>
                      <a:pt x="9374" y="25519"/>
                      <a:pt x="9341" y="25786"/>
                      <a:pt x="9274" y="26119"/>
                    </a:cubicBezTo>
                    <a:lnTo>
                      <a:pt x="5438" y="26119"/>
                    </a:lnTo>
                    <a:cubicBezTo>
                      <a:pt x="5371" y="25819"/>
                      <a:pt x="5338" y="25519"/>
                      <a:pt x="5471" y="25219"/>
                    </a:cubicBezTo>
                    <a:cubicBezTo>
                      <a:pt x="6148" y="25255"/>
                      <a:pt x="6836" y="25282"/>
                      <a:pt x="7522" y="25282"/>
                    </a:cubicBezTo>
                    <a:cubicBezTo>
                      <a:pt x="8086" y="25282"/>
                      <a:pt x="8650" y="25264"/>
                      <a:pt x="9207" y="25219"/>
                    </a:cubicBezTo>
                    <a:close/>
                    <a:moveTo>
                      <a:pt x="7205" y="26849"/>
                    </a:moveTo>
                    <a:cubicBezTo>
                      <a:pt x="7900" y="26849"/>
                      <a:pt x="8594" y="26884"/>
                      <a:pt x="9307" y="26920"/>
                    </a:cubicBezTo>
                    <a:cubicBezTo>
                      <a:pt x="9441" y="27820"/>
                      <a:pt x="9474" y="28654"/>
                      <a:pt x="9508" y="29588"/>
                    </a:cubicBezTo>
                    <a:lnTo>
                      <a:pt x="5238" y="29588"/>
                    </a:lnTo>
                    <a:cubicBezTo>
                      <a:pt x="5171" y="28688"/>
                      <a:pt x="5271" y="27820"/>
                      <a:pt x="5371" y="26953"/>
                    </a:cubicBezTo>
                    <a:cubicBezTo>
                      <a:pt x="5992" y="26876"/>
                      <a:pt x="6599" y="26849"/>
                      <a:pt x="7205" y="26849"/>
                    </a:cubicBezTo>
                    <a:close/>
                    <a:moveTo>
                      <a:pt x="6493" y="31968"/>
                    </a:moveTo>
                    <a:cubicBezTo>
                      <a:pt x="7010" y="31968"/>
                      <a:pt x="7206" y="32234"/>
                      <a:pt x="7206" y="32891"/>
                    </a:cubicBezTo>
                    <a:cubicBezTo>
                      <a:pt x="7206" y="39562"/>
                      <a:pt x="7239" y="46234"/>
                      <a:pt x="7239" y="52905"/>
                    </a:cubicBezTo>
                    <a:cubicBezTo>
                      <a:pt x="7239" y="53172"/>
                      <a:pt x="7239" y="53439"/>
                      <a:pt x="7239" y="53706"/>
                    </a:cubicBezTo>
                    <a:lnTo>
                      <a:pt x="7406" y="53706"/>
                    </a:lnTo>
                    <a:lnTo>
                      <a:pt x="7406" y="32190"/>
                    </a:lnTo>
                    <a:cubicBezTo>
                      <a:pt x="7770" y="32099"/>
                      <a:pt x="8018" y="32043"/>
                      <a:pt x="8186" y="32043"/>
                    </a:cubicBezTo>
                    <a:cubicBezTo>
                      <a:pt x="8511" y="32043"/>
                      <a:pt x="8540" y="32253"/>
                      <a:pt x="8540" y="32824"/>
                    </a:cubicBezTo>
                    <a:cubicBezTo>
                      <a:pt x="8540" y="48202"/>
                      <a:pt x="8540" y="70017"/>
                      <a:pt x="8540" y="85395"/>
                    </a:cubicBezTo>
                    <a:cubicBezTo>
                      <a:pt x="8540" y="85595"/>
                      <a:pt x="8507" y="85795"/>
                      <a:pt x="8507" y="86029"/>
                    </a:cubicBezTo>
                    <a:cubicBezTo>
                      <a:pt x="8091" y="86133"/>
                      <a:pt x="7703" y="86192"/>
                      <a:pt x="7313" y="86192"/>
                    </a:cubicBezTo>
                    <a:cubicBezTo>
                      <a:pt x="6952" y="86192"/>
                      <a:pt x="6590" y="86141"/>
                      <a:pt x="6205" y="86029"/>
                    </a:cubicBezTo>
                    <a:lnTo>
                      <a:pt x="6205" y="31990"/>
                    </a:lnTo>
                    <a:cubicBezTo>
                      <a:pt x="6311" y="31976"/>
                      <a:pt x="6407" y="31968"/>
                      <a:pt x="6493" y="31968"/>
                    </a:cubicBezTo>
                    <a:close/>
                    <a:moveTo>
                      <a:pt x="6005" y="86563"/>
                    </a:moveTo>
                    <a:cubicBezTo>
                      <a:pt x="6072" y="86629"/>
                      <a:pt x="6139" y="86696"/>
                      <a:pt x="6205" y="86763"/>
                    </a:cubicBezTo>
                    <a:cubicBezTo>
                      <a:pt x="5638" y="87697"/>
                      <a:pt x="5104" y="88597"/>
                      <a:pt x="4537" y="89498"/>
                    </a:cubicBezTo>
                    <a:cubicBezTo>
                      <a:pt x="4437" y="89698"/>
                      <a:pt x="4271" y="89898"/>
                      <a:pt x="4037" y="89932"/>
                    </a:cubicBezTo>
                    <a:cubicBezTo>
                      <a:pt x="3697" y="89945"/>
                      <a:pt x="3356" y="89959"/>
                      <a:pt x="3004" y="89959"/>
                    </a:cubicBezTo>
                    <a:cubicBezTo>
                      <a:pt x="2494" y="89959"/>
                      <a:pt x="1961" y="89930"/>
                      <a:pt x="1368" y="89832"/>
                    </a:cubicBezTo>
                    <a:cubicBezTo>
                      <a:pt x="2936" y="88597"/>
                      <a:pt x="4637" y="87830"/>
                      <a:pt x="6005" y="86563"/>
                    </a:cubicBezTo>
                    <a:close/>
                    <a:moveTo>
                      <a:pt x="7239" y="86596"/>
                    </a:moveTo>
                    <a:cubicBezTo>
                      <a:pt x="8107" y="86596"/>
                      <a:pt x="8874" y="86629"/>
                      <a:pt x="9608" y="87263"/>
                    </a:cubicBezTo>
                    <a:cubicBezTo>
                      <a:pt x="10342" y="87930"/>
                      <a:pt x="11276" y="88397"/>
                      <a:pt x="12143" y="88964"/>
                    </a:cubicBezTo>
                    <a:cubicBezTo>
                      <a:pt x="12510" y="89198"/>
                      <a:pt x="12843" y="89465"/>
                      <a:pt x="13177" y="89832"/>
                    </a:cubicBezTo>
                    <a:cubicBezTo>
                      <a:pt x="11219" y="89902"/>
                      <a:pt x="9278" y="89973"/>
                      <a:pt x="7295" y="89973"/>
                    </a:cubicBezTo>
                    <a:cubicBezTo>
                      <a:pt x="6473" y="89973"/>
                      <a:pt x="5644" y="89961"/>
                      <a:pt x="4804" y="89932"/>
                    </a:cubicBezTo>
                    <a:cubicBezTo>
                      <a:pt x="5371" y="88797"/>
                      <a:pt x="5972" y="87830"/>
                      <a:pt x="6639" y="86896"/>
                    </a:cubicBezTo>
                    <a:cubicBezTo>
                      <a:pt x="6806" y="86663"/>
                      <a:pt x="7006" y="86596"/>
                      <a:pt x="7239" y="86596"/>
                    </a:cubicBezTo>
                    <a:close/>
                    <a:moveTo>
                      <a:pt x="6794" y="91210"/>
                    </a:moveTo>
                    <a:cubicBezTo>
                      <a:pt x="7268" y="91210"/>
                      <a:pt x="7306" y="91421"/>
                      <a:pt x="7306" y="92200"/>
                    </a:cubicBezTo>
                    <a:cubicBezTo>
                      <a:pt x="7339" y="95069"/>
                      <a:pt x="7339" y="97937"/>
                      <a:pt x="7373" y="100806"/>
                    </a:cubicBezTo>
                    <a:cubicBezTo>
                      <a:pt x="7573" y="97871"/>
                      <a:pt x="7606" y="94935"/>
                      <a:pt x="7606" y="92033"/>
                    </a:cubicBezTo>
                    <a:cubicBezTo>
                      <a:pt x="7606" y="91338"/>
                      <a:pt x="7629" y="91222"/>
                      <a:pt x="8158" y="91222"/>
                    </a:cubicBezTo>
                    <a:cubicBezTo>
                      <a:pt x="8264" y="91222"/>
                      <a:pt x="8390" y="91227"/>
                      <a:pt x="8540" y="91233"/>
                    </a:cubicBezTo>
                    <a:cubicBezTo>
                      <a:pt x="8640" y="107311"/>
                      <a:pt x="8607" y="141168"/>
                      <a:pt x="8574" y="157280"/>
                    </a:cubicBezTo>
                    <a:cubicBezTo>
                      <a:pt x="8201" y="157404"/>
                      <a:pt x="7829" y="157456"/>
                      <a:pt x="7451" y="157456"/>
                    </a:cubicBezTo>
                    <a:cubicBezTo>
                      <a:pt x="7014" y="157456"/>
                      <a:pt x="6569" y="157387"/>
                      <a:pt x="6105" y="157280"/>
                    </a:cubicBezTo>
                    <a:cubicBezTo>
                      <a:pt x="6072" y="141168"/>
                      <a:pt x="6072" y="107344"/>
                      <a:pt x="6172" y="91266"/>
                    </a:cubicBezTo>
                    <a:cubicBezTo>
                      <a:pt x="6436" y="91233"/>
                      <a:pt x="6638" y="91210"/>
                      <a:pt x="6794" y="91210"/>
                    </a:cubicBezTo>
                    <a:close/>
                    <a:moveTo>
                      <a:pt x="7306" y="1"/>
                    </a:moveTo>
                    <a:cubicBezTo>
                      <a:pt x="5705" y="4137"/>
                      <a:pt x="4337" y="8373"/>
                      <a:pt x="3136" y="12643"/>
                    </a:cubicBezTo>
                    <a:cubicBezTo>
                      <a:pt x="2403" y="15278"/>
                      <a:pt x="1802" y="17947"/>
                      <a:pt x="835" y="20549"/>
                    </a:cubicBezTo>
                    <a:cubicBezTo>
                      <a:pt x="735" y="20815"/>
                      <a:pt x="401" y="21116"/>
                      <a:pt x="735" y="21416"/>
                    </a:cubicBezTo>
                    <a:cubicBezTo>
                      <a:pt x="841" y="21523"/>
                      <a:pt x="959" y="21560"/>
                      <a:pt x="1081" y="21560"/>
                    </a:cubicBezTo>
                    <a:cubicBezTo>
                      <a:pt x="1263" y="21560"/>
                      <a:pt x="1455" y="21476"/>
                      <a:pt x="1635" y="21416"/>
                    </a:cubicBezTo>
                    <a:cubicBezTo>
                      <a:pt x="2636" y="21082"/>
                      <a:pt x="3603" y="20782"/>
                      <a:pt x="4704" y="20415"/>
                    </a:cubicBezTo>
                    <a:lnTo>
                      <a:pt x="4704" y="20415"/>
                    </a:lnTo>
                    <a:cubicBezTo>
                      <a:pt x="4337" y="23417"/>
                      <a:pt x="4671" y="26353"/>
                      <a:pt x="4304" y="29255"/>
                    </a:cubicBezTo>
                    <a:cubicBezTo>
                      <a:pt x="4170" y="30289"/>
                      <a:pt x="4304" y="30389"/>
                      <a:pt x="5405" y="30556"/>
                    </a:cubicBezTo>
                    <a:cubicBezTo>
                      <a:pt x="5405" y="30823"/>
                      <a:pt x="5405" y="31023"/>
                      <a:pt x="5405" y="31256"/>
                    </a:cubicBezTo>
                    <a:cubicBezTo>
                      <a:pt x="5405" y="47268"/>
                      <a:pt x="5438" y="69684"/>
                      <a:pt x="5438" y="85695"/>
                    </a:cubicBezTo>
                    <a:cubicBezTo>
                      <a:pt x="5438" y="86196"/>
                      <a:pt x="5271" y="86529"/>
                      <a:pt x="4838" y="86796"/>
                    </a:cubicBezTo>
                    <a:cubicBezTo>
                      <a:pt x="3403" y="87697"/>
                      <a:pt x="1969" y="88664"/>
                      <a:pt x="535" y="89598"/>
                    </a:cubicBezTo>
                    <a:cubicBezTo>
                      <a:pt x="301" y="89765"/>
                      <a:pt x="1" y="89832"/>
                      <a:pt x="34" y="90198"/>
                    </a:cubicBezTo>
                    <a:cubicBezTo>
                      <a:pt x="234" y="90465"/>
                      <a:pt x="501" y="90399"/>
                      <a:pt x="768" y="90432"/>
                    </a:cubicBezTo>
                    <a:cubicBezTo>
                      <a:pt x="1658" y="90521"/>
                      <a:pt x="2547" y="90565"/>
                      <a:pt x="3427" y="90565"/>
                    </a:cubicBezTo>
                    <a:cubicBezTo>
                      <a:pt x="3867" y="90565"/>
                      <a:pt x="4304" y="90554"/>
                      <a:pt x="4738" y="90532"/>
                    </a:cubicBezTo>
                    <a:cubicBezTo>
                      <a:pt x="4777" y="90530"/>
                      <a:pt x="4814" y="90529"/>
                      <a:pt x="4850" y="90529"/>
                    </a:cubicBezTo>
                    <a:cubicBezTo>
                      <a:pt x="5387" y="90529"/>
                      <a:pt x="5505" y="90767"/>
                      <a:pt x="5505" y="91299"/>
                    </a:cubicBezTo>
                    <a:cubicBezTo>
                      <a:pt x="5505" y="101640"/>
                      <a:pt x="5538" y="105543"/>
                      <a:pt x="5471" y="115884"/>
                    </a:cubicBezTo>
                    <a:cubicBezTo>
                      <a:pt x="5438" y="121221"/>
                      <a:pt x="5405" y="151909"/>
                      <a:pt x="5438" y="157280"/>
                    </a:cubicBezTo>
                    <a:cubicBezTo>
                      <a:pt x="5438" y="157410"/>
                      <a:pt x="5438" y="157457"/>
                      <a:pt x="5440" y="157457"/>
                    </a:cubicBezTo>
                    <a:cubicBezTo>
                      <a:pt x="5444" y="157457"/>
                      <a:pt x="5461" y="157120"/>
                      <a:pt x="5521" y="157120"/>
                    </a:cubicBezTo>
                    <a:cubicBezTo>
                      <a:pt x="5543" y="157120"/>
                      <a:pt x="5570" y="157163"/>
                      <a:pt x="5605" y="157280"/>
                    </a:cubicBezTo>
                    <a:cubicBezTo>
                      <a:pt x="6264" y="157390"/>
                      <a:pt x="6912" y="157469"/>
                      <a:pt x="7579" y="157469"/>
                    </a:cubicBezTo>
                    <a:cubicBezTo>
                      <a:pt x="8127" y="157469"/>
                      <a:pt x="8687" y="157415"/>
                      <a:pt x="9274" y="157280"/>
                    </a:cubicBezTo>
                    <a:cubicBezTo>
                      <a:pt x="9274" y="140801"/>
                      <a:pt x="9107" y="107144"/>
                      <a:pt x="9241" y="90565"/>
                    </a:cubicBezTo>
                    <a:cubicBezTo>
                      <a:pt x="9708" y="90549"/>
                      <a:pt x="10173" y="90547"/>
                      <a:pt x="10635" y="90547"/>
                    </a:cubicBezTo>
                    <a:cubicBezTo>
                      <a:pt x="10789" y="90547"/>
                      <a:pt x="10943" y="90547"/>
                      <a:pt x="11096" y="90547"/>
                    </a:cubicBezTo>
                    <a:cubicBezTo>
                      <a:pt x="12324" y="90547"/>
                      <a:pt x="13533" y="90532"/>
                      <a:pt x="14711" y="90265"/>
                    </a:cubicBezTo>
                    <a:cubicBezTo>
                      <a:pt x="14611" y="89832"/>
                      <a:pt x="14378" y="89731"/>
                      <a:pt x="14178" y="89598"/>
                    </a:cubicBezTo>
                    <a:cubicBezTo>
                      <a:pt x="12743" y="88664"/>
                      <a:pt x="11309" y="87697"/>
                      <a:pt x="9841" y="86763"/>
                    </a:cubicBezTo>
                    <a:cubicBezTo>
                      <a:pt x="9408" y="86496"/>
                      <a:pt x="9241" y="86196"/>
                      <a:pt x="9241" y="85662"/>
                    </a:cubicBezTo>
                    <a:cubicBezTo>
                      <a:pt x="9274" y="69717"/>
                      <a:pt x="9274" y="47301"/>
                      <a:pt x="9307" y="31323"/>
                    </a:cubicBezTo>
                    <a:cubicBezTo>
                      <a:pt x="9307" y="31056"/>
                      <a:pt x="9241" y="30756"/>
                      <a:pt x="9408" y="30522"/>
                    </a:cubicBezTo>
                    <a:cubicBezTo>
                      <a:pt x="10375" y="30422"/>
                      <a:pt x="10475" y="30289"/>
                      <a:pt x="10408" y="29288"/>
                    </a:cubicBezTo>
                    <a:cubicBezTo>
                      <a:pt x="10408" y="29188"/>
                      <a:pt x="10408" y="29055"/>
                      <a:pt x="10375" y="28921"/>
                    </a:cubicBezTo>
                    <a:cubicBezTo>
                      <a:pt x="10008" y="26119"/>
                      <a:pt x="10342" y="23284"/>
                      <a:pt x="10008" y="20415"/>
                    </a:cubicBezTo>
                    <a:lnTo>
                      <a:pt x="10008" y="20415"/>
                    </a:lnTo>
                    <a:cubicBezTo>
                      <a:pt x="11175" y="20782"/>
                      <a:pt x="12210" y="21149"/>
                      <a:pt x="13277" y="21483"/>
                    </a:cubicBezTo>
                    <a:cubicBezTo>
                      <a:pt x="13394" y="21516"/>
                      <a:pt x="13519" y="21549"/>
                      <a:pt x="13644" y="21549"/>
                    </a:cubicBezTo>
                    <a:cubicBezTo>
                      <a:pt x="13769" y="21549"/>
                      <a:pt x="13894" y="21516"/>
                      <a:pt x="14011" y="21416"/>
                    </a:cubicBezTo>
                    <a:cubicBezTo>
                      <a:pt x="14211" y="21182"/>
                      <a:pt x="14044" y="20949"/>
                      <a:pt x="13944" y="20715"/>
                    </a:cubicBezTo>
                    <a:cubicBezTo>
                      <a:pt x="13444" y="19314"/>
                      <a:pt x="12943" y="17913"/>
                      <a:pt x="12576" y="16446"/>
                    </a:cubicBezTo>
                    <a:cubicBezTo>
                      <a:pt x="11175" y="10975"/>
                      <a:pt x="9508" y="5571"/>
                      <a:pt x="7506" y="234"/>
                    </a:cubicBezTo>
                    <a:cubicBezTo>
                      <a:pt x="7473" y="134"/>
                      <a:pt x="7473" y="1"/>
                      <a:pt x="730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5" name="Google Shape;3378;p87">
              <a:extLst>
                <a:ext uri="{FF2B5EF4-FFF2-40B4-BE49-F238E27FC236}">
                  <a16:creationId xmlns:a16="http://schemas.microsoft.com/office/drawing/2014/main" id="{F6AA904C-6C13-91F3-0D27-6476B095C56C}"/>
                </a:ext>
              </a:extLst>
            </p:cNvPr>
            <p:cNvGrpSpPr/>
            <p:nvPr/>
          </p:nvGrpSpPr>
          <p:grpSpPr>
            <a:xfrm>
              <a:off x="2926585" y="-273641"/>
              <a:ext cx="3443230" cy="1338264"/>
              <a:chOff x="2774185" y="-431135"/>
              <a:chExt cx="3443230" cy="1338264"/>
            </a:xfrm>
          </p:grpSpPr>
          <p:sp>
            <p:nvSpPr>
              <p:cNvPr id="516" name="Google Shape;3379;p87">
                <a:extLst>
                  <a:ext uri="{FF2B5EF4-FFF2-40B4-BE49-F238E27FC236}">
                    <a16:creationId xmlns:a16="http://schemas.microsoft.com/office/drawing/2014/main" id="{5E13BB9C-C621-CC8C-F978-7205F77B6B59}"/>
                  </a:ext>
                </a:extLst>
              </p:cNvPr>
              <p:cNvSpPr/>
              <p:nvPr/>
            </p:nvSpPr>
            <p:spPr>
              <a:xfrm rot="6421986" flipH="1">
                <a:off x="5786739" y="443003"/>
                <a:ext cx="87530" cy="395298"/>
              </a:xfrm>
              <a:custGeom>
                <a:avLst/>
                <a:gdLst/>
                <a:ahLst/>
                <a:cxnLst/>
                <a:rect l="l" t="t" r="r" b="b"/>
                <a:pathLst>
                  <a:path w="3937" h="17780" extrusionOk="0">
                    <a:moveTo>
                      <a:pt x="1968" y="0"/>
                    </a:moveTo>
                    <a:cubicBezTo>
                      <a:pt x="267" y="5804"/>
                      <a:pt x="0" y="11775"/>
                      <a:pt x="0" y="17779"/>
                    </a:cubicBezTo>
                    <a:lnTo>
                      <a:pt x="3936" y="17779"/>
                    </a:lnTo>
                    <a:cubicBezTo>
                      <a:pt x="3936" y="11742"/>
                      <a:pt x="3636" y="5804"/>
                      <a:pt x="196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3380;p87">
                <a:extLst>
                  <a:ext uri="{FF2B5EF4-FFF2-40B4-BE49-F238E27FC236}">
                    <a16:creationId xmlns:a16="http://schemas.microsoft.com/office/drawing/2014/main" id="{7C6E3E77-9C62-A1B1-85CF-552174B098D8}"/>
                  </a:ext>
                </a:extLst>
              </p:cNvPr>
              <p:cNvSpPr/>
              <p:nvPr/>
            </p:nvSpPr>
            <p:spPr>
              <a:xfrm rot="6421986" flipH="1">
                <a:off x="5800196" y="465453"/>
                <a:ext cx="250696" cy="408660"/>
              </a:xfrm>
              <a:custGeom>
                <a:avLst/>
                <a:gdLst/>
                <a:ahLst/>
                <a:cxnLst/>
                <a:rect l="l" t="t" r="r" b="b"/>
                <a:pathLst>
                  <a:path w="11276" h="18381" extrusionOk="0">
                    <a:moveTo>
                      <a:pt x="5638" y="1"/>
                    </a:moveTo>
                    <a:cubicBezTo>
                      <a:pt x="3303" y="6105"/>
                      <a:pt x="2102" y="12310"/>
                      <a:pt x="1" y="18381"/>
                    </a:cubicBezTo>
                    <a:cubicBezTo>
                      <a:pt x="1035" y="18214"/>
                      <a:pt x="1902" y="17914"/>
                      <a:pt x="2736" y="17547"/>
                    </a:cubicBezTo>
                    <a:cubicBezTo>
                      <a:pt x="2769" y="16613"/>
                      <a:pt x="2769" y="15712"/>
                      <a:pt x="2869" y="14845"/>
                    </a:cubicBezTo>
                    <a:cubicBezTo>
                      <a:pt x="3136" y="12710"/>
                      <a:pt x="3770" y="10609"/>
                      <a:pt x="4104" y="8474"/>
                    </a:cubicBezTo>
                    <a:cubicBezTo>
                      <a:pt x="4304" y="6973"/>
                      <a:pt x="4504" y="5472"/>
                      <a:pt x="5204" y="4071"/>
                    </a:cubicBezTo>
                    <a:cubicBezTo>
                      <a:pt x="5305" y="3804"/>
                      <a:pt x="5338" y="3470"/>
                      <a:pt x="5738" y="3370"/>
                    </a:cubicBezTo>
                    <a:cubicBezTo>
                      <a:pt x="6305" y="4371"/>
                      <a:pt x="6639" y="5405"/>
                      <a:pt x="6839" y="6539"/>
                    </a:cubicBezTo>
                    <a:cubicBezTo>
                      <a:pt x="7506" y="10041"/>
                      <a:pt x="8107" y="13544"/>
                      <a:pt x="8473" y="17080"/>
                    </a:cubicBezTo>
                    <a:cubicBezTo>
                      <a:pt x="8507" y="17313"/>
                      <a:pt x="8440" y="17547"/>
                      <a:pt x="8740" y="17647"/>
                    </a:cubicBezTo>
                    <a:cubicBezTo>
                      <a:pt x="9508" y="17914"/>
                      <a:pt x="10308" y="18247"/>
                      <a:pt x="11275" y="18381"/>
                    </a:cubicBezTo>
                    <a:cubicBezTo>
                      <a:pt x="9174" y="12310"/>
                      <a:pt x="8006" y="6072"/>
                      <a:pt x="563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3381;p87">
                <a:extLst>
                  <a:ext uri="{FF2B5EF4-FFF2-40B4-BE49-F238E27FC236}">
                    <a16:creationId xmlns:a16="http://schemas.microsoft.com/office/drawing/2014/main" id="{1922985E-05A6-E010-3887-5668094D214C}"/>
                  </a:ext>
                </a:extLst>
              </p:cNvPr>
              <p:cNvSpPr/>
              <p:nvPr/>
            </p:nvSpPr>
            <p:spPr>
              <a:xfrm rot="6421986" flipH="1">
                <a:off x="5577065" y="560217"/>
                <a:ext cx="89754" cy="20788"/>
              </a:xfrm>
              <a:custGeom>
                <a:avLst/>
                <a:gdLst/>
                <a:ahLst/>
                <a:cxnLst/>
                <a:rect l="l" t="t" r="r" b="b"/>
                <a:pathLst>
                  <a:path w="4037" h="935" extrusionOk="0">
                    <a:moveTo>
                      <a:pt x="3870" y="0"/>
                    </a:moveTo>
                    <a:cubicBezTo>
                      <a:pt x="3236" y="67"/>
                      <a:pt x="2603" y="92"/>
                      <a:pt x="1973" y="92"/>
                    </a:cubicBezTo>
                    <a:cubicBezTo>
                      <a:pt x="1343" y="92"/>
                      <a:pt x="718" y="67"/>
                      <a:pt x="101" y="33"/>
                    </a:cubicBezTo>
                    <a:cubicBezTo>
                      <a:pt x="1" y="334"/>
                      <a:pt x="34" y="601"/>
                      <a:pt x="67" y="934"/>
                    </a:cubicBezTo>
                    <a:lnTo>
                      <a:pt x="3903" y="934"/>
                    </a:lnTo>
                    <a:cubicBezTo>
                      <a:pt x="3970" y="601"/>
                      <a:pt x="4037" y="300"/>
                      <a:pt x="3870" y="0"/>
                    </a:cubicBezTo>
                    <a:close/>
                  </a:path>
                </a:pathLst>
              </a:custGeom>
              <a:solidFill>
                <a:srgbClr val="FFD0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3382;p87">
                <a:extLst>
                  <a:ext uri="{FF2B5EF4-FFF2-40B4-BE49-F238E27FC236}">
                    <a16:creationId xmlns:a16="http://schemas.microsoft.com/office/drawing/2014/main" id="{482925B4-13BB-B5AF-ABC3-0BC5DFE4C1F0}"/>
                  </a:ext>
                </a:extLst>
              </p:cNvPr>
              <p:cNvSpPr/>
              <p:nvPr/>
            </p:nvSpPr>
            <p:spPr>
              <a:xfrm rot="6421986" flipH="1">
                <a:off x="3497171" y="-799078"/>
                <a:ext cx="56382" cy="1467226"/>
              </a:xfrm>
              <a:custGeom>
                <a:avLst/>
                <a:gdLst/>
                <a:ahLst/>
                <a:cxnLst/>
                <a:rect l="l" t="t" r="r" b="b"/>
                <a:pathLst>
                  <a:path w="2536" h="65994" extrusionOk="0">
                    <a:moveTo>
                      <a:pt x="724" y="1"/>
                    </a:moveTo>
                    <a:cubicBezTo>
                      <a:pt x="561" y="1"/>
                      <a:pt x="348" y="28"/>
                      <a:pt x="67" y="71"/>
                    </a:cubicBezTo>
                    <a:cubicBezTo>
                      <a:pt x="1" y="16149"/>
                      <a:pt x="1" y="49706"/>
                      <a:pt x="34" y="65818"/>
                    </a:cubicBezTo>
                    <a:cubicBezTo>
                      <a:pt x="480" y="65925"/>
                      <a:pt x="926" y="65994"/>
                      <a:pt x="1368" y="65994"/>
                    </a:cubicBezTo>
                    <a:cubicBezTo>
                      <a:pt x="1751" y="65994"/>
                      <a:pt x="2130" y="65942"/>
                      <a:pt x="2502" y="65818"/>
                    </a:cubicBezTo>
                    <a:cubicBezTo>
                      <a:pt x="2536" y="49706"/>
                      <a:pt x="2536" y="16082"/>
                      <a:pt x="2469" y="4"/>
                    </a:cubicBezTo>
                    <a:cubicBezTo>
                      <a:pt x="1535" y="4"/>
                      <a:pt x="1535" y="4"/>
                      <a:pt x="1535" y="805"/>
                    </a:cubicBezTo>
                    <a:cubicBezTo>
                      <a:pt x="1535" y="3740"/>
                      <a:pt x="1502" y="6675"/>
                      <a:pt x="1301" y="9611"/>
                    </a:cubicBezTo>
                    <a:cubicBezTo>
                      <a:pt x="1235" y="6742"/>
                      <a:pt x="1235" y="3873"/>
                      <a:pt x="1235" y="1005"/>
                    </a:cubicBezTo>
                    <a:cubicBezTo>
                      <a:pt x="1235" y="234"/>
                      <a:pt x="1198" y="1"/>
                      <a:pt x="7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3383;p87">
                <a:extLst>
                  <a:ext uri="{FF2B5EF4-FFF2-40B4-BE49-F238E27FC236}">
                    <a16:creationId xmlns:a16="http://schemas.microsoft.com/office/drawing/2014/main" id="{DCB19C39-CB37-1946-398F-E40F5E6C2901}"/>
                  </a:ext>
                </a:extLst>
              </p:cNvPr>
              <p:cNvSpPr/>
              <p:nvPr/>
            </p:nvSpPr>
            <p:spPr>
              <a:xfrm rot="6421986" flipH="1">
                <a:off x="4005014" y="-1872"/>
                <a:ext cx="22" cy="152050"/>
              </a:xfrm>
              <a:custGeom>
                <a:avLst/>
                <a:gdLst/>
                <a:ahLst/>
                <a:cxnLst/>
                <a:rect l="l" t="t" r="r" b="b"/>
                <a:pathLst>
                  <a:path w="1" h="6839" extrusionOk="0">
                    <a:moveTo>
                      <a:pt x="1" y="0"/>
                    </a:moveTo>
                    <a:lnTo>
                      <a:pt x="1" y="0"/>
                    </a:lnTo>
                    <a:lnTo>
                      <a:pt x="1" y="6838"/>
                    </a:lnTo>
                    <a:lnTo>
                      <a:pt x="1" y="6838"/>
                    </a:lnTo>
                    <a:close/>
                  </a:path>
                </a:pathLst>
              </a:custGeom>
              <a:solidFill>
                <a:srgbClr val="8C501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3384;p87">
                <a:extLst>
                  <a:ext uri="{FF2B5EF4-FFF2-40B4-BE49-F238E27FC236}">
                    <a16:creationId xmlns:a16="http://schemas.microsoft.com/office/drawing/2014/main" id="{6FB89264-566D-5BAB-C75C-5FE917F0996D}"/>
                  </a:ext>
                </a:extLst>
              </p:cNvPr>
              <p:cNvSpPr/>
              <p:nvPr/>
            </p:nvSpPr>
            <p:spPr>
              <a:xfrm rot="6421986" flipH="1">
                <a:off x="5547314" y="539280"/>
                <a:ext cx="36373" cy="31170"/>
              </a:xfrm>
              <a:custGeom>
                <a:avLst/>
                <a:gdLst/>
                <a:ahLst/>
                <a:cxnLst/>
                <a:rect l="l" t="t" r="r" b="b"/>
                <a:pathLst>
                  <a:path w="1636" h="1402" extrusionOk="0">
                    <a:moveTo>
                      <a:pt x="801" y="1"/>
                    </a:moveTo>
                    <a:cubicBezTo>
                      <a:pt x="368" y="1"/>
                      <a:pt x="1" y="234"/>
                      <a:pt x="34" y="701"/>
                    </a:cubicBezTo>
                    <a:cubicBezTo>
                      <a:pt x="34" y="1202"/>
                      <a:pt x="468" y="1368"/>
                      <a:pt x="901" y="1402"/>
                    </a:cubicBezTo>
                    <a:cubicBezTo>
                      <a:pt x="1335" y="1368"/>
                      <a:pt x="1635" y="1202"/>
                      <a:pt x="1635" y="735"/>
                    </a:cubicBezTo>
                    <a:cubicBezTo>
                      <a:pt x="1635" y="201"/>
                      <a:pt x="1268" y="1"/>
                      <a:pt x="801" y="1"/>
                    </a:cubicBezTo>
                    <a:close/>
                  </a:path>
                </a:pathLst>
              </a:custGeom>
              <a:solidFill>
                <a:srgbClr val="F020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3385;p87">
                <a:extLst>
                  <a:ext uri="{FF2B5EF4-FFF2-40B4-BE49-F238E27FC236}">
                    <a16:creationId xmlns:a16="http://schemas.microsoft.com/office/drawing/2014/main" id="{65338EC3-2798-5F93-95DA-6AC05B18CD36}"/>
                  </a:ext>
                </a:extLst>
              </p:cNvPr>
              <p:cNvSpPr/>
              <p:nvPr/>
            </p:nvSpPr>
            <p:spPr>
              <a:xfrm rot="1033267" flipH="1">
                <a:off x="2756657" y="100826"/>
                <a:ext cx="2839287" cy="81698"/>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3386;p87">
                <a:extLst>
                  <a:ext uri="{FF2B5EF4-FFF2-40B4-BE49-F238E27FC236}">
                    <a16:creationId xmlns:a16="http://schemas.microsoft.com/office/drawing/2014/main" id="{C5270646-AACE-ADF1-B663-2F6FF902CC1B}"/>
                  </a:ext>
                </a:extLst>
              </p:cNvPr>
              <p:cNvSpPr/>
              <p:nvPr/>
            </p:nvSpPr>
            <p:spPr>
              <a:xfrm rot="6421986" flipH="1">
                <a:off x="4208583" y="90537"/>
                <a:ext cx="185443" cy="75836"/>
              </a:xfrm>
              <a:custGeom>
                <a:avLst/>
                <a:gdLst/>
                <a:ahLst/>
                <a:cxnLst/>
                <a:rect l="l" t="t" r="r" b="b"/>
                <a:pathLst>
                  <a:path w="8341" h="3411" extrusionOk="0">
                    <a:moveTo>
                      <a:pt x="2436" y="0"/>
                    </a:moveTo>
                    <a:cubicBezTo>
                      <a:pt x="2169" y="0"/>
                      <a:pt x="1969" y="67"/>
                      <a:pt x="1802" y="334"/>
                    </a:cubicBezTo>
                    <a:cubicBezTo>
                      <a:pt x="1168" y="1268"/>
                      <a:pt x="568" y="2235"/>
                      <a:pt x="1" y="3369"/>
                    </a:cubicBezTo>
                    <a:cubicBezTo>
                      <a:pt x="831" y="3399"/>
                      <a:pt x="1653" y="3411"/>
                      <a:pt x="2470" y="3411"/>
                    </a:cubicBezTo>
                    <a:cubicBezTo>
                      <a:pt x="4441" y="3411"/>
                      <a:pt x="6383" y="3340"/>
                      <a:pt x="8340" y="3269"/>
                    </a:cubicBezTo>
                    <a:cubicBezTo>
                      <a:pt x="8040" y="2902"/>
                      <a:pt x="7673" y="2636"/>
                      <a:pt x="7306" y="2402"/>
                    </a:cubicBezTo>
                    <a:cubicBezTo>
                      <a:pt x="6472" y="1835"/>
                      <a:pt x="5538" y="1368"/>
                      <a:pt x="4771" y="701"/>
                    </a:cubicBezTo>
                    <a:cubicBezTo>
                      <a:pt x="4071" y="67"/>
                      <a:pt x="3270" y="34"/>
                      <a:pt x="2436" y="0"/>
                    </a:cubicBezTo>
                    <a:close/>
                  </a:path>
                </a:pathLst>
              </a:custGeom>
              <a:solidFill>
                <a:srgbClr val="FFD0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3387;p87">
                <a:extLst>
                  <a:ext uri="{FF2B5EF4-FFF2-40B4-BE49-F238E27FC236}">
                    <a16:creationId xmlns:a16="http://schemas.microsoft.com/office/drawing/2014/main" id="{C6DC16F1-3984-84B5-04E8-5F822BBA1D0F}"/>
                  </a:ext>
                </a:extLst>
              </p:cNvPr>
              <p:cNvSpPr/>
              <p:nvPr/>
            </p:nvSpPr>
            <p:spPr>
              <a:xfrm rot="6421986" flipH="1">
                <a:off x="5519690" y="524632"/>
                <a:ext cx="95690" cy="60184"/>
              </a:xfrm>
              <a:custGeom>
                <a:avLst/>
                <a:gdLst/>
                <a:ahLst/>
                <a:cxnLst/>
                <a:rect l="l" t="t" r="r" b="b"/>
                <a:pathLst>
                  <a:path w="4304" h="2707" extrusionOk="0">
                    <a:moveTo>
                      <a:pt x="2018" y="0"/>
                    </a:moveTo>
                    <a:cubicBezTo>
                      <a:pt x="1412" y="0"/>
                      <a:pt x="807" y="27"/>
                      <a:pt x="201" y="105"/>
                    </a:cubicBezTo>
                    <a:cubicBezTo>
                      <a:pt x="101" y="972"/>
                      <a:pt x="1" y="1840"/>
                      <a:pt x="68" y="2707"/>
                    </a:cubicBezTo>
                    <a:lnTo>
                      <a:pt x="4304" y="2707"/>
                    </a:lnTo>
                    <a:cubicBezTo>
                      <a:pt x="4304" y="1806"/>
                      <a:pt x="4271" y="939"/>
                      <a:pt x="4104" y="72"/>
                    </a:cubicBezTo>
                    <a:cubicBezTo>
                      <a:pt x="3408" y="36"/>
                      <a:pt x="2713" y="0"/>
                      <a:pt x="2018" y="0"/>
                    </a:cubicBezTo>
                    <a:close/>
                  </a:path>
                </a:pathLst>
              </a:custGeom>
              <a:solidFill>
                <a:srgbClr val="FFD0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3388;p87">
                <a:extLst>
                  <a:ext uri="{FF2B5EF4-FFF2-40B4-BE49-F238E27FC236}">
                    <a16:creationId xmlns:a16="http://schemas.microsoft.com/office/drawing/2014/main" id="{A246C691-21F6-6046-977F-3C02F34ED661}"/>
                  </a:ext>
                </a:extLst>
              </p:cNvPr>
              <p:cNvSpPr/>
              <p:nvPr/>
            </p:nvSpPr>
            <p:spPr>
              <a:xfrm rot="6421986" flipH="1">
                <a:off x="4213738" y="201807"/>
                <a:ext cx="107562" cy="75391"/>
              </a:xfrm>
              <a:custGeom>
                <a:avLst/>
                <a:gdLst/>
                <a:ahLst/>
                <a:cxnLst/>
                <a:rect l="l" t="t" r="r" b="b"/>
                <a:pathLst>
                  <a:path w="4838" h="3391" extrusionOk="0">
                    <a:moveTo>
                      <a:pt x="4637" y="0"/>
                    </a:moveTo>
                    <a:cubicBezTo>
                      <a:pt x="3303" y="1268"/>
                      <a:pt x="1602" y="2002"/>
                      <a:pt x="1" y="3269"/>
                    </a:cubicBezTo>
                    <a:cubicBezTo>
                      <a:pt x="556" y="3359"/>
                      <a:pt x="1053" y="3391"/>
                      <a:pt x="1524" y="3391"/>
                    </a:cubicBezTo>
                    <a:cubicBezTo>
                      <a:pt x="1930" y="3391"/>
                      <a:pt x="2316" y="3367"/>
                      <a:pt x="2703" y="3336"/>
                    </a:cubicBezTo>
                    <a:cubicBezTo>
                      <a:pt x="2936" y="3336"/>
                      <a:pt x="3070" y="3136"/>
                      <a:pt x="3203" y="2936"/>
                    </a:cubicBezTo>
                    <a:cubicBezTo>
                      <a:pt x="3737" y="2035"/>
                      <a:pt x="4304" y="1101"/>
                      <a:pt x="4838" y="201"/>
                    </a:cubicBezTo>
                    <a:lnTo>
                      <a:pt x="4637" y="0"/>
                    </a:lnTo>
                    <a:close/>
                  </a:path>
                </a:pathLst>
              </a:custGeom>
              <a:solidFill>
                <a:srgbClr val="FFD0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3389;p87">
                <a:extLst>
                  <a:ext uri="{FF2B5EF4-FFF2-40B4-BE49-F238E27FC236}">
                    <a16:creationId xmlns:a16="http://schemas.microsoft.com/office/drawing/2014/main" id="{A6304ABA-8521-60C5-1A07-92E34BA9BA1C}"/>
                  </a:ext>
                </a:extLst>
              </p:cNvPr>
              <p:cNvSpPr/>
              <p:nvPr/>
            </p:nvSpPr>
            <p:spPr>
              <a:xfrm rot="6421986" flipH="1">
                <a:off x="4883944" y="-244801"/>
                <a:ext cx="51936" cy="1205369"/>
              </a:xfrm>
              <a:custGeom>
                <a:avLst/>
                <a:gdLst/>
                <a:ahLst/>
                <a:cxnLst/>
                <a:rect l="l" t="t" r="r" b="b"/>
                <a:pathLst>
                  <a:path w="2336" h="54216" extrusionOk="0">
                    <a:moveTo>
                      <a:pt x="289" y="0"/>
                    </a:moveTo>
                    <a:cubicBezTo>
                      <a:pt x="202" y="0"/>
                      <a:pt x="106" y="8"/>
                      <a:pt x="1" y="22"/>
                    </a:cubicBezTo>
                    <a:lnTo>
                      <a:pt x="1" y="54027"/>
                    </a:lnTo>
                    <a:cubicBezTo>
                      <a:pt x="372" y="54156"/>
                      <a:pt x="735" y="54215"/>
                      <a:pt x="1101" y="54215"/>
                    </a:cubicBezTo>
                    <a:cubicBezTo>
                      <a:pt x="1493" y="54215"/>
                      <a:pt x="1889" y="54148"/>
                      <a:pt x="2303" y="54027"/>
                    </a:cubicBezTo>
                    <a:cubicBezTo>
                      <a:pt x="2303" y="53827"/>
                      <a:pt x="2336" y="53627"/>
                      <a:pt x="2336" y="53427"/>
                    </a:cubicBezTo>
                    <a:cubicBezTo>
                      <a:pt x="2336" y="38049"/>
                      <a:pt x="2303" y="16234"/>
                      <a:pt x="2303" y="856"/>
                    </a:cubicBezTo>
                    <a:cubicBezTo>
                      <a:pt x="2303" y="284"/>
                      <a:pt x="2274" y="75"/>
                      <a:pt x="1958" y="75"/>
                    </a:cubicBezTo>
                    <a:cubicBezTo>
                      <a:pt x="1795" y="75"/>
                      <a:pt x="1554" y="131"/>
                      <a:pt x="1202" y="222"/>
                    </a:cubicBezTo>
                    <a:lnTo>
                      <a:pt x="1202" y="21738"/>
                    </a:lnTo>
                    <a:lnTo>
                      <a:pt x="1002" y="21738"/>
                    </a:lnTo>
                    <a:cubicBezTo>
                      <a:pt x="1002" y="21471"/>
                      <a:pt x="1002" y="21204"/>
                      <a:pt x="1002" y="20937"/>
                    </a:cubicBezTo>
                    <a:cubicBezTo>
                      <a:pt x="1002" y="14266"/>
                      <a:pt x="1002" y="7594"/>
                      <a:pt x="1002" y="923"/>
                    </a:cubicBezTo>
                    <a:cubicBezTo>
                      <a:pt x="1002" y="266"/>
                      <a:pt x="806" y="0"/>
                      <a:pt x="2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3390;p87">
                <a:extLst>
                  <a:ext uri="{FF2B5EF4-FFF2-40B4-BE49-F238E27FC236}">
                    <a16:creationId xmlns:a16="http://schemas.microsoft.com/office/drawing/2014/main" id="{4630A286-CEEB-3B95-D267-A11054D308B6}"/>
                  </a:ext>
                </a:extLst>
              </p:cNvPr>
              <p:cNvSpPr/>
              <p:nvPr/>
            </p:nvSpPr>
            <p:spPr>
              <a:xfrm rot="6421986" flipH="1">
                <a:off x="4724695" y="140648"/>
                <a:ext cx="3735" cy="314460"/>
              </a:xfrm>
              <a:custGeom>
                <a:avLst/>
                <a:gdLst/>
                <a:ahLst/>
                <a:cxnLst/>
                <a:rect l="l" t="t" r="r" b="b"/>
                <a:pathLst>
                  <a:path w="168" h="14144" extrusionOk="0">
                    <a:moveTo>
                      <a:pt x="1" y="0"/>
                    </a:moveTo>
                    <a:lnTo>
                      <a:pt x="1" y="14144"/>
                    </a:lnTo>
                    <a:lnTo>
                      <a:pt x="167" y="14144"/>
                    </a:lnTo>
                    <a:lnTo>
                      <a:pt x="167"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3391;p87">
                <a:extLst>
                  <a:ext uri="{FF2B5EF4-FFF2-40B4-BE49-F238E27FC236}">
                    <a16:creationId xmlns:a16="http://schemas.microsoft.com/office/drawing/2014/main" id="{4C76A26F-BC97-2B1F-8009-0BA37799A02F}"/>
                  </a:ext>
                </a:extLst>
              </p:cNvPr>
              <p:cNvSpPr/>
              <p:nvPr/>
            </p:nvSpPr>
            <p:spPr>
              <a:xfrm rot="6421986" flipH="1">
                <a:off x="4928814" y="329353"/>
                <a:ext cx="2246" cy="60095"/>
              </a:xfrm>
              <a:custGeom>
                <a:avLst/>
                <a:gdLst/>
                <a:ahLst/>
                <a:cxnLst/>
                <a:rect l="l" t="t" r="r" b="b"/>
                <a:pathLst>
                  <a:path w="101" h="2703" extrusionOk="0">
                    <a:moveTo>
                      <a:pt x="100" y="0"/>
                    </a:moveTo>
                    <a:cubicBezTo>
                      <a:pt x="67" y="0"/>
                      <a:pt x="34" y="33"/>
                      <a:pt x="0" y="33"/>
                    </a:cubicBezTo>
                    <a:lnTo>
                      <a:pt x="0" y="2702"/>
                    </a:lnTo>
                    <a:lnTo>
                      <a:pt x="100" y="2702"/>
                    </a:lnTo>
                    <a:lnTo>
                      <a:pt x="100"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 name="Google Shape;3392;p87">
                <a:extLst>
                  <a:ext uri="{FF2B5EF4-FFF2-40B4-BE49-F238E27FC236}">
                    <a16:creationId xmlns:a16="http://schemas.microsoft.com/office/drawing/2014/main" id="{EDEF5877-E9A9-850E-6710-EC7F85D96357}"/>
                  </a:ext>
                </a:extLst>
              </p:cNvPr>
              <p:cNvSpPr/>
              <p:nvPr/>
            </p:nvSpPr>
            <p:spPr>
              <a:xfrm rot="6421986" flipH="1">
                <a:off x="4365906" y="166814"/>
                <a:ext cx="11139" cy="43043"/>
              </a:xfrm>
              <a:custGeom>
                <a:avLst/>
                <a:gdLst/>
                <a:ahLst/>
                <a:cxnLst/>
                <a:rect l="l" t="t" r="r" b="b"/>
                <a:pathLst>
                  <a:path w="501" h="1936" extrusionOk="0">
                    <a:moveTo>
                      <a:pt x="200" y="1"/>
                    </a:moveTo>
                    <a:lnTo>
                      <a:pt x="200" y="1"/>
                    </a:lnTo>
                    <a:cubicBezTo>
                      <a:pt x="100" y="634"/>
                      <a:pt x="0" y="1301"/>
                      <a:pt x="267" y="1935"/>
                    </a:cubicBezTo>
                    <a:cubicBezTo>
                      <a:pt x="401" y="1268"/>
                      <a:pt x="501" y="634"/>
                      <a:pt x="20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3393;p87">
                <a:extLst>
                  <a:ext uri="{FF2B5EF4-FFF2-40B4-BE49-F238E27FC236}">
                    <a16:creationId xmlns:a16="http://schemas.microsoft.com/office/drawing/2014/main" id="{F1AE40A1-FA07-7BA3-E009-E41CC4DB5026}"/>
                  </a:ext>
                </a:extLst>
              </p:cNvPr>
              <p:cNvSpPr/>
              <p:nvPr/>
            </p:nvSpPr>
            <p:spPr>
              <a:xfrm rot="6421986" flipH="1">
                <a:off x="4332256" y="-1512497"/>
                <a:ext cx="327088" cy="3500987"/>
              </a:xfrm>
              <a:custGeom>
                <a:avLst/>
                <a:gdLst/>
                <a:ahLst/>
                <a:cxnLst/>
                <a:rect l="l" t="t" r="r" b="b"/>
                <a:pathLst>
                  <a:path w="14712" h="157470" extrusionOk="0">
                    <a:moveTo>
                      <a:pt x="7339" y="2102"/>
                    </a:moveTo>
                    <a:cubicBezTo>
                      <a:pt x="9708" y="8206"/>
                      <a:pt x="10875" y="14411"/>
                      <a:pt x="12977" y="20482"/>
                    </a:cubicBezTo>
                    <a:cubicBezTo>
                      <a:pt x="12009" y="20348"/>
                      <a:pt x="11242" y="20048"/>
                      <a:pt x="10442" y="19748"/>
                    </a:cubicBezTo>
                    <a:cubicBezTo>
                      <a:pt x="10141" y="19648"/>
                      <a:pt x="10208" y="19414"/>
                      <a:pt x="10175" y="19214"/>
                    </a:cubicBezTo>
                    <a:cubicBezTo>
                      <a:pt x="9841" y="15645"/>
                      <a:pt x="9207" y="12143"/>
                      <a:pt x="8540" y="8640"/>
                    </a:cubicBezTo>
                    <a:cubicBezTo>
                      <a:pt x="8340" y="7539"/>
                      <a:pt x="8007" y="6472"/>
                      <a:pt x="7439" y="5471"/>
                    </a:cubicBezTo>
                    <a:cubicBezTo>
                      <a:pt x="7039" y="5571"/>
                      <a:pt x="7039" y="5938"/>
                      <a:pt x="6906" y="6172"/>
                    </a:cubicBezTo>
                    <a:cubicBezTo>
                      <a:pt x="6239" y="7573"/>
                      <a:pt x="6038" y="9074"/>
                      <a:pt x="5805" y="10575"/>
                    </a:cubicBezTo>
                    <a:cubicBezTo>
                      <a:pt x="5505" y="12710"/>
                      <a:pt x="4871" y="14811"/>
                      <a:pt x="4604" y="16946"/>
                    </a:cubicBezTo>
                    <a:cubicBezTo>
                      <a:pt x="4471" y="17847"/>
                      <a:pt x="4504" y="18747"/>
                      <a:pt x="4471" y="19648"/>
                    </a:cubicBezTo>
                    <a:cubicBezTo>
                      <a:pt x="3637" y="20015"/>
                      <a:pt x="2769" y="20315"/>
                      <a:pt x="1735" y="20482"/>
                    </a:cubicBezTo>
                    <a:cubicBezTo>
                      <a:pt x="3804" y="14411"/>
                      <a:pt x="5004" y="8206"/>
                      <a:pt x="7339" y="2102"/>
                    </a:cubicBezTo>
                    <a:close/>
                    <a:moveTo>
                      <a:pt x="7339" y="6872"/>
                    </a:moveTo>
                    <a:cubicBezTo>
                      <a:pt x="9041" y="12676"/>
                      <a:pt x="9341" y="18614"/>
                      <a:pt x="9341" y="24685"/>
                    </a:cubicBezTo>
                    <a:lnTo>
                      <a:pt x="5371" y="24685"/>
                    </a:lnTo>
                    <a:cubicBezTo>
                      <a:pt x="5371" y="18647"/>
                      <a:pt x="5672" y="12710"/>
                      <a:pt x="7339" y="6872"/>
                    </a:cubicBezTo>
                    <a:close/>
                    <a:moveTo>
                      <a:pt x="9207" y="25219"/>
                    </a:moveTo>
                    <a:cubicBezTo>
                      <a:pt x="9374" y="25519"/>
                      <a:pt x="9341" y="25786"/>
                      <a:pt x="9274" y="26119"/>
                    </a:cubicBezTo>
                    <a:lnTo>
                      <a:pt x="5438" y="26119"/>
                    </a:lnTo>
                    <a:cubicBezTo>
                      <a:pt x="5371" y="25819"/>
                      <a:pt x="5338" y="25519"/>
                      <a:pt x="5471" y="25219"/>
                    </a:cubicBezTo>
                    <a:cubicBezTo>
                      <a:pt x="6148" y="25255"/>
                      <a:pt x="6836" y="25282"/>
                      <a:pt x="7522" y="25282"/>
                    </a:cubicBezTo>
                    <a:cubicBezTo>
                      <a:pt x="8086" y="25282"/>
                      <a:pt x="8650" y="25264"/>
                      <a:pt x="9207" y="25219"/>
                    </a:cubicBezTo>
                    <a:close/>
                    <a:moveTo>
                      <a:pt x="7205" y="26849"/>
                    </a:moveTo>
                    <a:cubicBezTo>
                      <a:pt x="7900" y="26849"/>
                      <a:pt x="8594" y="26884"/>
                      <a:pt x="9307" y="26920"/>
                    </a:cubicBezTo>
                    <a:cubicBezTo>
                      <a:pt x="9441" y="27820"/>
                      <a:pt x="9474" y="28654"/>
                      <a:pt x="9508" y="29588"/>
                    </a:cubicBezTo>
                    <a:lnTo>
                      <a:pt x="5238" y="29588"/>
                    </a:lnTo>
                    <a:cubicBezTo>
                      <a:pt x="5171" y="28688"/>
                      <a:pt x="5271" y="27820"/>
                      <a:pt x="5371" y="26953"/>
                    </a:cubicBezTo>
                    <a:cubicBezTo>
                      <a:pt x="5992" y="26876"/>
                      <a:pt x="6599" y="26849"/>
                      <a:pt x="7205" y="26849"/>
                    </a:cubicBezTo>
                    <a:close/>
                    <a:moveTo>
                      <a:pt x="6493" y="31968"/>
                    </a:moveTo>
                    <a:cubicBezTo>
                      <a:pt x="7010" y="31968"/>
                      <a:pt x="7206" y="32234"/>
                      <a:pt x="7206" y="32891"/>
                    </a:cubicBezTo>
                    <a:cubicBezTo>
                      <a:pt x="7206" y="39562"/>
                      <a:pt x="7239" y="46234"/>
                      <a:pt x="7239" y="52905"/>
                    </a:cubicBezTo>
                    <a:cubicBezTo>
                      <a:pt x="7239" y="53172"/>
                      <a:pt x="7239" y="53439"/>
                      <a:pt x="7239" y="53706"/>
                    </a:cubicBezTo>
                    <a:lnTo>
                      <a:pt x="7406" y="53706"/>
                    </a:lnTo>
                    <a:lnTo>
                      <a:pt x="7406" y="32190"/>
                    </a:lnTo>
                    <a:cubicBezTo>
                      <a:pt x="7770" y="32099"/>
                      <a:pt x="8018" y="32043"/>
                      <a:pt x="8186" y="32043"/>
                    </a:cubicBezTo>
                    <a:cubicBezTo>
                      <a:pt x="8511" y="32043"/>
                      <a:pt x="8540" y="32253"/>
                      <a:pt x="8540" y="32824"/>
                    </a:cubicBezTo>
                    <a:cubicBezTo>
                      <a:pt x="8540" y="48202"/>
                      <a:pt x="8540" y="70017"/>
                      <a:pt x="8540" y="85395"/>
                    </a:cubicBezTo>
                    <a:cubicBezTo>
                      <a:pt x="8540" y="85595"/>
                      <a:pt x="8507" y="85795"/>
                      <a:pt x="8507" y="86029"/>
                    </a:cubicBezTo>
                    <a:cubicBezTo>
                      <a:pt x="8091" y="86133"/>
                      <a:pt x="7703" y="86192"/>
                      <a:pt x="7313" y="86192"/>
                    </a:cubicBezTo>
                    <a:cubicBezTo>
                      <a:pt x="6952" y="86192"/>
                      <a:pt x="6590" y="86141"/>
                      <a:pt x="6205" y="86029"/>
                    </a:cubicBezTo>
                    <a:lnTo>
                      <a:pt x="6205" y="31990"/>
                    </a:lnTo>
                    <a:cubicBezTo>
                      <a:pt x="6311" y="31976"/>
                      <a:pt x="6407" y="31968"/>
                      <a:pt x="6493" y="31968"/>
                    </a:cubicBezTo>
                    <a:close/>
                    <a:moveTo>
                      <a:pt x="6005" y="86563"/>
                    </a:moveTo>
                    <a:cubicBezTo>
                      <a:pt x="6072" y="86629"/>
                      <a:pt x="6139" y="86696"/>
                      <a:pt x="6205" y="86763"/>
                    </a:cubicBezTo>
                    <a:cubicBezTo>
                      <a:pt x="5638" y="87697"/>
                      <a:pt x="5104" y="88597"/>
                      <a:pt x="4537" y="89498"/>
                    </a:cubicBezTo>
                    <a:cubicBezTo>
                      <a:pt x="4437" y="89698"/>
                      <a:pt x="4271" y="89898"/>
                      <a:pt x="4037" y="89932"/>
                    </a:cubicBezTo>
                    <a:cubicBezTo>
                      <a:pt x="3697" y="89945"/>
                      <a:pt x="3356" y="89959"/>
                      <a:pt x="3004" y="89959"/>
                    </a:cubicBezTo>
                    <a:cubicBezTo>
                      <a:pt x="2494" y="89959"/>
                      <a:pt x="1961" y="89930"/>
                      <a:pt x="1368" y="89832"/>
                    </a:cubicBezTo>
                    <a:cubicBezTo>
                      <a:pt x="2936" y="88597"/>
                      <a:pt x="4637" y="87830"/>
                      <a:pt x="6005" y="86563"/>
                    </a:cubicBezTo>
                    <a:close/>
                    <a:moveTo>
                      <a:pt x="7239" y="86596"/>
                    </a:moveTo>
                    <a:cubicBezTo>
                      <a:pt x="8107" y="86596"/>
                      <a:pt x="8874" y="86629"/>
                      <a:pt x="9608" y="87263"/>
                    </a:cubicBezTo>
                    <a:cubicBezTo>
                      <a:pt x="10342" y="87930"/>
                      <a:pt x="11276" y="88397"/>
                      <a:pt x="12143" y="88964"/>
                    </a:cubicBezTo>
                    <a:cubicBezTo>
                      <a:pt x="12510" y="89198"/>
                      <a:pt x="12843" y="89465"/>
                      <a:pt x="13177" y="89832"/>
                    </a:cubicBezTo>
                    <a:cubicBezTo>
                      <a:pt x="11219" y="89902"/>
                      <a:pt x="9278" y="89973"/>
                      <a:pt x="7295" y="89973"/>
                    </a:cubicBezTo>
                    <a:cubicBezTo>
                      <a:pt x="6473" y="89973"/>
                      <a:pt x="5644" y="89961"/>
                      <a:pt x="4804" y="89932"/>
                    </a:cubicBezTo>
                    <a:cubicBezTo>
                      <a:pt x="5371" y="88797"/>
                      <a:pt x="5972" y="87830"/>
                      <a:pt x="6639" y="86896"/>
                    </a:cubicBezTo>
                    <a:cubicBezTo>
                      <a:pt x="6806" y="86663"/>
                      <a:pt x="7006" y="86596"/>
                      <a:pt x="7239" y="86596"/>
                    </a:cubicBezTo>
                    <a:close/>
                    <a:moveTo>
                      <a:pt x="6794" y="91210"/>
                    </a:moveTo>
                    <a:cubicBezTo>
                      <a:pt x="7268" y="91210"/>
                      <a:pt x="7306" y="91421"/>
                      <a:pt x="7306" y="92200"/>
                    </a:cubicBezTo>
                    <a:cubicBezTo>
                      <a:pt x="7339" y="95069"/>
                      <a:pt x="7339" y="97937"/>
                      <a:pt x="7373" y="100806"/>
                    </a:cubicBezTo>
                    <a:cubicBezTo>
                      <a:pt x="7573" y="97871"/>
                      <a:pt x="7606" y="94935"/>
                      <a:pt x="7606" y="92033"/>
                    </a:cubicBezTo>
                    <a:cubicBezTo>
                      <a:pt x="7606" y="91338"/>
                      <a:pt x="7629" y="91222"/>
                      <a:pt x="8158" y="91222"/>
                    </a:cubicBezTo>
                    <a:cubicBezTo>
                      <a:pt x="8264" y="91222"/>
                      <a:pt x="8390" y="91227"/>
                      <a:pt x="8540" y="91233"/>
                    </a:cubicBezTo>
                    <a:cubicBezTo>
                      <a:pt x="8640" y="107311"/>
                      <a:pt x="8607" y="141168"/>
                      <a:pt x="8574" y="157280"/>
                    </a:cubicBezTo>
                    <a:cubicBezTo>
                      <a:pt x="8201" y="157404"/>
                      <a:pt x="7829" y="157456"/>
                      <a:pt x="7451" y="157456"/>
                    </a:cubicBezTo>
                    <a:cubicBezTo>
                      <a:pt x="7014" y="157456"/>
                      <a:pt x="6569" y="157387"/>
                      <a:pt x="6105" y="157280"/>
                    </a:cubicBezTo>
                    <a:cubicBezTo>
                      <a:pt x="6072" y="141168"/>
                      <a:pt x="6072" y="107344"/>
                      <a:pt x="6172" y="91266"/>
                    </a:cubicBezTo>
                    <a:cubicBezTo>
                      <a:pt x="6436" y="91233"/>
                      <a:pt x="6638" y="91210"/>
                      <a:pt x="6794" y="91210"/>
                    </a:cubicBezTo>
                    <a:close/>
                    <a:moveTo>
                      <a:pt x="7306" y="1"/>
                    </a:moveTo>
                    <a:cubicBezTo>
                      <a:pt x="5705" y="4137"/>
                      <a:pt x="4337" y="8373"/>
                      <a:pt x="3136" y="12643"/>
                    </a:cubicBezTo>
                    <a:cubicBezTo>
                      <a:pt x="2403" y="15278"/>
                      <a:pt x="1802" y="17947"/>
                      <a:pt x="835" y="20549"/>
                    </a:cubicBezTo>
                    <a:cubicBezTo>
                      <a:pt x="735" y="20815"/>
                      <a:pt x="401" y="21116"/>
                      <a:pt x="735" y="21416"/>
                    </a:cubicBezTo>
                    <a:cubicBezTo>
                      <a:pt x="841" y="21523"/>
                      <a:pt x="959" y="21560"/>
                      <a:pt x="1081" y="21560"/>
                    </a:cubicBezTo>
                    <a:cubicBezTo>
                      <a:pt x="1263" y="21560"/>
                      <a:pt x="1455" y="21476"/>
                      <a:pt x="1635" y="21416"/>
                    </a:cubicBezTo>
                    <a:cubicBezTo>
                      <a:pt x="2636" y="21082"/>
                      <a:pt x="3603" y="20782"/>
                      <a:pt x="4704" y="20415"/>
                    </a:cubicBezTo>
                    <a:lnTo>
                      <a:pt x="4704" y="20415"/>
                    </a:lnTo>
                    <a:cubicBezTo>
                      <a:pt x="4337" y="23417"/>
                      <a:pt x="4671" y="26353"/>
                      <a:pt x="4304" y="29255"/>
                    </a:cubicBezTo>
                    <a:cubicBezTo>
                      <a:pt x="4170" y="30289"/>
                      <a:pt x="4304" y="30389"/>
                      <a:pt x="5405" y="30556"/>
                    </a:cubicBezTo>
                    <a:cubicBezTo>
                      <a:pt x="5405" y="30823"/>
                      <a:pt x="5405" y="31023"/>
                      <a:pt x="5405" y="31256"/>
                    </a:cubicBezTo>
                    <a:cubicBezTo>
                      <a:pt x="5405" y="47268"/>
                      <a:pt x="5438" y="69684"/>
                      <a:pt x="5438" y="85695"/>
                    </a:cubicBezTo>
                    <a:cubicBezTo>
                      <a:pt x="5438" y="86196"/>
                      <a:pt x="5271" y="86529"/>
                      <a:pt x="4838" y="86796"/>
                    </a:cubicBezTo>
                    <a:cubicBezTo>
                      <a:pt x="3403" y="87697"/>
                      <a:pt x="1969" y="88664"/>
                      <a:pt x="535" y="89598"/>
                    </a:cubicBezTo>
                    <a:cubicBezTo>
                      <a:pt x="301" y="89765"/>
                      <a:pt x="1" y="89832"/>
                      <a:pt x="34" y="90198"/>
                    </a:cubicBezTo>
                    <a:cubicBezTo>
                      <a:pt x="234" y="90465"/>
                      <a:pt x="501" y="90399"/>
                      <a:pt x="768" y="90432"/>
                    </a:cubicBezTo>
                    <a:cubicBezTo>
                      <a:pt x="1658" y="90521"/>
                      <a:pt x="2547" y="90565"/>
                      <a:pt x="3427" y="90565"/>
                    </a:cubicBezTo>
                    <a:cubicBezTo>
                      <a:pt x="3867" y="90565"/>
                      <a:pt x="4304" y="90554"/>
                      <a:pt x="4738" y="90532"/>
                    </a:cubicBezTo>
                    <a:cubicBezTo>
                      <a:pt x="4777" y="90530"/>
                      <a:pt x="4814" y="90529"/>
                      <a:pt x="4850" y="90529"/>
                    </a:cubicBezTo>
                    <a:cubicBezTo>
                      <a:pt x="5387" y="90529"/>
                      <a:pt x="5505" y="90767"/>
                      <a:pt x="5505" y="91299"/>
                    </a:cubicBezTo>
                    <a:cubicBezTo>
                      <a:pt x="5505" y="101640"/>
                      <a:pt x="5538" y="105543"/>
                      <a:pt x="5471" y="115884"/>
                    </a:cubicBezTo>
                    <a:cubicBezTo>
                      <a:pt x="5438" y="121221"/>
                      <a:pt x="5405" y="151909"/>
                      <a:pt x="5438" y="157280"/>
                    </a:cubicBezTo>
                    <a:cubicBezTo>
                      <a:pt x="5438" y="157410"/>
                      <a:pt x="5438" y="157457"/>
                      <a:pt x="5440" y="157457"/>
                    </a:cubicBezTo>
                    <a:cubicBezTo>
                      <a:pt x="5444" y="157457"/>
                      <a:pt x="5461" y="157120"/>
                      <a:pt x="5521" y="157120"/>
                    </a:cubicBezTo>
                    <a:cubicBezTo>
                      <a:pt x="5543" y="157120"/>
                      <a:pt x="5570" y="157163"/>
                      <a:pt x="5605" y="157280"/>
                    </a:cubicBezTo>
                    <a:cubicBezTo>
                      <a:pt x="6264" y="157390"/>
                      <a:pt x="6912" y="157469"/>
                      <a:pt x="7579" y="157469"/>
                    </a:cubicBezTo>
                    <a:cubicBezTo>
                      <a:pt x="8127" y="157469"/>
                      <a:pt x="8687" y="157415"/>
                      <a:pt x="9274" y="157280"/>
                    </a:cubicBezTo>
                    <a:cubicBezTo>
                      <a:pt x="9274" y="140801"/>
                      <a:pt x="9107" y="107144"/>
                      <a:pt x="9241" y="90565"/>
                    </a:cubicBezTo>
                    <a:cubicBezTo>
                      <a:pt x="9708" y="90549"/>
                      <a:pt x="10173" y="90547"/>
                      <a:pt x="10635" y="90547"/>
                    </a:cubicBezTo>
                    <a:cubicBezTo>
                      <a:pt x="10789" y="90547"/>
                      <a:pt x="10943" y="90547"/>
                      <a:pt x="11096" y="90547"/>
                    </a:cubicBezTo>
                    <a:cubicBezTo>
                      <a:pt x="12324" y="90547"/>
                      <a:pt x="13533" y="90532"/>
                      <a:pt x="14711" y="90265"/>
                    </a:cubicBezTo>
                    <a:cubicBezTo>
                      <a:pt x="14611" y="89832"/>
                      <a:pt x="14378" y="89731"/>
                      <a:pt x="14178" y="89598"/>
                    </a:cubicBezTo>
                    <a:cubicBezTo>
                      <a:pt x="12743" y="88664"/>
                      <a:pt x="11309" y="87697"/>
                      <a:pt x="9841" y="86763"/>
                    </a:cubicBezTo>
                    <a:cubicBezTo>
                      <a:pt x="9408" y="86496"/>
                      <a:pt x="9241" y="86196"/>
                      <a:pt x="9241" y="85662"/>
                    </a:cubicBezTo>
                    <a:cubicBezTo>
                      <a:pt x="9274" y="69717"/>
                      <a:pt x="9274" y="47301"/>
                      <a:pt x="9307" y="31323"/>
                    </a:cubicBezTo>
                    <a:cubicBezTo>
                      <a:pt x="9307" y="31056"/>
                      <a:pt x="9241" y="30756"/>
                      <a:pt x="9408" y="30522"/>
                    </a:cubicBezTo>
                    <a:cubicBezTo>
                      <a:pt x="10375" y="30422"/>
                      <a:pt x="10475" y="30289"/>
                      <a:pt x="10408" y="29288"/>
                    </a:cubicBezTo>
                    <a:cubicBezTo>
                      <a:pt x="10408" y="29188"/>
                      <a:pt x="10408" y="29055"/>
                      <a:pt x="10375" y="28921"/>
                    </a:cubicBezTo>
                    <a:cubicBezTo>
                      <a:pt x="10008" y="26119"/>
                      <a:pt x="10342" y="23284"/>
                      <a:pt x="10008" y="20415"/>
                    </a:cubicBezTo>
                    <a:lnTo>
                      <a:pt x="10008" y="20415"/>
                    </a:lnTo>
                    <a:cubicBezTo>
                      <a:pt x="11175" y="20782"/>
                      <a:pt x="12210" y="21149"/>
                      <a:pt x="13277" y="21483"/>
                    </a:cubicBezTo>
                    <a:cubicBezTo>
                      <a:pt x="13394" y="21516"/>
                      <a:pt x="13519" y="21549"/>
                      <a:pt x="13644" y="21549"/>
                    </a:cubicBezTo>
                    <a:cubicBezTo>
                      <a:pt x="13769" y="21549"/>
                      <a:pt x="13894" y="21516"/>
                      <a:pt x="14011" y="21416"/>
                    </a:cubicBezTo>
                    <a:cubicBezTo>
                      <a:pt x="14211" y="21182"/>
                      <a:pt x="14044" y="20949"/>
                      <a:pt x="13944" y="20715"/>
                    </a:cubicBezTo>
                    <a:cubicBezTo>
                      <a:pt x="13444" y="19314"/>
                      <a:pt x="12943" y="17913"/>
                      <a:pt x="12576" y="16446"/>
                    </a:cubicBezTo>
                    <a:cubicBezTo>
                      <a:pt x="11175" y="10975"/>
                      <a:pt x="9508" y="5571"/>
                      <a:pt x="7506" y="234"/>
                    </a:cubicBezTo>
                    <a:cubicBezTo>
                      <a:pt x="7473" y="134"/>
                      <a:pt x="7473" y="1"/>
                      <a:pt x="730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46" name="Google Shape;3394;p87">
            <a:extLst>
              <a:ext uri="{FF2B5EF4-FFF2-40B4-BE49-F238E27FC236}">
                <a16:creationId xmlns:a16="http://schemas.microsoft.com/office/drawing/2014/main" id="{2F8ABAD6-1FE7-9273-41D0-F721791FDC1D}"/>
              </a:ext>
            </a:extLst>
          </p:cNvPr>
          <p:cNvGrpSpPr/>
          <p:nvPr/>
        </p:nvGrpSpPr>
        <p:grpSpPr>
          <a:xfrm>
            <a:off x="8576930" y="5253078"/>
            <a:ext cx="3677644" cy="1344077"/>
            <a:chOff x="2733178" y="4096940"/>
            <a:chExt cx="3677644" cy="1344077"/>
          </a:xfrm>
        </p:grpSpPr>
        <p:grpSp>
          <p:nvGrpSpPr>
            <p:cNvPr id="547" name="Google Shape;3395;p87">
              <a:extLst>
                <a:ext uri="{FF2B5EF4-FFF2-40B4-BE49-F238E27FC236}">
                  <a16:creationId xmlns:a16="http://schemas.microsoft.com/office/drawing/2014/main" id="{179D8C76-F560-26E7-E3A8-03AE347EB012}"/>
                </a:ext>
              </a:extLst>
            </p:cNvPr>
            <p:cNvGrpSpPr/>
            <p:nvPr/>
          </p:nvGrpSpPr>
          <p:grpSpPr>
            <a:xfrm>
              <a:off x="2967591" y="4096940"/>
              <a:ext cx="3443230" cy="1338264"/>
              <a:chOff x="2662791" y="3792140"/>
              <a:chExt cx="3443230" cy="1338264"/>
            </a:xfrm>
          </p:grpSpPr>
          <p:sp>
            <p:nvSpPr>
              <p:cNvPr id="569" name="Google Shape;3396;p87">
                <a:extLst>
                  <a:ext uri="{FF2B5EF4-FFF2-40B4-BE49-F238E27FC236}">
                    <a16:creationId xmlns:a16="http://schemas.microsoft.com/office/drawing/2014/main" id="{25E8BF87-D1D3-CE03-5863-21835800761B}"/>
                  </a:ext>
                </a:extLst>
              </p:cNvPr>
              <p:cNvSpPr/>
              <p:nvPr/>
            </p:nvSpPr>
            <p:spPr>
              <a:xfrm rot="4378014">
                <a:off x="5675345" y="3860967"/>
                <a:ext cx="87530" cy="395298"/>
              </a:xfrm>
              <a:custGeom>
                <a:avLst/>
                <a:gdLst/>
                <a:ahLst/>
                <a:cxnLst/>
                <a:rect l="l" t="t" r="r" b="b"/>
                <a:pathLst>
                  <a:path w="3937" h="17780" extrusionOk="0">
                    <a:moveTo>
                      <a:pt x="1968" y="0"/>
                    </a:moveTo>
                    <a:cubicBezTo>
                      <a:pt x="267" y="5804"/>
                      <a:pt x="0" y="11775"/>
                      <a:pt x="0" y="17779"/>
                    </a:cubicBezTo>
                    <a:lnTo>
                      <a:pt x="3936" y="17779"/>
                    </a:lnTo>
                    <a:cubicBezTo>
                      <a:pt x="3936" y="11742"/>
                      <a:pt x="3636" y="5804"/>
                      <a:pt x="196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3397;p87">
                <a:extLst>
                  <a:ext uri="{FF2B5EF4-FFF2-40B4-BE49-F238E27FC236}">
                    <a16:creationId xmlns:a16="http://schemas.microsoft.com/office/drawing/2014/main" id="{12339BFD-B32E-636C-16AE-14706E71F4ED}"/>
                  </a:ext>
                </a:extLst>
              </p:cNvPr>
              <p:cNvSpPr/>
              <p:nvPr/>
            </p:nvSpPr>
            <p:spPr>
              <a:xfrm rot="4378014">
                <a:off x="5688802" y="3825155"/>
                <a:ext cx="250696" cy="408660"/>
              </a:xfrm>
              <a:custGeom>
                <a:avLst/>
                <a:gdLst/>
                <a:ahLst/>
                <a:cxnLst/>
                <a:rect l="l" t="t" r="r" b="b"/>
                <a:pathLst>
                  <a:path w="11276" h="18381" extrusionOk="0">
                    <a:moveTo>
                      <a:pt x="5638" y="1"/>
                    </a:moveTo>
                    <a:cubicBezTo>
                      <a:pt x="3303" y="6105"/>
                      <a:pt x="2102" y="12310"/>
                      <a:pt x="1" y="18381"/>
                    </a:cubicBezTo>
                    <a:cubicBezTo>
                      <a:pt x="1035" y="18214"/>
                      <a:pt x="1902" y="17914"/>
                      <a:pt x="2736" y="17547"/>
                    </a:cubicBezTo>
                    <a:cubicBezTo>
                      <a:pt x="2769" y="16613"/>
                      <a:pt x="2769" y="15712"/>
                      <a:pt x="2869" y="14845"/>
                    </a:cubicBezTo>
                    <a:cubicBezTo>
                      <a:pt x="3136" y="12710"/>
                      <a:pt x="3770" y="10609"/>
                      <a:pt x="4104" y="8474"/>
                    </a:cubicBezTo>
                    <a:cubicBezTo>
                      <a:pt x="4304" y="6973"/>
                      <a:pt x="4504" y="5472"/>
                      <a:pt x="5204" y="4071"/>
                    </a:cubicBezTo>
                    <a:cubicBezTo>
                      <a:pt x="5305" y="3804"/>
                      <a:pt x="5338" y="3470"/>
                      <a:pt x="5738" y="3370"/>
                    </a:cubicBezTo>
                    <a:cubicBezTo>
                      <a:pt x="6305" y="4371"/>
                      <a:pt x="6639" y="5405"/>
                      <a:pt x="6839" y="6539"/>
                    </a:cubicBezTo>
                    <a:cubicBezTo>
                      <a:pt x="7506" y="10041"/>
                      <a:pt x="8107" y="13544"/>
                      <a:pt x="8473" y="17080"/>
                    </a:cubicBezTo>
                    <a:cubicBezTo>
                      <a:pt x="8507" y="17313"/>
                      <a:pt x="8440" y="17547"/>
                      <a:pt x="8740" y="17647"/>
                    </a:cubicBezTo>
                    <a:cubicBezTo>
                      <a:pt x="9508" y="17914"/>
                      <a:pt x="10308" y="18247"/>
                      <a:pt x="11275" y="18381"/>
                    </a:cubicBezTo>
                    <a:cubicBezTo>
                      <a:pt x="9174" y="12310"/>
                      <a:pt x="8006" y="6072"/>
                      <a:pt x="563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3398;p87">
                <a:extLst>
                  <a:ext uri="{FF2B5EF4-FFF2-40B4-BE49-F238E27FC236}">
                    <a16:creationId xmlns:a16="http://schemas.microsoft.com/office/drawing/2014/main" id="{0F88EDC5-6F6C-584C-AB0A-B9A982E3062F}"/>
                  </a:ext>
                </a:extLst>
              </p:cNvPr>
              <p:cNvSpPr/>
              <p:nvPr/>
            </p:nvSpPr>
            <p:spPr>
              <a:xfrm rot="4378014">
                <a:off x="5465671" y="4118263"/>
                <a:ext cx="89754" cy="20788"/>
              </a:xfrm>
              <a:custGeom>
                <a:avLst/>
                <a:gdLst/>
                <a:ahLst/>
                <a:cxnLst/>
                <a:rect l="l" t="t" r="r" b="b"/>
                <a:pathLst>
                  <a:path w="4037" h="935" extrusionOk="0">
                    <a:moveTo>
                      <a:pt x="3870" y="0"/>
                    </a:moveTo>
                    <a:cubicBezTo>
                      <a:pt x="3236" y="67"/>
                      <a:pt x="2603" y="92"/>
                      <a:pt x="1973" y="92"/>
                    </a:cubicBezTo>
                    <a:cubicBezTo>
                      <a:pt x="1343" y="92"/>
                      <a:pt x="718" y="67"/>
                      <a:pt x="101" y="33"/>
                    </a:cubicBezTo>
                    <a:cubicBezTo>
                      <a:pt x="1" y="334"/>
                      <a:pt x="34" y="601"/>
                      <a:pt x="67" y="934"/>
                    </a:cubicBezTo>
                    <a:lnTo>
                      <a:pt x="3903" y="934"/>
                    </a:lnTo>
                    <a:cubicBezTo>
                      <a:pt x="3970" y="601"/>
                      <a:pt x="4037" y="300"/>
                      <a:pt x="3870" y="0"/>
                    </a:cubicBezTo>
                    <a:close/>
                  </a:path>
                </a:pathLst>
              </a:custGeom>
              <a:solidFill>
                <a:srgbClr val="FFD0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3399;p87">
                <a:extLst>
                  <a:ext uri="{FF2B5EF4-FFF2-40B4-BE49-F238E27FC236}">
                    <a16:creationId xmlns:a16="http://schemas.microsoft.com/office/drawing/2014/main" id="{5C6E2C7A-78CE-02B9-3751-F3192E1430A8}"/>
                  </a:ext>
                </a:extLst>
              </p:cNvPr>
              <p:cNvSpPr/>
              <p:nvPr/>
            </p:nvSpPr>
            <p:spPr>
              <a:xfrm rot="4378014">
                <a:off x="3385778" y="4031120"/>
                <a:ext cx="56382" cy="1467226"/>
              </a:xfrm>
              <a:custGeom>
                <a:avLst/>
                <a:gdLst/>
                <a:ahLst/>
                <a:cxnLst/>
                <a:rect l="l" t="t" r="r" b="b"/>
                <a:pathLst>
                  <a:path w="2536" h="65994" extrusionOk="0">
                    <a:moveTo>
                      <a:pt x="724" y="1"/>
                    </a:moveTo>
                    <a:cubicBezTo>
                      <a:pt x="561" y="1"/>
                      <a:pt x="348" y="28"/>
                      <a:pt x="67" y="71"/>
                    </a:cubicBezTo>
                    <a:cubicBezTo>
                      <a:pt x="1" y="16149"/>
                      <a:pt x="1" y="49706"/>
                      <a:pt x="34" y="65818"/>
                    </a:cubicBezTo>
                    <a:cubicBezTo>
                      <a:pt x="480" y="65925"/>
                      <a:pt x="926" y="65994"/>
                      <a:pt x="1368" y="65994"/>
                    </a:cubicBezTo>
                    <a:cubicBezTo>
                      <a:pt x="1751" y="65994"/>
                      <a:pt x="2130" y="65942"/>
                      <a:pt x="2502" y="65818"/>
                    </a:cubicBezTo>
                    <a:cubicBezTo>
                      <a:pt x="2536" y="49706"/>
                      <a:pt x="2536" y="16082"/>
                      <a:pt x="2469" y="4"/>
                    </a:cubicBezTo>
                    <a:cubicBezTo>
                      <a:pt x="1535" y="4"/>
                      <a:pt x="1535" y="4"/>
                      <a:pt x="1535" y="805"/>
                    </a:cubicBezTo>
                    <a:cubicBezTo>
                      <a:pt x="1535" y="3740"/>
                      <a:pt x="1502" y="6675"/>
                      <a:pt x="1301" y="9611"/>
                    </a:cubicBezTo>
                    <a:cubicBezTo>
                      <a:pt x="1235" y="6742"/>
                      <a:pt x="1235" y="3873"/>
                      <a:pt x="1235" y="1005"/>
                    </a:cubicBezTo>
                    <a:cubicBezTo>
                      <a:pt x="1235" y="234"/>
                      <a:pt x="1198" y="1"/>
                      <a:pt x="7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3400;p87">
                <a:extLst>
                  <a:ext uri="{FF2B5EF4-FFF2-40B4-BE49-F238E27FC236}">
                    <a16:creationId xmlns:a16="http://schemas.microsoft.com/office/drawing/2014/main" id="{BC06968E-171C-3167-DFE2-6ED4CA6823BD}"/>
                  </a:ext>
                </a:extLst>
              </p:cNvPr>
              <p:cNvSpPr/>
              <p:nvPr/>
            </p:nvSpPr>
            <p:spPr>
              <a:xfrm rot="4378014">
                <a:off x="3893620" y="4549091"/>
                <a:ext cx="22" cy="152050"/>
              </a:xfrm>
              <a:custGeom>
                <a:avLst/>
                <a:gdLst/>
                <a:ahLst/>
                <a:cxnLst/>
                <a:rect l="l" t="t" r="r" b="b"/>
                <a:pathLst>
                  <a:path w="1" h="6839" extrusionOk="0">
                    <a:moveTo>
                      <a:pt x="1" y="0"/>
                    </a:moveTo>
                    <a:lnTo>
                      <a:pt x="1" y="0"/>
                    </a:lnTo>
                    <a:lnTo>
                      <a:pt x="1" y="6838"/>
                    </a:lnTo>
                    <a:lnTo>
                      <a:pt x="1" y="6838"/>
                    </a:lnTo>
                    <a:close/>
                  </a:path>
                </a:pathLst>
              </a:custGeom>
              <a:solidFill>
                <a:srgbClr val="8C501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3401;p87">
                <a:extLst>
                  <a:ext uri="{FF2B5EF4-FFF2-40B4-BE49-F238E27FC236}">
                    <a16:creationId xmlns:a16="http://schemas.microsoft.com/office/drawing/2014/main" id="{8348B053-E0A5-CCE1-814B-A3C66E21A7A3}"/>
                  </a:ext>
                </a:extLst>
              </p:cNvPr>
              <p:cNvSpPr/>
              <p:nvPr/>
            </p:nvSpPr>
            <p:spPr>
              <a:xfrm rot="4378014">
                <a:off x="5435920" y="4128817"/>
                <a:ext cx="36373" cy="31170"/>
              </a:xfrm>
              <a:custGeom>
                <a:avLst/>
                <a:gdLst/>
                <a:ahLst/>
                <a:cxnLst/>
                <a:rect l="l" t="t" r="r" b="b"/>
                <a:pathLst>
                  <a:path w="1636" h="1402" extrusionOk="0">
                    <a:moveTo>
                      <a:pt x="801" y="1"/>
                    </a:moveTo>
                    <a:cubicBezTo>
                      <a:pt x="368" y="1"/>
                      <a:pt x="1" y="234"/>
                      <a:pt x="34" y="701"/>
                    </a:cubicBezTo>
                    <a:cubicBezTo>
                      <a:pt x="34" y="1202"/>
                      <a:pt x="468" y="1368"/>
                      <a:pt x="901" y="1402"/>
                    </a:cubicBezTo>
                    <a:cubicBezTo>
                      <a:pt x="1335" y="1368"/>
                      <a:pt x="1635" y="1202"/>
                      <a:pt x="1635" y="735"/>
                    </a:cubicBezTo>
                    <a:cubicBezTo>
                      <a:pt x="1635" y="201"/>
                      <a:pt x="1268" y="1"/>
                      <a:pt x="801" y="1"/>
                    </a:cubicBezTo>
                    <a:close/>
                  </a:path>
                </a:pathLst>
              </a:custGeom>
              <a:solidFill>
                <a:srgbClr val="F020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3402;p87">
                <a:extLst>
                  <a:ext uri="{FF2B5EF4-FFF2-40B4-BE49-F238E27FC236}">
                    <a16:creationId xmlns:a16="http://schemas.microsoft.com/office/drawing/2014/main" id="{229E3DDA-40E4-EE54-E591-0DBAD4F764EE}"/>
                  </a:ext>
                </a:extLst>
              </p:cNvPr>
              <p:cNvSpPr/>
              <p:nvPr/>
            </p:nvSpPr>
            <p:spPr>
              <a:xfrm rot="9766733">
                <a:off x="2645264" y="4516744"/>
                <a:ext cx="2839287" cy="81698"/>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 name="Google Shape;3403;p87">
                <a:extLst>
                  <a:ext uri="{FF2B5EF4-FFF2-40B4-BE49-F238E27FC236}">
                    <a16:creationId xmlns:a16="http://schemas.microsoft.com/office/drawing/2014/main" id="{ED9DCC98-BF46-1316-979F-CB77683801AD}"/>
                  </a:ext>
                </a:extLst>
              </p:cNvPr>
              <p:cNvSpPr/>
              <p:nvPr/>
            </p:nvSpPr>
            <p:spPr>
              <a:xfrm rot="4378014">
                <a:off x="4097189" y="4532895"/>
                <a:ext cx="185443" cy="75836"/>
              </a:xfrm>
              <a:custGeom>
                <a:avLst/>
                <a:gdLst/>
                <a:ahLst/>
                <a:cxnLst/>
                <a:rect l="l" t="t" r="r" b="b"/>
                <a:pathLst>
                  <a:path w="8341" h="3411" extrusionOk="0">
                    <a:moveTo>
                      <a:pt x="2436" y="0"/>
                    </a:moveTo>
                    <a:cubicBezTo>
                      <a:pt x="2169" y="0"/>
                      <a:pt x="1969" y="67"/>
                      <a:pt x="1802" y="334"/>
                    </a:cubicBezTo>
                    <a:cubicBezTo>
                      <a:pt x="1168" y="1268"/>
                      <a:pt x="568" y="2235"/>
                      <a:pt x="1" y="3369"/>
                    </a:cubicBezTo>
                    <a:cubicBezTo>
                      <a:pt x="831" y="3399"/>
                      <a:pt x="1653" y="3411"/>
                      <a:pt x="2470" y="3411"/>
                    </a:cubicBezTo>
                    <a:cubicBezTo>
                      <a:pt x="4441" y="3411"/>
                      <a:pt x="6383" y="3340"/>
                      <a:pt x="8340" y="3269"/>
                    </a:cubicBezTo>
                    <a:cubicBezTo>
                      <a:pt x="8040" y="2902"/>
                      <a:pt x="7673" y="2636"/>
                      <a:pt x="7306" y="2402"/>
                    </a:cubicBezTo>
                    <a:cubicBezTo>
                      <a:pt x="6472" y="1835"/>
                      <a:pt x="5538" y="1368"/>
                      <a:pt x="4771" y="701"/>
                    </a:cubicBezTo>
                    <a:cubicBezTo>
                      <a:pt x="4071" y="67"/>
                      <a:pt x="3270" y="34"/>
                      <a:pt x="2436" y="0"/>
                    </a:cubicBezTo>
                    <a:close/>
                  </a:path>
                </a:pathLst>
              </a:custGeom>
              <a:solidFill>
                <a:srgbClr val="FFD0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 name="Google Shape;3404;p87">
                <a:extLst>
                  <a:ext uri="{FF2B5EF4-FFF2-40B4-BE49-F238E27FC236}">
                    <a16:creationId xmlns:a16="http://schemas.microsoft.com/office/drawing/2014/main" id="{C6CE66ED-BBC7-C6AA-4123-5450628CA297}"/>
                  </a:ext>
                </a:extLst>
              </p:cNvPr>
              <p:cNvSpPr/>
              <p:nvPr/>
            </p:nvSpPr>
            <p:spPr>
              <a:xfrm rot="4378014">
                <a:off x="5408296" y="4114452"/>
                <a:ext cx="95690" cy="60184"/>
              </a:xfrm>
              <a:custGeom>
                <a:avLst/>
                <a:gdLst/>
                <a:ahLst/>
                <a:cxnLst/>
                <a:rect l="l" t="t" r="r" b="b"/>
                <a:pathLst>
                  <a:path w="4304" h="2707" extrusionOk="0">
                    <a:moveTo>
                      <a:pt x="2018" y="0"/>
                    </a:moveTo>
                    <a:cubicBezTo>
                      <a:pt x="1412" y="0"/>
                      <a:pt x="807" y="27"/>
                      <a:pt x="201" y="105"/>
                    </a:cubicBezTo>
                    <a:cubicBezTo>
                      <a:pt x="101" y="972"/>
                      <a:pt x="1" y="1840"/>
                      <a:pt x="68" y="2707"/>
                    </a:cubicBezTo>
                    <a:lnTo>
                      <a:pt x="4304" y="2707"/>
                    </a:lnTo>
                    <a:cubicBezTo>
                      <a:pt x="4304" y="1806"/>
                      <a:pt x="4271" y="939"/>
                      <a:pt x="4104" y="72"/>
                    </a:cubicBezTo>
                    <a:cubicBezTo>
                      <a:pt x="3408" y="36"/>
                      <a:pt x="2713" y="0"/>
                      <a:pt x="2018" y="0"/>
                    </a:cubicBezTo>
                    <a:close/>
                  </a:path>
                </a:pathLst>
              </a:custGeom>
              <a:solidFill>
                <a:srgbClr val="FFD0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 name="Google Shape;3405;p87">
                <a:extLst>
                  <a:ext uri="{FF2B5EF4-FFF2-40B4-BE49-F238E27FC236}">
                    <a16:creationId xmlns:a16="http://schemas.microsoft.com/office/drawing/2014/main" id="{F38C8754-9AD7-7B96-A9E0-870F84FD030A}"/>
                  </a:ext>
                </a:extLst>
              </p:cNvPr>
              <p:cNvSpPr/>
              <p:nvPr/>
            </p:nvSpPr>
            <p:spPr>
              <a:xfrm rot="4378014">
                <a:off x="4102345" y="4422069"/>
                <a:ext cx="107562" cy="75391"/>
              </a:xfrm>
              <a:custGeom>
                <a:avLst/>
                <a:gdLst/>
                <a:ahLst/>
                <a:cxnLst/>
                <a:rect l="l" t="t" r="r" b="b"/>
                <a:pathLst>
                  <a:path w="4838" h="3391" extrusionOk="0">
                    <a:moveTo>
                      <a:pt x="4637" y="0"/>
                    </a:moveTo>
                    <a:cubicBezTo>
                      <a:pt x="3303" y="1268"/>
                      <a:pt x="1602" y="2002"/>
                      <a:pt x="1" y="3269"/>
                    </a:cubicBezTo>
                    <a:cubicBezTo>
                      <a:pt x="556" y="3359"/>
                      <a:pt x="1053" y="3391"/>
                      <a:pt x="1524" y="3391"/>
                    </a:cubicBezTo>
                    <a:cubicBezTo>
                      <a:pt x="1930" y="3391"/>
                      <a:pt x="2316" y="3367"/>
                      <a:pt x="2703" y="3336"/>
                    </a:cubicBezTo>
                    <a:cubicBezTo>
                      <a:pt x="2936" y="3336"/>
                      <a:pt x="3070" y="3136"/>
                      <a:pt x="3203" y="2936"/>
                    </a:cubicBezTo>
                    <a:cubicBezTo>
                      <a:pt x="3737" y="2035"/>
                      <a:pt x="4304" y="1101"/>
                      <a:pt x="4838" y="201"/>
                    </a:cubicBezTo>
                    <a:lnTo>
                      <a:pt x="4637" y="0"/>
                    </a:lnTo>
                    <a:close/>
                  </a:path>
                </a:pathLst>
              </a:custGeom>
              <a:solidFill>
                <a:srgbClr val="FFD0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 name="Google Shape;3406;p87">
                <a:extLst>
                  <a:ext uri="{FF2B5EF4-FFF2-40B4-BE49-F238E27FC236}">
                    <a16:creationId xmlns:a16="http://schemas.microsoft.com/office/drawing/2014/main" id="{C30F80ED-0609-6971-134C-16DE3BB1B943}"/>
                  </a:ext>
                </a:extLst>
              </p:cNvPr>
              <p:cNvSpPr/>
              <p:nvPr/>
            </p:nvSpPr>
            <p:spPr>
              <a:xfrm rot="4378014">
                <a:off x="4772551" y="3738699"/>
                <a:ext cx="51936" cy="1205369"/>
              </a:xfrm>
              <a:custGeom>
                <a:avLst/>
                <a:gdLst/>
                <a:ahLst/>
                <a:cxnLst/>
                <a:rect l="l" t="t" r="r" b="b"/>
                <a:pathLst>
                  <a:path w="2336" h="54216" extrusionOk="0">
                    <a:moveTo>
                      <a:pt x="289" y="0"/>
                    </a:moveTo>
                    <a:cubicBezTo>
                      <a:pt x="202" y="0"/>
                      <a:pt x="106" y="8"/>
                      <a:pt x="1" y="22"/>
                    </a:cubicBezTo>
                    <a:lnTo>
                      <a:pt x="1" y="54027"/>
                    </a:lnTo>
                    <a:cubicBezTo>
                      <a:pt x="372" y="54156"/>
                      <a:pt x="735" y="54215"/>
                      <a:pt x="1101" y="54215"/>
                    </a:cubicBezTo>
                    <a:cubicBezTo>
                      <a:pt x="1493" y="54215"/>
                      <a:pt x="1889" y="54148"/>
                      <a:pt x="2303" y="54027"/>
                    </a:cubicBezTo>
                    <a:cubicBezTo>
                      <a:pt x="2303" y="53827"/>
                      <a:pt x="2336" y="53627"/>
                      <a:pt x="2336" y="53427"/>
                    </a:cubicBezTo>
                    <a:cubicBezTo>
                      <a:pt x="2336" y="38049"/>
                      <a:pt x="2303" y="16234"/>
                      <a:pt x="2303" y="856"/>
                    </a:cubicBezTo>
                    <a:cubicBezTo>
                      <a:pt x="2303" y="284"/>
                      <a:pt x="2274" y="75"/>
                      <a:pt x="1958" y="75"/>
                    </a:cubicBezTo>
                    <a:cubicBezTo>
                      <a:pt x="1795" y="75"/>
                      <a:pt x="1554" y="131"/>
                      <a:pt x="1202" y="222"/>
                    </a:cubicBezTo>
                    <a:lnTo>
                      <a:pt x="1202" y="21738"/>
                    </a:lnTo>
                    <a:lnTo>
                      <a:pt x="1002" y="21738"/>
                    </a:lnTo>
                    <a:cubicBezTo>
                      <a:pt x="1002" y="21471"/>
                      <a:pt x="1002" y="21204"/>
                      <a:pt x="1002" y="20937"/>
                    </a:cubicBezTo>
                    <a:cubicBezTo>
                      <a:pt x="1002" y="14266"/>
                      <a:pt x="1002" y="7594"/>
                      <a:pt x="1002" y="923"/>
                    </a:cubicBezTo>
                    <a:cubicBezTo>
                      <a:pt x="1002" y="266"/>
                      <a:pt x="806" y="0"/>
                      <a:pt x="2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 name="Google Shape;3407;p87">
                <a:extLst>
                  <a:ext uri="{FF2B5EF4-FFF2-40B4-BE49-F238E27FC236}">
                    <a16:creationId xmlns:a16="http://schemas.microsoft.com/office/drawing/2014/main" id="{6A8675DE-76F1-D0DF-2AAD-F3F64AE9FE64}"/>
                  </a:ext>
                </a:extLst>
              </p:cNvPr>
              <p:cNvSpPr/>
              <p:nvPr/>
            </p:nvSpPr>
            <p:spPr>
              <a:xfrm rot="4378014">
                <a:off x="4613302" y="4244161"/>
                <a:ext cx="3735" cy="314460"/>
              </a:xfrm>
              <a:custGeom>
                <a:avLst/>
                <a:gdLst/>
                <a:ahLst/>
                <a:cxnLst/>
                <a:rect l="l" t="t" r="r" b="b"/>
                <a:pathLst>
                  <a:path w="168" h="14144" extrusionOk="0">
                    <a:moveTo>
                      <a:pt x="1" y="0"/>
                    </a:moveTo>
                    <a:lnTo>
                      <a:pt x="1" y="14144"/>
                    </a:lnTo>
                    <a:lnTo>
                      <a:pt x="167" y="14144"/>
                    </a:lnTo>
                    <a:lnTo>
                      <a:pt x="167"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 name="Google Shape;3408;p87">
                <a:extLst>
                  <a:ext uri="{FF2B5EF4-FFF2-40B4-BE49-F238E27FC236}">
                    <a16:creationId xmlns:a16="http://schemas.microsoft.com/office/drawing/2014/main" id="{2FF66B1C-6029-2CE5-3A98-0EE776065512}"/>
                  </a:ext>
                </a:extLst>
              </p:cNvPr>
              <p:cNvSpPr/>
              <p:nvPr/>
            </p:nvSpPr>
            <p:spPr>
              <a:xfrm rot="4378014">
                <a:off x="4817421" y="4309820"/>
                <a:ext cx="2246" cy="60095"/>
              </a:xfrm>
              <a:custGeom>
                <a:avLst/>
                <a:gdLst/>
                <a:ahLst/>
                <a:cxnLst/>
                <a:rect l="l" t="t" r="r" b="b"/>
                <a:pathLst>
                  <a:path w="101" h="2703" extrusionOk="0">
                    <a:moveTo>
                      <a:pt x="100" y="0"/>
                    </a:moveTo>
                    <a:cubicBezTo>
                      <a:pt x="67" y="0"/>
                      <a:pt x="34" y="33"/>
                      <a:pt x="0" y="33"/>
                    </a:cubicBezTo>
                    <a:lnTo>
                      <a:pt x="0" y="2702"/>
                    </a:lnTo>
                    <a:lnTo>
                      <a:pt x="100" y="2702"/>
                    </a:lnTo>
                    <a:lnTo>
                      <a:pt x="100"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 name="Google Shape;3409;p87">
                <a:extLst>
                  <a:ext uri="{FF2B5EF4-FFF2-40B4-BE49-F238E27FC236}">
                    <a16:creationId xmlns:a16="http://schemas.microsoft.com/office/drawing/2014/main" id="{7FE716C2-51C8-36B4-3841-54220C36E01E}"/>
                  </a:ext>
                </a:extLst>
              </p:cNvPr>
              <p:cNvSpPr/>
              <p:nvPr/>
            </p:nvSpPr>
            <p:spPr>
              <a:xfrm rot="4378014">
                <a:off x="4254512" y="4489411"/>
                <a:ext cx="11139" cy="43043"/>
              </a:xfrm>
              <a:custGeom>
                <a:avLst/>
                <a:gdLst/>
                <a:ahLst/>
                <a:cxnLst/>
                <a:rect l="l" t="t" r="r" b="b"/>
                <a:pathLst>
                  <a:path w="501" h="1936" extrusionOk="0">
                    <a:moveTo>
                      <a:pt x="200" y="1"/>
                    </a:moveTo>
                    <a:lnTo>
                      <a:pt x="200" y="1"/>
                    </a:lnTo>
                    <a:cubicBezTo>
                      <a:pt x="100" y="634"/>
                      <a:pt x="0" y="1301"/>
                      <a:pt x="267" y="1935"/>
                    </a:cubicBezTo>
                    <a:cubicBezTo>
                      <a:pt x="401" y="1268"/>
                      <a:pt x="501" y="634"/>
                      <a:pt x="20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 name="Google Shape;3410;p87">
                <a:extLst>
                  <a:ext uri="{FF2B5EF4-FFF2-40B4-BE49-F238E27FC236}">
                    <a16:creationId xmlns:a16="http://schemas.microsoft.com/office/drawing/2014/main" id="{BE49A3F1-4EAB-9657-49B0-274D84C0CA53}"/>
                  </a:ext>
                </a:extLst>
              </p:cNvPr>
              <p:cNvSpPr/>
              <p:nvPr/>
            </p:nvSpPr>
            <p:spPr>
              <a:xfrm rot="4378014">
                <a:off x="4220863" y="2710778"/>
                <a:ext cx="327088" cy="3500987"/>
              </a:xfrm>
              <a:custGeom>
                <a:avLst/>
                <a:gdLst/>
                <a:ahLst/>
                <a:cxnLst/>
                <a:rect l="l" t="t" r="r" b="b"/>
                <a:pathLst>
                  <a:path w="14712" h="157470" extrusionOk="0">
                    <a:moveTo>
                      <a:pt x="7339" y="2102"/>
                    </a:moveTo>
                    <a:cubicBezTo>
                      <a:pt x="9708" y="8206"/>
                      <a:pt x="10875" y="14411"/>
                      <a:pt x="12977" y="20482"/>
                    </a:cubicBezTo>
                    <a:cubicBezTo>
                      <a:pt x="12009" y="20348"/>
                      <a:pt x="11242" y="20048"/>
                      <a:pt x="10442" y="19748"/>
                    </a:cubicBezTo>
                    <a:cubicBezTo>
                      <a:pt x="10141" y="19648"/>
                      <a:pt x="10208" y="19414"/>
                      <a:pt x="10175" y="19214"/>
                    </a:cubicBezTo>
                    <a:cubicBezTo>
                      <a:pt x="9841" y="15645"/>
                      <a:pt x="9207" y="12143"/>
                      <a:pt x="8540" y="8640"/>
                    </a:cubicBezTo>
                    <a:cubicBezTo>
                      <a:pt x="8340" y="7539"/>
                      <a:pt x="8007" y="6472"/>
                      <a:pt x="7439" y="5471"/>
                    </a:cubicBezTo>
                    <a:cubicBezTo>
                      <a:pt x="7039" y="5571"/>
                      <a:pt x="7039" y="5938"/>
                      <a:pt x="6906" y="6172"/>
                    </a:cubicBezTo>
                    <a:cubicBezTo>
                      <a:pt x="6239" y="7573"/>
                      <a:pt x="6038" y="9074"/>
                      <a:pt x="5805" y="10575"/>
                    </a:cubicBezTo>
                    <a:cubicBezTo>
                      <a:pt x="5505" y="12710"/>
                      <a:pt x="4871" y="14811"/>
                      <a:pt x="4604" y="16946"/>
                    </a:cubicBezTo>
                    <a:cubicBezTo>
                      <a:pt x="4471" y="17847"/>
                      <a:pt x="4504" y="18747"/>
                      <a:pt x="4471" y="19648"/>
                    </a:cubicBezTo>
                    <a:cubicBezTo>
                      <a:pt x="3637" y="20015"/>
                      <a:pt x="2769" y="20315"/>
                      <a:pt x="1735" y="20482"/>
                    </a:cubicBezTo>
                    <a:cubicBezTo>
                      <a:pt x="3804" y="14411"/>
                      <a:pt x="5004" y="8206"/>
                      <a:pt x="7339" y="2102"/>
                    </a:cubicBezTo>
                    <a:close/>
                    <a:moveTo>
                      <a:pt x="7339" y="6872"/>
                    </a:moveTo>
                    <a:cubicBezTo>
                      <a:pt x="9041" y="12676"/>
                      <a:pt x="9341" y="18614"/>
                      <a:pt x="9341" y="24685"/>
                    </a:cubicBezTo>
                    <a:lnTo>
                      <a:pt x="5371" y="24685"/>
                    </a:lnTo>
                    <a:cubicBezTo>
                      <a:pt x="5371" y="18647"/>
                      <a:pt x="5672" y="12710"/>
                      <a:pt x="7339" y="6872"/>
                    </a:cubicBezTo>
                    <a:close/>
                    <a:moveTo>
                      <a:pt x="9207" y="25219"/>
                    </a:moveTo>
                    <a:cubicBezTo>
                      <a:pt x="9374" y="25519"/>
                      <a:pt x="9341" y="25786"/>
                      <a:pt x="9274" y="26119"/>
                    </a:cubicBezTo>
                    <a:lnTo>
                      <a:pt x="5438" y="26119"/>
                    </a:lnTo>
                    <a:cubicBezTo>
                      <a:pt x="5371" y="25819"/>
                      <a:pt x="5338" y="25519"/>
                      <a:pt x="5471" y="25219"/>
                    </a:cubicBezTo>
                    <a:cubicBezTo>
                      <a:pt x="6148" y="25255"/>
                      <a:pt x="6836" y="25282"/>
                      <a:pt x="7522" y="25282"/>
                    </a:cubicBezTo>
                    <a:cubicBezTo>
                      <a:pt x="8086" y="25282"/>
                      <a:pt x="8650" y="25264"/>
                      <a:pt x="9207" y="25219"/>
                    </a:cubicBezTo>
                    <a:close/>
                    <a:moveTo>
                      <a:pt x="7205" y="26849"/>
                    </a:moveTo>
                    <a:cubicBezTo>
                      <a:pt x="7900" y="26849"/>
                      <a:pt x="8594" y="26884"/>
                      <a:pt x="9307" y="26920"/>
                    </a:cubicBezTo>
                    <a:cubicBezTo>
                      <a:pt x="9441" y="27820"/>
                      <a:pt x="9474" y="28654"/>
                      <a:pt x="9508" y="29588"/>
                    </a:cubicBezTo>
                    <a:lnTo>
                      <a:pt x="5238" y="29588"/>
                    </a:lnTo>
                    <a:cubicBezTo>
                      <a:pt x="5171" y="28688"/>
                      <a:pt x="5271" y="27820"/>
                      <a:pt x="5371" y="26953"/>
                    </a:cubicBezTo>
                    <a:cubicBezTo>
                      <a:pt x="5992" y="26876"/>
                      <a:pt x="6599" y="26849"/>
                      <a:pt x="7205" y="26849"/>
                    </a:cubicBezTo>
                    <a:close/>
                    <a:moveTo>
                      <a:pt x="6493" y="31968"/>
                    </a:moveTo>
                    <a:cubicBezTo>
                      <a:pt x="7010" y="31968"/>
                      <a:pt x="7206" y="32234"/>
                      <a:pt x="7206" y="32891"/>
                    </a:cubicBezTo>
                    <a:cubicBezTo>
                      <a:pt x="7206" y="39562"/>
                      <a:pt x="7239" y="46234"/>
                      <a:pt x="7239" y="52905"/>
                    </a:cubicBezTo>
                    <a:cubicBezTo>
                      <a:pt x="7239" y="53172"/>
                      <a:pt x="7239" y="53439"/>
                      <a:pt x="7239" y="53706"/>
                    </a:cubicBezTo>
                    <a:lnTo>
                      <a:pt x="7406" y="53706"/>
                    </a:lnTo>
                    <a:lnTo>
                      <a:pt x="7406" y="32190"/>
                    </a:lnTo>
                    <a:cubicBezTo>
                      <a:pt x="7770" y="32099"/>
                      <a:pt x="8018" y="32043"/>
                      <a:pt x="8186" y="32043"/>
                    </a:cubicBezTo>
                    <a:cubicBezTo>
                      <a:pt x="8511" y="32043"/>
                      <a:pt x="8540" y="32253"/>
                      <a:pt x="8540" y="32824"/>
                    </a:cubicBezTo>
                    <a:cubicBezTo>
                      <a:pt x="8540" y="48202"/>
                      <a:pt x="8540" y="70017"/>
                      <a:pt x="8540" y="85395"/>
                    </a:cubicBezTo>
                    <a:cubicBezTo>
                      <a:pt x="8540" y="85595"/>
                      <a:pt x="8507" y="85795"/>
                      <a:pt x="8507" y="86029"/>
                    </a:cubicBezTo>
                    <a:cubicBezTo>
                      <a:pt x="8091" y="86133"/>
                      <a:pt x="7703" y="86192"/>
                      <a:pt x="7313" y="86192"/>
                    </a:cubicBezTo>
                    <a:cubicBezTo>
                      <a:pt x="6952" y="86192"/>
                      <a:pt x="6590" y="86141"/>
                      <a:pt x="6205" y="86029"/>
                    </a:cubicBezTo>
                    <a:lnTo>
                      <a:pt x="6205" y="31990"/>
                    </a:lnTo>
                    <a:cubicBezTo>
                      <a:pt x="6311" y="31976"/>
                      <a:pt x="6407" y="31968"/>
                      <a:pt x="6493" y="31968"/>
                    </a:cubicBezTo>
                    <a:close/>
                    <a:moveTo>
                      <a:pt x="6005" y="86563"/>
                    </a:moveTo>
                    <a:cubicBezTo>
                      <a:pt x="6072" y="86629"/>
                      <a:pt x="6139" y="86696"/>
                      <a:pt x="6205" y="86763"/>
                    </a:cubicBezTo>
                    <a:cubicBezTo>
                      <a:pt x="5638" y="87697"/>
                      <a:pt x="5104" y="88597"/>
                      <a:pt x="4537" y="89498"/>
                    </a:cubicBezTo>
                    <a:cubicBezTo>
                      <a:pt x="4437" y="89698"/>
                      <a:pt x="4271" y="89898"/>
                      <a:pt x="4037" y="89932"/>
                    </a:cubicBezTo>
                    <a:cubicBezTo>
                      <a:pt x="3697" y="89945"/>
                      <a:pt x="3356" y="89959"/>
                      <a:pt x="3004" y="89959"/>
                    </a:cubicBezTo>
                    <a:cubicBezTo>
                      <a:pt x="2494" y="89959"/>
                      <a:pt x="1961" y="89930"/>
                      <a:pt x="1368" y="89832"/>
                    </a:cubicBezTo>
                    <a:cubicBezTo>
                      <a:pt x="2936" y="88597"/>
                      <a:pt x="4637" y="87830"/>
                      <a:pt x="6005" y="86563"/>
                    </a:cubicBezTo>
                    <a:close/>
                    <a:moveTo>
                      <a:pt x="7239" y="86596"/>
                    </a:moveTo>
                    <a:cubicBezTo>
                      <a:pt x="8107" y="86596"/>
                      <a:pt x="8874" y="86629"/>
                      <a:pt x="9608" y="87263"/>
                    </a:cubicBezTo>
                    <a:cubicBezTo>
                      <a:pt x="10342" y="87930"/>
                      <a:pt x="11276" y="88397"/>
                      <a:pt x="12143" y="88964"/>
                    </a:cubicBezTo>
                    <a:cubicBezTo>
                      <a:pt x="12510" y="89198"/>
                      <a:pt x="12843" y="89465"/>
                      <a:pt x="13177" y="89832"/>
                    </a:cubicBezTo>
                    <a:cubicBezTo>
                      <a:pt x="11219" y="89902"/>
                      <a:pt x="9278" y="89973"/>
                      <a:pt x="7295" y="89973"/>
                    </a:cubicBezTo>
                    <a:cubicBezTo>
                      <a:pt x="6473" y="89973"/>
                      <a:pt x="5644" y="89961"/>
                      <a:pt x="4804" y="89932"/>
                    </a:cubicBezTo>
                    <a:cubicBezTo>
                      <a:pt x="5371" y="88797"/>
                      <a:pt x="5972" y="87830"/>
                      <a:pt x="6639" y="86896"/>
                    </a:cubicBezTo>
                    <a:cubicBezTo>
                      <a:pt x="6806" y="86663"/>
                      <a:pt x="7006" y="86596"/>
                      <a:pt x="7239" y="86596"/>
                    </a:cubicBezTo>
                    <a:close/>
                    <a:moveTo>
                      <a:pt x="6794" y="91210"/>
                    </a:moveTo>
                    <a:cubicBezTo>
                      <a:pt x="7268" y="91210"/>
                      <a:pt x="7306" y="91421"/>
                      <a:pt x="7306" y="92200"/>
                    </a:cubicBezTo>
                    <a:cubicBezTo>
                      <a:pt x="7339" y="95069"/>
                      <a:pt x="7339" y="97937"/>
                      <a:pt x="7373" y="100806"/>
                    </a:cubicBezTo>
                    <a:cubicBezTo>
                      <a:pt x="7573" y="97871"/>
                      <a:pt x="7606" y="94935"/>
                      <a:pt x="7606" y="92033"/>
                    </a:cubicBezTo>
                    <a:cubicBezTo>
                      <a:pt x="7606" y="91338"/>
                      <a:pt x="7629" y="91222"/>
                      <a:pt x="8158" y="91222"/>
                    </a:cubicBezTo>
                    <a:cubicBezTo>
                      <a:pt x="8264" y="91222"/>
                      <a:pt x="8390" y="91227"/>
                      <a:pt x="8540" y="91233"/>
                    </a:cubicBezTo>
                    <a:cubicBezTo>
                      <a:pt x="8640" y="107311"/>
                      <a:pt x="8607" y="141168"/>
                      <a:pt x="8574" y="157280"/>
                    </a:cubicBezTo>
                    <a:cubicBezTo>
                      <a:pt x="8201" y="157404"/>
                      <a:pt x="7829" y="157456"/>
                      <a:pt x="7451" y="157456"/>
                    </a:cubicBezTo>
                    <a:cubicBezTo>
                      <a:pt x="7014" y="157456"/>
                      <a:pt x="6569" y="157387"/>
                      <a:pt x="6105" y="157280"/>
                    </a:cubicBezTo>
                    <a:cubicBezTo>
                      <a:pt x="6072" y="141168"/>
                      <a:pt x="6072" y="107344"/>
                      <a:pt x="6172" y="91266"/>
                    </a:cubicBezTo>
                    <a:cubicBezTo>
                      <a:pt x="6436" y="91233"/>
                      <a:pt x="6638" y="91210"/>
                      <a:pt x="6794" y="91210"/>
                    </a:cubicBezTo>
                    <a:close/>
                    <a:moveTo>
                      <a:pt x="7306" y="1"/>
                    </a:moveTo>
                    <a:cubicBezTo>
                      <a:pt x="5705" y="4137"/>
                      <a:pt x="4337" y="8373"/>
                      <a:pt x="3136" y="12643"/>
                    </a:cubicBezTo>
                    <a:cubicBezTo>
                      <a:pt x="2403" y="15278"/>
                      <a:pt x="1802" y="17947"/>
                      <a:pt x="835" y="20549"/>
                    </a:cubicBezTo>
                    <a:cubicBezTo>
                      <a:pt x="735" y="20815"/>
                      <a:pt x="401" y="21116"/>
                      <a:pt x="735" y="21416"/>
                    </a:cubicBezTo>
                    <a:cubicBezTo>
                      <a:pt x="841" y="21523"/>
                      <a:pt x="959" y="21560"/>
                      <a:pt x="1081" y="21560"/>
                    </a:cubicBezTo>
                    <a:cubicBezTo>
                      <a:pt x="1263" y="21560"/>
                      <a:pt x="1455" y="21476"/>
                      <a:pt x="1635" y="21416"/>
                    </a:cubicBezTo>
                    <a:cubicBezTo>
                      <a:pt x="2636" y="21082"/>
                      <a:pt x="3603" y="20782"/>
                      <a:pt x="4704" y="20415"/>
                    </a:cubicBezTo>
                    <a:lnTo>
                      <a:pt x="4704" y="20415"/>
                    </a:lnTo>
                    <a:cubicBezTo>
                      <a:pt x="4337" y="23417"/>
                      <a:pt x="4671" y="26353"/>
                      <a:pt x="4304" y="29255"/>
                    </a:cubicBezTo>
                    <a:cubicBezTo>
                      <a:pt x="4170" y="30289"/>
                      <a:pt x="4304" y="30389"/>
                      <a:pt x="5405" y="30556"/>
                    </a:cubicBezTo>
                    <a:cubicBezTo>
                      <a:pt x="5405" y="30823"/>
                      <a:pt x="5405" y="31023"/>
                      <a:pt x="5405" y="31256"/>
                    </a:cubicBezTo>
                    <a:cubicBezTo>
                      <a:pt x="5405" y="47268"/>
                      <a:pt x="5438" y="69684"/>
                      <a:pt x="5438" y="85695"/>
                    </a:cubicBezTo>
                    <a:cubicBezTo>
                      <a:pt x="5438" y="86196"/>
                      <a:pt x="5271" y="86529"/>
                      <a:pt x="4838" y="86796"/>
                    </a:cubicBezTo>
                    <a:cubicBezTo>
                      <a:pt x="3403" y="87697"/>
                      <a:pt x="1969" y="88664"/>
                      <a:pt x="535" y="89598"/>
                    </a:cubicBezTo>
                    <a:cubicBezTo>
                      <a:pt x="301" y="89765"/>
                      <a:pt x="1" y="89832"/>
                      <a:pt x="34" y="90198"/>
                    </a:cubicBezTo>
                    <a:cubicBezTo>
                      <a:pt x="234" y="90465"/>
                      <a:pt x="501" y="90399"/>
                      <a:pt x="768" y="90432"/>
                    </a:cubicBezTo>
                    <a:cubicBezTo>
                      <a:pt x="1658" y="90521"/>
                      <a:pt x="2547" y="90565"/>
                      <a:pt x="3427" y="90565"/>
                    </a:cubicBezTo>
                    <a:cubicBezTo>
                      <a:pt x="3867" y="90565"/>
                      <a:pt x="4304" y="90554"/>
                      <a:pt x="4738" y="90532"/>
                    </a:cubicBezTo>
                    <a:cubicBezTo>
                      <a:pt x="4777" y="90530"/>
                      <a:pt x="4814" y="90529"/>
                      <a:pt x="4850" y="90529"/>
                    </a:cubicBezTo>
                    <a:cubicBezTo>
                      <a:pt x="5387" y="90529"/>
                      <a:pt x="5505" y="90767"/>
                      <a:pt x="5505" y="91299"/>
                    </a:cubicBezTo>
                    <a:cubicBezTo>
                      <a:pt x="5505" y="101640"/>
                      <a:pt x="5538" y="105543"/>
                      <a:pt x="5471" y="115884"/>
                    </a:cubicBezTo>
                    <a:cubicBezTo>
                      <a:pt x="5438" y="121221"/>
                      <a:pt x="5405" y="151909"/>
                      <a:pt x="5438" y="157280"/>
                    </a:cubicBezTo>
                    <a:cubicBezTo>
                      <a:pt x="5438" y="157410"/>
                      <a:pt x="5438" y="157457"/>
                      <a:pt x="5440" y="157457"/>
                    </a:cubicBezTo>
                    <a:cubicBezTo>
                      <a:pt x="5444" y="157457"/>
                      <a:pt x="5461" y="157120"/>
                      <a:pt x="5521" y="157120"/>
                    </a:cubicBezTo>
                    <a:cubicBezTo>
                      <a:pt x="5543" y="157120"/>
                      <a:pt x="5570" y="157163"/>
                      <a:pt x="5605" y="157280"/>
                    </a:cubicBezTo>
                    <a:cubicBezTo>
                      <a:pt x="6264" y="157390"/>
                      <a:pt x="6912" y="157469"/>
                      <a:pt x="7579" y="157469"/>
                    </a:cubicBezTo>
                    <a:cubicBezTo>
                      <a:pt x="8127" y="157469"/>
                      <a:pt x="8687" y="157415"/>
                      <a:pt x="9274" y="157280"/>
                    </a:cubicBezTo>
                    <a:cubicBezTo>
                      <a:pt x="9274" y="140801"/>
                      <a:pt x="9107" y="107144"/>
                      <a:pt x="9241" y="90565"/>
                    </a:cubicBezTo>
                    <a:cubicBezTo>
                      <a:pt x="9708" y="90549"/>
                      <a:pt x="10173" y="90547"/>
                      <a:pt x="10635" y="90547"/>
                    </a:cubicBezTo>
                    <a:cubicBezTo>
                      <a:pt x="10789" y="90547"/>
                      <a:pt x="10943" y="90547"/>
                      <a:pt x="11096" y="90547"/>
                    </a:cubicBezTo>
                    <a:cubicBezTo>
                      <a:pt x="12324" y="90547"/>
                      <a:pt x="13533" y="90532"/>
                      <a:pt x="14711" y="90265"/>
                    </a:cubicBezTo>
                    <a:cubicBezTo>
                      <a:pt x="14611" y="89832"/>
                      <a:pt x="14378" y="89731"/>
                      <a:pt x="14178" y="89598"/>
                    </a:cubicBezTo>
                    <a:cubicBezTo>
                      <a:pt x="12743" y="88664"/>
                      <a:pt x="11309" y="87697"/>
                      <a:pt x="9841" y="86763"/>
                    </a:cubicBezTo>
                    <a:cubicBezTo>
                      <a:pt x="9408" y="86496"/>
                      <a:pt x="9241" y="86196"/>
                      <a:pt x="9241" y="85662"/>
                    </a:cubicBezTo>
                    <a:cubicBezTo>
                      <a:pt x="9274" y="69717"/>
                      <a:pt x="9274" y="47301"/>
                      <a:pt x="9307" y="31323"/>
                    </a:cubicBezTo>
                    <a:cubicBezTo>
                      <a:pt x="9307" y="31056"/>
                      <a:pt x="9241" y="30756"/>
                      <a:pt x="9408" y="30522"/>
                    </a:cubicBezTo>
                    <a:cubicBezTo>
                      <a:pt x="10375" y="30422"/>
                      <a:pt x="10475" y="30289"/>
                      <a:pt x="10408" y="29288"/>
                    </a:cubicBezTo>
                    <a:cubicBezTo>
                      <a:pt x="10408" y="29188"/>
                      <a:pt x="10408" y="29055"/>
                      <a:pt x="10375" y="28921"/>
                    </a:cubicBezTo>
                    <a:cubicBezTo>
                      <a:pt x="10008" y="26119"/>
                      <a:pt x="10342" y="23284"/>
                      <a:pt x="10008" y="20415"/>
                    </a:cubicBezTo>
                    <a:lnTo>
                      <a:pt x="10008" y="20415"/>
                    </a:lnTo>
                    <a:cubicBezTo>
                      <a:pt x="11175" y="20782"/>
                      <a:pt x="12210" y="21149"/>
                      <a:pt x="13277" y="21483"/>
                    </a:cubicBezTo>
                    <a:cubicBezTo>
                      <a:pt x="13394" y="21516"/>
                      <a:pt x="13519" y="21549"/>
                      <a:pt x="13644" y="21549"/>
                    </a:cubicBezTo>
                    <a:cubicBezTo>
                      <a:pt x="13769" y="21549"/>
                      <a:pt x="13894" y="21516"/>
                      <a:pt x="14011" y="21416"/>
                    </a:cubicBezTo>
                    <a:cubicBezTo>
                      <a:pt x="14211" y="21182"/>
                      <a:pt x="14044" y="20949"/>
                      <a:pt x="13944" y="20715"/>
                    </a:cubicBezTo>
                    <a:cubicBezTo>
                      <a:pt x="13444" y="19314"/>
                      <a:pt x="12943" y="17913"/>
                      <a:pt x="12576" y="16446"/>
                    </a:cubicBezTo>
                    <a:cubicBezTo>
                      <a:pt x="11175" y="10975"/>
                      <a:pt x="9508" y="5571"/>
                      <a:pt x="7506" y="234"/>
                    </a:cubicBezTo>
                    <a:cubicBezTo>
                      <a:pt x="7473" y="134"/>
                      <a:pt x="7473" y="1"/>
                      <a:pt x="730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8" name="Google Shape;3411;p87">
              <a:extLst>
                <a:ext uri="{FF2B5EF4-FFF2-40B4-BE49-F238E27FC236}">
                  <a16:creationId xmlns:a16="http://schemas.microsoft.com/office/drawing/2014/main" id="{24970158-4629-1611-9B0E-6485FCF6759E}"/>
                </a:ext>
              </a:extLst>
            </p:cNvPr>
            <p:cNvGrpSpPr/>
            <p:nvPr/>
          </p:nvGrpSpPr>
          <p:grpSpPr>
            <a:xfrm>
              <a:off x="2733178" y="4102753"/>
              <a:ext cx="3443230" cy="1338264"/>
              <a:chOff x="2275978" y="3645553"/>
              <a:chExt cx="3443230" cy="1338264"/>
            </a:xfrm>
          </p:grpSpPr>
          <p:sp>
            <p:nvSpPr>
              <p:cNvPr id="549" name="Google Shape;3412;p87">
                <a:extLst>
                  <a:ext uri="{FF2B5EF4-FFF2-40B4-BE49-F238E27FC236}">
                    <a16:creationId xmlns:a16="http://schemas.microsoft.com/office/drawing/2014/main" id="{2A2BB51C-7FD1-6071-FE04-0268645F3694}"/>
                  </a:ext>
                </a:extLst>
              </p:cNvPr>
              <p:cNvSpPr/>
              <p:nvPr/>
            </p:nvSpPr>
            <p:spPr>
              <a:xfrm rot="-4378014" flipH="1">
                <a:off x="2619125" y="3714380"/>
                <a:ext cx="87530" cy="395298"/>
              </a:xfrm>
              <a:custGeom>
                <a:avLst/>
                <a:gdLst/>
                <a:ahLst/>
                <a:cxnLst/>
                <a:rect l="l" t="t" r="r" b="b"/>
                <a:pathLst>
                  <a:path w="3937" h="17780" extrusionOk="0">
                    <a:moveTo>
                      <a:pt x="1968" y="0"/>
                    </a:moveTo>
                    <a:cubicBezTo>
                      <a:pt x="267" y="5804"/>
                      <a:pt x="0" y="11775"/>
                      <a:pt x="0" y="17779"/>
                    </a:cubicBezTo>
                    <a:lnTo>
                      <a:pt x="3936" y="17779"/>
                    </a:lnTo>
                    <a:cubicBezTo>
                      <a:pt x="3936" y="11742"/>
                      <a:pt x="3636" y="5804"/>
                      <a:pt x="196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3413;p87">
                <a:extLst>
                  <a:ext uri="{FF2B5EF4-FFF2-40B4-BE49-F238E27FC236}">
                    <a16:creationId xmlns:a16="http://schemas.microsoft.com/office/drawing/2014/main" id="{BCA59A39-DF1A-F344-EFA7-5AE6D4540188}"/>
                  </a:ext>
                </a:extLst>
              </p:cNvPr>
              <p:cNvSpPr/>
              <p:nvPr/>
            </p:nvSpPr>
            <p:spPr>
              <a:xfrm rot="-4378014" flipH="1">
                <a:off x="2442502" y="3678568"/>
                <a:ext cx="250696" cy="408660"/>
              </a:xfrm>
              <a:custGeom>
                <a:avLst/>
                <a:gdLst/>
                <a:ahLst/>
                <a:cxnLst/>
                <a:rect l="l" t="t" r="r" b="b"/>
                <a:pathLst>
                  <a:path w="11276" h="18381" extrusionOk="0">
                    <a:moveTo>
                      <a:pt x="5638" y="1"/>
                    </a:moveTo>
                    <a:cubicBezTo>
                      <a:pt x="3303" y="6105"/>
                      <a:pt x="2102" y="12310"/>
                      <a:pt x="1" y="18381"/>
                    </a:cubicBezTo>
                    <a:cubicBezTo>
                      <a:pt x="1035" y="18214"/>
                      <a:pt x="1902" y="17914"/>
                      <a:pt x="2736" y="17547"/>
                    </a:cubicBezTo>
                    <a:cubicBezTo>
                      <a:pt x="2769" y="16613"/>
                      <a:pt x="2769" y="15712"/>
                      <a:pt x="2869" y="14845"/>
                    </a:cubicBezTo>
                    <a:cubicBezTo>
                      <a:pt x="3136" y="12710"/>
                      <a:pt x="3770" y="10609"/>
                      <a:pt x="4104" y="8474"/>
                    </a:cubicBezTo>
                    <a:cubicBezTo>
                      <a:pt x="4304" y="6973"/>
                      <a:pt x="4504" y="5472"/>
                      <a:pt x="5204" y="4071"/>
                    </a:cubicBezTo>
                    <a:cubicBezTo>
                      <a:pt x="5305" y="3804"/>
                      <a:pt x="5338" y="3470"/>
                      <a:pt x="5738" y="3370"/>
                    </a:cubicBezTo>
                    <a:cubicBezTo>
                      <a:pt x="6305" y="4371"/>
                      <a:pt x="6639" y="5405"/>
                      <a:pt x="6839" y="6539"/>
                    </a:cubicBezTo>
                    <a:cubicBezTo>
                      <a:pt x="7506" y="10041"/>
                      <a:pt x="8107" y="13544"/>
                      <a:pt x="8473" y="17080"/>
                    </a:cubicBezTo>
                    <a:cubicBezTo>
                      <a:pt x="8507" y="17313"/>
                      <a:pt x="8440" y="17547"/>
                      <a:pt x="8740" y="17647"/>
                    </a:cubicBezTo>
                    <a:cubicBezTo>
                      <a:pt x="9508" y="17914"/>
                      <a:pt x="10308" y="18247"/>
                      <a:pt x="11275" y="18381"/>
                    </a:cubicBezTo>
                    <a:cubicBezTo>
                      <a:pt x="9174" y="12310"/>
                      <a:pt x="8006" y="6072"/>
                      <a:pt x="563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3414;p87">
                <a:extLst>
                  <a:ext uri="{FF2B5EF4-FFF2-40B4-BE49-F238E27FC236}">
                    <a16:creationId xmlns:a16="http://schemas.microsoft.com/office/drawing/2014/main" id="{53D280DD-DE36-8630-A19C-A3BB45D4FF20}"/>
                  </a:ext>
                </a:extLst>
              </p:cNvPr>
              <p:cNvSpPr/>
              <p:nvPr/>
            </p:nvSpPr>
            <p:spPr>
              <a:xfrm rot="-4378014" flipH="1">
                <a:off x="2826575" y="3971676"/>
                <a:ext cx="89754" cy="20788"/>
              </a:xfrm>
              <a:custGeom>
                <a:avLst/>
                <a:gdLst/>
                <a:ahLst/>
                <a:cxnLst/>
                <a:rect l="l" t="t" r="r" b="b"/>
                <a:pathLst>
                  <a:path w="4037" h="935" extrusionOk="0">
                    <a:moveTo>
                      <a:pt x="3870" y="0"/>
                    </a:moveTo>
                    <a:cubicBezTo>
                      <a:pt x="3236" y="67"/>
                      <a:pt x="2603" y="92"/>
                      <a:pt x="1973" y="92"/>
                    </a:cubicBezTo>
                    <a:cubicBezTo>
                      <a:pt x="1343" y="92"/>
                      <a:pt x="718" y="67"/>
                      <a:pt x="101" y="33"/>
                    </a:cubicBezTo>
                    <a:cubicBezTo>
                      <a:pt x="1" y="334"/>
                      <a:pt x="34" y="601"/>
                      <a:pt x="67" y="934"/>
                    </a:cubicBezTo>
                    <a:lnTo>
                      <a:pt x="3903" y="934"/>
                    </a:lnTo>
                    <a:cubicBezTo>
                      <a:pt x="3970" y="601"/>
                      <a:pt x="4037" y="300"/>
                      <a:pt x="3870" y="0"/>
                    </a:cubicBezTo>
                    <a:close/>
                  </a:path>
                </a:pathLst>
              </a:custGeom>
              <a:solidFill>
                <a:srgbClr val="FFD0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3415;p87">
                <a:extLst>
                  <a:ext uri="{FF2B5EF4-FFF2-40B4-BE49-F238E27FC236}">
                    <a16:creationId xmlns:a16="http://schemas.microsoft.com/office/drawing/2014/main" id="{A71063A6-43E9-1AE6-AD41-650D60425882}"/>
                  </a:ext>
                </a:extLst>
              </p:cNvPr>
              <p:cNvSpPr/>
              <p:nvPr/>
            </p:nvSpPr>
            <p:spPr>
              <a:xfrm rot="-4378014" flipH="1">
                <a:off x="4939840" y="3884533"/>
                <a:ext cx="56382" cy="1467226"/>
              </a:xfrm>
              <a:custGeom>
                <a:avLst/>
                <a:gdLst/>
                <a:ahLst/>
                <a:cxnLst/>
                <a:rect l="l" t="t" r="r" b="b"/>
                <a:pathLst>
                  <a:path w="2536" h="65994" extrusionOk="0">
                    <a:moveTo>
                      <a:pt x="724" y="1"/>
                    </a:moveTo>
                    <a:cubicBezTo>
                      <a:pt x="561" y="1"/>
                      <a:pt x="348" y="28"/>
                      <a:pt x="67" y="71"/>
                    </a:cubicBezTo>
                    <a:cubicBezTo>
                      <a:pt x="1" y="16149"/>
                      <a:pt x="1" y="49706"/>
                      <a:pt x="34" y="65818"/>
                    </a:cubicBezTo>
                    <a:cubicBezTo>
                      <a:pt x="480" y="65925"/>
                      <a:pt x="926" y="65994"/>
                      <a:pt x="1368" y="65994"/>
                    </a:cubicBezTo>
                    <a:cubicBezTo>
                      <a:pt x="1751" y="65994"/>
                      <a:pt x="2130" y="65942"/>
                      <a:pt x="2502" y="65818"/>
                    </a:cubicBezTo>
                    <a:cubicBezTo>
                      <a:pt x="2536" y="49706"/>
                      <a:pt x="2536" y="16082"/>
                      <a:pt x="2469" y="4"/>
                    </a:cubicBezTo>
                    <a:cubicBezTo>
                      <a:pt x="1535" y="4"/>
                      <a:pt x="1535" y="4"/>
                      <a:pt x="1535" y="805"/>
                    </a:cubicBezTo>
                    <a:cubicBezTo>
                      <a:pt x="1535" y="3740"/>
                      <a:pt x="1502" y="6675"/>
                      <a:pt x="1301" y="9611"/>
                    </a:cubicBezTo>
                    <a:cubicBezTo>
                      <a:pt x="1235" y="6742"/>
                      <a:pt x="1235" y="3873"/>
                      <a:pt x="1235" y="1005"/>
                    </a:cubicBezTo>
                    <a:cubicBezTo>
                      <a:pt x="1235" y="234"/>
                      <a:pt x="1198" y="1"/>
                      <a:pt x="7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3416;p87">
                <a:extLst>
                  <a:ext uri="{FF2B5EF4-FFF2-40B4-BE49-F238E27FC236}">
                    <a16:creationId xmlns:a16="http://schemas.microsoft.com/office/drawing/2014/main" id="{C0C2B36E-43A7-19A8-AD54-88280167F9A8}"/>
                  </a:ext>
                </a:extLst>
              </p:cNvPr>
              <p:cNvSpPr/>
              <p:nvPr/>
            </p:nvSpPr>
            <p:spPr>
              <a:xfrm rot="-4378014" flipH="1">
                <a:off x="4488357" y="4402504"/>
                <a:ext cx="22" cy="152050"/>
              </a:xfrm>
              <a:custGeom>
                <a:avLst/>
                <a:gdLst/>
                <a:ahLst/>
                <a:cxnLst/>
                <a:rect l="l" t="t" r="r" b="b"/>
                <a:pathLst>
                  <a:path w="1" h="6839" extrusionOk="0">
                    <a:moveTo>
                      <a:pt x="1" y="0"/>
                    </a:moveTo>
                    <a:lnTo>
                      <a:pt x="1" y="0"/>
                    </a:lnTo>
                    <a:lnTo>
                      <a:pt x="1" y="6838"/>
                    </a:lnTo>
                    <a:lnTo>
                      <a:pt x="1" y="6838"/>
                    </a:lnTo>
                    <a:close/>
                  </a:path>
                </a:pathLst>
              </a:custGeom>
              <a:solidFill>
                <a:srgbClr val="8C501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3417;p87">
                <a:extLst>
                  <a:ext uri="{FF2B5EF4-FFF2-40B4-BE49-F238E27FC236}">
                    <a16:creationId xmlns:a16="http://schemas.microsoft.com/office/drawing/2014/main" id="{4C771CE1-E99D-799B-B033-D4B65CF7D6D7}"/>
                  </a:ext>
                </a:extLst>
              </p:cNvPr>
              <p:cNvSpPr/>
              <p:nvPr/>
            </p:nvSpPr>
            <p:spPr>
              <a:xfrm rot="-4378014" flipH="1">
                <a:off x="2909707" y="3982230"/>
                <a:ext cx="36373" cy="31170"/>
              </a:xfrm>
              <a:custGeom>
                <a:avLst/>
                <a:gdLst/>
                <a:ahLst/>
                <a:cxnLst/>
                <a:rect l="l" t="t" r="r" b="b"/>
                <a:pathLst>
                  <a:path w="1636" h="1402" extrusionOk="0">
                    <a:moveTo>
                      <a:pt x="801" y="1"/>
                    </a:moveTo>
                    <a:cubicBezTo>
                      <a:pt x="368" y="1"/>
                      <a:pt x="1" y="234"/>
                      <a:pt x="34" y="701"/>
                    </a:cubicBezTo>
                    <a:cubicBezTo>
                      <a:pt x="34" y="1202"/>
                      <a:pt x="468" y="1368"/>
                      <a:pt x="901" y="1402"/>
                    </a:cubicBezTo>
                    <a:cubicBezTo>
                      <a:pt x="1335" y="1368"/>
                      <a:pt x="1635" y="1202"/>
                      <a:pt x="1635" y="735"/>
                    </a:cubicBezTo>
                    <a:cubicBezTo>
                      <a:pt x="1635" y="201"/>
                      <a:pt x="1268" y="1"/>
                      <a:pt x="801" y="1"/>
                    </a:cubicBezTo>
                    <a:close/>
                  </a:path>
                </a:pathLst>
              </a:custGeom>
              <a:solidFill>
                <a:srgbClr val="F020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3418;p87">
                <a:extLst>
                  <a:ext uri="{FF2B5EF4-FFF2-40B4-BE49-F238E27FC236}">
                    <a16:creationId xmlns:a16="http://schemas.microsoft.com/office/drawing/2014/main" id="{2110438D-C609-5FC4-37D8-8251EF4B7C7D}"/>
                  </a:ext>
                </a:extLst>
              </p:cNvPr>
              <p:cNvSpPr/>
              <p:nvPr/>
            </p:nvSpPr>
            <p:spPr>
              <a:xfrm rot="-9766733" flipH="1">
                <a:off x="2897449" y="4370158"/>
                <a:ext cx="2839287" cy="81698"/>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61" name="Google Shape;3419;p87">
                <a:extLst>
                  <a:ext uri="{FF2B5EF4-FFF2-40B4-BE49-F238E27FC236}">
                    <a16:creationId xmlns:a16="http://schemas.microsoft.com/office/drawing/2014/main" id="{C282B31D-C47D-7CCF-3524-F26448C22153}"/>
                  </a:ext>
                </a:extLst>
              </p:cNvPr>
              <p:cNvSpPr/>
              <p:nvPr/>
            </p:nvSpPr>
            <p:spPr>
              <a:xfrm rot="-4378014" flipH="1">
                <a:off x="4099368" y="4386308"/>
                <a:ext cx="185443" cy="75836"/>
              </a:xfrm>
              <a:custGeom>
                <a:avLst/>
                <a:gdLst/>
                <a:ahLst/>
                <a:cxnLst/>
                <a:rect l="l" t="t" r="r" b="b"/>
                <a:pathLst>
                  <a:path w="8341" h="3411" extrusionOk="0">
                    <a:moveTo>
                      <a:pt x="2436" y="0"/>
                    </a:moveTo>
                    <a:cubicBezTo>
                      <a:pt x="2169" y="0"/>
                      <a:pt x="1969" y="67"/>
                      <a:pt x="1802" y="334"/>
                    </a:cubicBezTo>
                    <a:cubicBezTo>
                      <a:pt x="1168" y="1268"/>
                      <a:pt x="568" y="2235"/>
                      <a:pt x="1" y="3369"/>
                    </a:cubicBezTo>
                    <a:cubicBezTo>
                      <a:pt x="831" y="3399"/>
                      <a:pt x="1653" y="3411"/>
                      <a:pt x="2470" y="3411"/>
                    </a:cubicBezTo>
                    <a:cubicBezTo>
                      <a:pt x="4441" y="3411"/>
                      <a:pt x="6383" y="3340"/>
                      <a:pt x="8340" y="3269"/>
                    </a:cubicBezTo>
                    <a:cubicBezTo>
                      <a:pt x="8040" y="2902"/>
                      <a:pt x="7673" y="2636"/>
                      <a:pt x="7306" y="2402"/>
                    </a:cubicBezTo>
                    <a:cubicBezTo>
                      <a:pt x="6472" y="1835"/>
                      <a:pt x="5538" y="1368"/>
                      <a:pt x="4771" y="701"/>
                    </a:cubicBezTo>
                    <a:cubicBezTo>
                      <a:pt x="4071" y="67"/>
                      <a:pt x="3270" y="34"/>
                      <a:pt x="2436" y="0"/>
                    </a:cubicBezTo>
                    <a:close/>
                  </a:path>
                </a:pathLst>
              </a:custGeom>
              <a:solidFill>
                <a:srgbClr val="FFD0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3420;p87">
                <a:extLst>
                  <a:ext uri="{FF2B5EF4-FFF2-40B4-BE49-F238E27FC236}">
                    <a16:creationId xmlns:a16="http://schemas.microsoft.com/office/drawing/2014/main" id="{44506676-BABB-B08A-8A3B-09E817A27841}"/>
                  </a:ext>
                </a:extLst>
              </p:cNvPr>
              <p:cNvSpPr/>
              <p:nvPr/>
            </p:nvSpPr>
            <p:spPr>
              <a:xfrm rot="-4378014" flipH="1">
                <a:off x="2878014" y="3967865"/>
                <a:ext cx="95690" cy="60184"/>
              </a:xfrm>
              <a:custGeom>
                <a:avLst/>
                <a:gdLst/>
                <a:ahLst/>
                <a:cxnLst/>
                <a:rect l="l" t="t" r="r" b="b"/>
                <a:pathLst>
                  <a:path w="4304" h="2707" extrusionOk="0">
                    <a:moveTo>
                      <a:pt x="2018" y="0"/>
                    </a:moveTo>
                    <a:cubicBezTo>
                      <a:pt x="1412" y="0"/>
                      <a:pt x="807" y="27"/>
                      <a:pt x="201" y="105"/>
                    </a:cubicBezTo>
                    <a:cubicBezTo>
                      <a:pt x="101" y="972"/>
                      <a:pt x="1" y="1840"/>
                      <a:pt x="68" y="2707"/>
                    </a:cubicBezTo>
                    <a:lnTo>
                      <a:pt x="4304" y="2707"/>
                    </a:lnTo>
                    <a:cubicBezTo>
                      <a:pt x="4304" y="1806"/>
                      <a:pt x="4271" y="939"/>
                      <a:pt x="4104" y="72"/>
                    </a:cubicBezTo>
                    <a:cubicBezTo>
                      <a:pt x="3408" y="36"/>
                      <a:pt x="2713" y="0"/>
                      <a:pt x="2018" y="0"/>
                    </a:cubicBezTo>
                    <a:close/>
                  </a:path>
                </a:pathLst>
              </a:custGeom>
              <a:solidFill>
                <a:srgbClr val="FFD0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3421;p87">
                <a:extLst>
                  <a:ext uri="{FF2B5EF4-FFF2-40B4-BE49-F238E27FC236}">
                    <a16:creationId xmlns:a16="http://schemas.microsoft.com/office/drawing/2014/main" id="{881DC793-591A-4A38-3065-30C6D16BCD96}"/>
                  </a:ext>
                </a:extLst>
              </p:cNvPr>
              <p:cNvSpPr/>
              <p:nvPr/>
            </p:nvSpPr>
            <p:spPr>
              <a:xfrm rot="-4378014" flipH="1">
                <a:off x="4172093" y="4275483"/>
                <a:ext cx="107562" cy="75391"/>
              </a:xfrm>
              <a:custGeom>
                <a:avLst/>
                <a:gdLst/>
                <a:ahLst/>
                <a:cxnLst/>
                <a:rect l="l" t="t" r="r" b="b"/>
                <a:pathLst>
                  <a:path w="4838" h="3391" extrusionOk="0">
                    <a:moveTo>
                      <a:pt x="4637" y="0"/>
                    </a:moveTo>
                    <a:cubicBezTo>
                      <a:pt x="3303" y="1268"/>
                      <a:pt x="1602" y="2002"/>
                      <a:pt x="1" y="3269"/>
                    </a:cubicBezTo>
                    <a:cubicBezTo>
                      <a:pt x="556" y="3359"/>
                      <a:pt x="1053" y="3391"/>
                      <a:pt x="1524" y="3391"/>
                    </a:cubicBezTo>
                    <a:cubicBezTo>
                      <a:pt x="1930" y="3391"/>
                      <a:pt x="2316" y="3367"/>
                      <a:pt x="2703" y="3336"/>
                    </a:cubicBezTo>
                    <a:cubicBezTo>
                      <a:pt x="2936" y="3336"/>
                      <a:pt x="3070" y="3136"/>
                      <a:pt x="3203" y="2936"/>
                    </a:cubicBezTo>
                    <a:cubicBezTo>
                      <a:pt x="3737" y="2035"/>
                      <a:pt x="4304" y="1101"/>
                      <a:pt x="4838" y="201"/>
                    </a:cubicBezTo>
                    <a:lnTo>
                      <a:pt x="4637" y="0"/>
                    </a:lnTo>
                    <a:close/>
                  </a:path>
                </a:pathLst>
              </a:custGeom>
              <a:solidFill>
                <a:srgbClr val="FFD0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3422;p87">
                <a:extLst>
                  <a:ext uri="{FF2B5EF4-FFF2-40B4-BE49-F238E27FC236}">
                    <a16:creationId xmlns:a16="http://schemas.microsoft.com/office/drawing/2014/main" id="{403CDDCC-F3C5-8066-D9FB-F836A6DEF0A4}"/>
                  </a:ext>
                </a:extLst>
              </p:cNvPr>
              <p:cNvSpPr/>
              <p:nvPr/>
            </p:nvSpPr>
            <p:spPr>
              <a:xfrm rot="-4378014" flipH="1">
                <a:off x="3557514" y="3592113"/>
                <a:ext cx="51936" cy="1205369"/>
              </a:xfrm>
              <a:custGeom>
                <a:avLst/>
                <a:gdLst/>
                <a:ahLst/>
                <a:cxnLst/>
                <a:rect l="l" t="t" r="r" b="b"/>
                <a:pathLst>
                  <a:path w="2336" h="54216" extrusionOk="0">
                    <a:moveTo>
                      <a:pt x="289" y="0"/>
                    </a:moveTo>
                    <a:cubicBezTo>
                      <a:pt x="202" y="0"/>
                      <a:pt x="106" y="8"/>
                      <a:pt x="1" y="22"/>
                    </a:cubicBezTo>
                    <a:lnTo>
                      <a:pt x="1" y="54027"/>
                    </a:lnTo>
                    <a:cubicBezTo>
                      <a:pt x="372" y="54156"/>
                      <a:pt x="735" y="54215"/>
                      <a:pt x="1101" y="54215"/>
                    </a:cubicBezTo>
                    <a:cubicBezTo>
                      <a:pt x="1493" y="54215"/>
                      <a:pt x="1889" y="54148"/>
                      <a:pt x="2303" y="54027"/>
                    </a:cubicBezTo>
                    <a:cubicBezTo>
                      <a:pt x="2303" y="53827"/>
                      <a:pt x="2336" y="53627"/>
                      <a:pt x="2336" y="53427"/>
                    </a:cubicBezTo>
                    <a:cubicBezTo>
                      <a:pt x="2336" y="38049"/>
                      <a:pt x="2303" y="16234"/>
                      <a:pt x="2303" y="856"/>
                    </a:cubicBezTo>
                    <a:cubicBezTo>
                      <a:pt x="2303" y="284"/>
                      <a:pt x="2274" y="75"/>
                      <a:pt x="1958" y="75"/>
                    </a:cubicBezTo>
                    <a:cubicBezTo>
                      <a:pt x="1795" y="75"/>
                      <a:pt x="1554" y="131"/>
                      <a:pt x="1202" y="222"/>
                    </a:cubicBezTo>
                    <a:lnTo>
                      <a:pt x="1202" y="21738"/>
                    </a:lnTo>
                    <a:lnTo>
                      <a:pt x="1002" y="21738"/>
                    </a:lnTo>
                    <a:cubicBezTo>
                      <a:pt x="1002" y="21471"/>
                      <a:pt x="1002" y="21204"/>
                      <a:pt x="1002" y="20937"/>
                    </a:cubicBezTo>
                    <a:cubicBezTo>
                      <a:pt x="1002" y="14266"/>
                      <a:pt x="1002" y="7594"/>
                      <a:pt x="1002" y="923"/>
                    </a:cubicBezTo>
                    <a:cubicBezTo>
                      <a:pt x="1002" y="266"/>
                      <a:pt x="806" y="0"/>
                      <a:pt x="2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3423;p87">
                <a:extLst>
                  <a:ext uri="{FF2B5EF4-FFF2-40B4-BE49-F238E27FC236}">
                    <a16:creationId xmlns:a16="http://schemas.microsoft.com/office/drawing/2014/main" id="{6AB9EF42-1C5F-25CA-2B34-5358DD05069F}"/>
                  </a:ext>
                </a:extLst>
              </p:cNvPr>
              <p:cNvSpPr/>
              <p:nvPr/>
            </p:nvSpPr>
            <p:spPr>
              <a:xfrm rot="-4378014" flipH="1">
                <a:off x="3764963" y="4097574"/>
                <a:ext cx="3735" cy="314460"/>
              </a:xfrm>
              <a:custGeom>
                <a:avLst/>
                <a:gdLst/>
                <a:ahLst/>
                <a:cxnLst/>
                <a:rect l="l" t="t" r="r" b="b"/>
                <a:pathLst>
                  <a:path w="168" h="14144" extrusionOk="0">
                    <a:moveTo>
                      <a:pt x="1" y="0"/>
                    </a:moveTo>
                    <a:lnTo>
                      <a:pt x="1" y="14144"/>
                    </a:lnTo>
                    <a:lnTo>
                      <a:pt x="167" y="14144"/>
                    </a:lnTo>
                    <a:lnTo>
                      <a:pt x="167"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3424;p87">
                <a:extLst>
                  <a:ext uri="{FF2B5EF4-FFF2-40B4-BE49-F238E27FC236}">
                    <a16:creationId xmlns:a16="http://schemas.microsoft.com/office/drawing/2014/main" id="{7B1E55EC-4438-8E2A-F302-91C9EF030A10}"/>
                  </a:ext>
                </a:extLst>
              </p:cNvPr>
              <p:cNvSpPr/>
              <p:nvPr/>
            </p:nvSpPr>
            <p:spPr>
              <a:xfrm rot="-4378014" flipH="1">
                <a:off x="3562334" y="4163233"/>
                <a:ext cx="2246" cy="60095"/>
              </a:xfrm>
              <a:custGeom>
                <a:avLst/>
                <a:gdLst/>
                <a:ahLst/>
                <a:cxnLst/>
                <a:rect l="l" t="t" r="r" b="b"/>
                <a:pathLst>
                  <a:path w="101" h="2703" extrusionOk="0">
                    <a:moveTo>
                      <a:pt x="100" y="0"/>
                    </a:moveTo>
                    <a:cubicBezTo>
                      <a:pt x="67" y="0"/>
                      <a:pt x="34" y="33"/>
                      <a:pt x="0" y="33"/>
                    </a:cubicBezTo>
                    <a:lnTo>
                      <a:pt x="0" y="2702"/>
                    </a:lnTo>
                    <a:lnTo>
                      <a:pt x="100" y="2702"/>
                    </a:lnTo>
                    <a:lnTo>
                      <a:pt x="100"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3425;p87">
                <a:extLst>
                  <a:ext uri="{FF2B5EF4-FFF2-40B4-BE49-F238E27FC236}">
                    <a16:creationId xmlns:a16="http://schemas.microsoft.com/office/drawing/2014/main" id="{07D525D1-F641-221D-41F4-804F07235609}"/>
                  </a:ext>
                </a:extLst>
              </p:cNvPr>
              <p:cNvSpPr/>
              <p:nvPr/>
            </p:nvSpPr>
            <p:spPr>
              <a:xfrm rot="-4378014" flipH="1">
                <a:off x="4116349" y="4342824"/>
                <a:ext cx="11139" cy="43043"/>
              </a:xfrm>
              <a:custGeom>
                <a:avLst/>
                <a:gdLst/>
                <a:ahLst/>
                <a:cxnLst/>
                <a:rect l="l" t="t" r="r" b="b"/>
                <a:pathLst>
                  <a:path w="501" h="1936" extrusionOk="0">
                    <a:moveTo>
                      <a:pt x="200" y="1"/>
                    </a:moveTo>
                    <a:lnTo>
                      <a:pt x="200" y="1"/>
                    </a:lnTo>
                    <a:cubicBezTo>
                      <a:pt x="100" y="634"/>
                      <a:pt x="0" y="1301"/>
                      <a:pt x="267" y="1935"/>
                    </a:cubicBezTo>
                    <a:cubicBezTo>
                      <a:pt x="401" y="1268"/>
                      <a:pt x="501" y="634"/>
                      <a:pt x="20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3426;p87">
                <a:extLst>
                  <a:ext uri="{FF2B5EF4-FFF2-40B4-BE49-F238E27FC236}">
                    <a16:creationId xmlns:a16="http://schemas.microsoft.com/office/drawing/2014/main" id="{CE7001D7-F546-DD13-9802-616B108577BB}"/>
                  </a:ext>
                </a:extLst>
              </p:cNvPr>
              <p:cNvSpPr/>
              <p:nvPr/>
            </p:nvSpPr>
            <p:spPr>
              <a:xfrm rot="-4378014" flipH="1">
                <a:off x="3834050" y="2564191"/>
                <a:ext cx="327088" cy="3500987"/>
              </a:xfrm>
              <a:custGeom>
                <a:avLst/>
                <a:gdLst/>
                <a:ahLst/>
                <a:cxnLst/>
                <a:rect l="l" t="t" r="r" b="b"/>
                <a:pathLst>
                  <a:path w="14712" h="157470" extrusionOk="0">
                    <a:moveTo>
                      <a:pt x="7339" y="2102"/>
                    </a:moveTo>
                    <a:cubicBezTo>
                      <a:pt x="9708" y="8206"/>
                      <a:pt x="10875" y="14411"/>
                      <a:pt x="12977" y="20482"/>
                    </a:cubicBezTo>
                    <a:cubicBezTo>
                      <a:pt x="12009" y="20348"/>
                      <a:pt x="11242" y="20048"/>
                      <a:pt x="10442" y="19748"/>
                    </a:cubicBezTo>
                    <a:cubicBezTo>
                      <a:pt x="10141" y="19648"/>
                      <a:pt x="10208" y="19414"/>
                      <a:pt x="10175" y="19214"/>
                    </a:cubicBezTo>
                    <a:cubicBezTo>
                      <a:pt x="9841" y="15645"/>
                      <a:pt x="9207" y="12143"/>
                      <a:pt x="8540" y="8640"/>
                    </a:cubicBezTo>
                    <a:cubicBezTo>
                      <a:pt x="8340" y="7539"/>
                      <a:pt x="8007" y="6472"/>
                      <a:pt x="7439" y="5471"/>
                    </a:cubicBezTo>
                    <a:cubicBezTo>
                      <a:pt x="7039" y="5571"/>
                      <a:pt x="7039" y="5938"/>
                      <a:pt x="6906" y="6172"/>
                    </a:cubicBezTo>
                    <a:cubicBezTo>
                      <a:pt x="6239" y="7573"/>
                      <a:pt x="6038" y="9074"/>
                      <a:pt x="5805" y="10575"/>
                    </a:cubicBezTo>
                    <a:cubicBezTo>
                      <a:pt x="5505" y="12710"/>
                      <a:pt x="4871" y="14811"/>
                      <a:pt x="4604" y="16946"/>
                    </a:cubicBezTo>
                    <a:cubicBezTo>
                      <a:pt x="4471" y="17847"/>
                      <a:pt x="4504" y="18747"/>
                      <a:pt x="4471" y="19648"/>
                    </a:cubicBezTo>
                    <a:cubicBezTo>
                      <a:pt x="3637" y="20015"/>
                      <a:pt x="2769" y="20315"/>
                      <a:pt x="1735" y="20482"/>
                    </a:cubicBezTo>
                    <a:cubicBezTo>
                      <a:pt x="3804" y="14411"/>
                      <a:pt x="5004" y="8206"/>
                      <a:pt x="7339" y="2102"/>
                    </a:cubicBezTo>
                    <a:close/>
                    <a:moveTo>
                      <a:pt x="7339" y="6872"/>
                    </a:moveTo>
                    <a:cubicBezTo>
                      <a:pt x="9041" y="12676"/>
                      <a:pt x="9341" y="18614"/>
                      <a:pt x="9341" y="24685"/>
                    </a:cubicBezTo>
                    <a:lnTo>
                      <a:pt x="5371" y="24685"/>
                    </a:lnTo>
                    <a:cubicBezTo>
                      <a:pt x="5371" y="18647"/>
                      <a:pt x="5672" y="12710"/>
                      <a:pt x="7339" y="6872"/>
                    </a:cubicBezTo>
                    <a:close/>
                    <a:moveTo>
                      <a:pt x="9207" y="25219"/>
                    </a:moveTo>
                    <a:cubicBezTo>
                      <a:pt x="9374" y="25519"/>
                      <a:pt x="9341" y="25786"/>
                      <a:pt x="9274" y="26119"/>
                    </a:cubicBezTo>
                    <a:lnTo>
                      <a:pt x="5438" y="26119"/>
                    </a:lnTo>
                    <a:cubicBezTo>
                      <a:pt x="5371" y="25819"/>
                      <a:pt x="5338" y="25519"/>
                      <a:pt x="5471" y="25219"/>
                    </a:cubicBezTo>
                    <a:cubicBezTo>
                      <a:pt x="6148" y="25255"/>
                      <a:pt x="6836" y="25282"/>
                      <a:pt x="7522" y="25282"/>
                    </a:cubicBezTo>
                    <a:cubicBezTo>
                      <a:pt x="8086" y="25282"/>
                      <a:pt x="8650" y="25264"/>
                      <a:pt x="9207" y="25219"/>
                    </a:cubicBezTo>
                    <a:close/>
                    <a:moveTo>
                      <a:pt x="7205" y="26849"/>
                    </a:moveTo>
                    <a:cubicBezTo>
                      <a:pt x="7900" y="26849"/>
                      <a:pt x="8594" y="26884"/>
                      <a:pt x="9307" y="26920"/>
                    </a:cubicBezTo>
                    <a:cubicBezTo>
                      <a:pt x="9441" y="27820"/>
                      <a:pt x="9474" y="28654"/>
                      <a:pt x="9508" y="29588"/>
                    </a:cubicBezTo>
                    <a:lnTo>
                      <a:pt x="5238" y="29588"/>
                    </a:lnTo>
                    <a:cubicBezTo>
                      <a:pt x="5171" y="28688"/>
                      <a:pt x="5271" y="27820"/>
                      <a:pt x="5371" y="26953"/>
                    </a:cubicBezTo>
                    <a:cubicBezTo>
                      <a:pt x="5992" y="26876"/>
                      <a:pt x="6599" y="26849"/>
                      <a:pt x="7205" y="26849"/>
                    </a:cubicBezTo>
                    <a:close/>
                    <a:moveTo>
                      <a:pt x="6493" y="31968"/>
                    </a:moveTo>
                    <a:cubicBezTo>
                      <a:pt x="7010" y="31968"/>
                      <a:pt x="7206" y="32234"/>
                      <a:pt x="7206" y="32891"/>
                    </a:cubicBezTo>
                    <a:cubicBezTo>
                      <a:pt x="7206" y="39562"/>
                      <a:pt x="7239" y="46234"/>
                      <a:pt x="7239" y="52905"/>
                    </a:cubicBezTo>
                    <a:cubicBezTo>
                      <a:pt x="7239" y="53172"/>
                      <a:pt x="7239" y="53439"/>
                      <a:pt x="7239" y="53706"/>
                    </a:cubicBezTo>
                    <a:lnTo>
                      <a:pt x="7406" y="53706"/>
                    </a:lnTo>
                    <a:lnTo>
                      <a:pt x="7406" y="32190"/>
                    </a:lnTo>
                    <a:cubicBezTo>
                      <a:pt x="7770" y="32099"/>
                      <a:pt x="8018" y="32043"/>
                      <a:pt x="8186" y="32043"/>
                    </a:cubicBezTo>
                    <a:cubicBezTo>
                      <a:pt x="8511" y="32043"/>
                      <a:pt x="8540" y="32253"/>
                      <a:pt x="8540" y="32824"/>
                    </a:cubicBezTo>
                    <a:cubicBezTo>
                      <a:pt x="8540" y="48202"/>
                      <a:pt x="8540" y="70017"/>
                      <a:pt x="8540" y="85395"/>
                    </a:cubicBezTo>
                    <a:cubicBezTo>
                      <a:pt x="8540" y="85595"/>
                      <a:pt x="8507" y="85795"/>
                      <a:pt x="8507" y="86029"/>
                    </a:cubicBezTo>
                    <a:cubicBezTo>
                      <a:pt x="8091" y="86133"/>
                      <a:pt x="7703" y="86192"/>
                      <a:pt x="7313" y="86192"/>
                    </a:cubicBezTo>
                    <a:cubicBezTo>
                      <a:pt x="6952" y="86192"/>
                      <a:pt x="6590" y="86141"/>
                      <a:pt x="6205" y="86029"/>
                    </a:cubicBezTo>
                    <a:lnTo>
                      <a:pt x="6205" y="31990"/>
                    </a:lnTo>
                    <a:cubicBezTo>
                      <a:pt x="6311" y="31976"/>
                      <a:pt x="6407" y="31968"/>
                      <a:pt x="6493" y="31968"/>
                    </a:cubicBezTo>
                    <a:close/>
                    <a:moveTo>
                      <a:pt x="6005" y="86563"/>
                    </a:moveTo>
                    <a:cubicBezTo>
                      <a:pt x="6072" y="86629"/>
                      <a:pt x="6139" y="86696"/>
                      <a:pt x="6205" y="86763"/>
                    </a:cubicBezTo>
                    <a:cubicBezTo>
                      <a:pt x="5638" y="87697"/>
                      <a:pt x="5104" y="88597"/>
                      <a:pt x="4537" y="89498"/>
                    </a:cubicBezTo>
                    <a:cubicBezTo>
                      <a:pt x="4437" y="89698"/>
                      <a:pt x="4271" y="89898"/>
                      <a:pt x="4037" y="89932"/>
                    </a:cubicBezTo>
                    <a:cubicBezTo>
                      <a:pt x="3697" y="89945"/>
                      <a:pt x="3356" y="89959"/>
                      <a:pt x="3004" y="89959"/>
                    </a:cubicBezTo>
                    <a:cubicBezTo>
                      <a:pt x="2494" y="89959"/>
                      <a:pt x="1961" y="89930"/>
                      <a:pt x="1368" y="89832"/>
                    </a:cubicBezTo>
                    <a:cubicBezTo>
                      <a:pt x="2936" y="88597"/>
                      <a:pt x="4637" y="87830"/>
                      <a:pt x="6005" y="86563"/>
                    </a:cubicBezTo>
                    <a:close/>
                    <a:moveTo>
                      <a:pt x="7239" y="86596"/>
                    </a:moveTo>
                    <a:cubicBezTo>
                      <a:pt x="8107" y="86596"/>
                      <a:pt x="8874" y="86629"/>
                      <a:pt x="9608" y="87263"/>
                    </a:cubicBezTo>
                    <a:cubicBezTo>
                      <a:pt x="10342" y="87930"/>
                      <a:pt x="11276" y="88397"/>
                      <a:pt x="12143" y="88964"/>
                    </a:cubicBezTo>
                    <a:cubicBezTo>
                      <a:pt x="12510" y="89198"/>
                      <a:pt x="12843" y="89465"/>
                      <a:pt x="13177" y="89832"/>
                    </a:cubicBezTo>
                    <a:cubicBezTo>
                      <a:pt x="11219" y="89902"/>
                      <a:pt x="9278" y="89973"/>
                      <a:pt x="7295" y="89973"/>
                    </a:cubicBezTo>
                    <a:cubicBezTo>
                      <a:pt x="6473" y="89973"/>
                      <a:pt x="5644" y="89961"/>
                      <a:pt x="4804" y="89932"/>
                    </a:cubicBezTo>
                    <a:cubicBezTo>
                      <a:pt x="5371" y="88797"/>
                      <a:pt x="5972" y="87830"/>
                      <a:pt x="6639" y="86896"/>
                    </a:cubicBezTo>
                    <a:cubicBezTo>
                      <a:pt x="6806" y="86663"/>
                      <a:pt x="7006" y="86596"/>
                      <a:pt x="7239" y="86596"/>
                    </a:cubicBezTo>
                    <a:close/>
                    <a:moveTo>
                      <a:pt x="6794" y="91210"/>
                    </a:moveTo>
                    <a:cubicBezTo>
                      <a:pt x="7268" y="91210"/>
                      <a:pt x="7306" y="91421"/>
                      <a:pt x="7306" y="92200"/>
                    </a:cubicBezTo>
                    <a:cubicBezTo>
                      <a:pt x="7339" y="95069"/>
                      <a:pt x="7339" y="97937"/>
                      <a:pt x="7373" y="100806"/>
                    </a:cubicBezTo>
                    <a:cubicBezTo>
                      <a:pt x="7573" y="97871"/>
                      <a:pt x="7606" y="94935"/>
                      <a:pt x="7606" y="92033"/>
                    </a:cubicBezTo>
                    <a:cubicBezTo>
                      <a:pt x="7606" y="91338"/>
                      <a:pt x="7629" y="91222"/>
                      <a:pt x="8158" y="91222"/>
                    </a:cubicBezTo>
                    <a:cubicBezTo>
                      <a:pt x="8264" y="91222"/>
                      <a:pt x="8390" y="91227"/>
                      <a:pt x="8540" y="91233"/>
                    </a:cubicBezTo>
                    <a:cubicBezTo>
                      <a:pt x="8640" y="107311"/>
                      <a:pt x="8607" y="141168"/>
                      <a:pt x="8574" y="157280"/>
                    </a:cubicBezTo>
                    <a:cubicBezTo>
                      <a:pt x="8201" y="157404"/>
                      <a:pt x="7829" y="157456"/>
                      <a:pt x="7451" y="157456"/>
                    </a:cubicBezTo>
                    <a:cubicBezTo>
                      <a:pt x="7014" y="157456"/>
                      <a:pt x="6569" y="157387"/>
                      <a:pt x="6105" y="157280"/>
                    </a:cubicBezTo>
                    <a:cubicBezTo>
                      <a:pt x="6072" y="141168"/>
                      <a:pt x="6072" y="107344"/>
                      <a:pt x="6172" y="91266"/>
                    </a:cubicBezTo>
                    <a:cubicBezTo>
                      <a:pt x="6436" y="91233"/>
                      <a:pt x="6638" y="91210"/>
                      <a:pt x="6794" y="91210"/>
                    </a:cubicBezTo>
                    <a:close/>
                    <a:moveTo>
                      <a:pt x="7306" y="1"/>
                    </a:moveTo>
                    <a:cubicBezTo>
                      <a:pt x="5705" y="4137"/>
                      <a:pt x="4337" y="8373"/>
                      <a:pt x="3136" y="12643"/>
                    </a:cubicBezTo>
                    <a:cubicBezTo>
                      <a:pt x="2403" y="15278"/>
                      <a:pt x="1802" y="17947"/>
                      <a:pt x="835" y="20549"/>
                    </a:cubicBezTo>
                    <a:cubicBezTo>
                      <a:pt x="735" y="20815"/>
                      <a:pt x="401" y="21116"/>
                      <a:pt x="735" y="21416"/>
                    </a:cubicBezTo>
                    <a:cubicBezTo>
                      <a:pt x="841" y="21523"/>
                      <a:pt x="959" y="21560"/>
                      <a:pt x="1081" y="21560"/>
                    </a:cubicBezTo>
                    <a:cubicBezTo>
                      <a:pt x="1263" y="21560"/>
                      <a:pt x="1455" y="21476"/>
                      <a:pt x="1635" y="21416"/>
                    </a:cubicBezTo>
                    <a:cubicBezTo>
                      <a:pt x="2636" y="21082"/>
                      <a:pt x="3603" y="20782"/>
                      <a:pt x="4704" y="20415"/>
                    </a:cubicBezTo>
                    <a:lnTo>
                      <a:pt x="4704" y="20415"/>
                    </a:lnTo>
                    <a:cubicBezTo>
                      <a:pt x="4337" y="23417"/>
                      <a:pt x="4671" y="26353"/>
                      <a:pt x="4304" y="29255"/>
                    </a:cubicBezTo>
                    <a:cubicBezTo>
                      <a:pt x="4170" y="30289"/>
                      <a:pt x="4304" y="30389"/>
                      <a:pt x="5405" y="30556"/>
                    </a:cubicBezTo>
                    <a:cubicBezTo>
                      <a:pt x="5405" y="30823"/>
                      <a:pt x="5405" y="31023"/>
                      <a:pt x="5405" y="31256"/>
                    </a:cubicBezTo>
                    <a:cubicBezTo>
                      <a:pt x="5405" y="47268"/>
                      <a:pt x="5438" y="69684"/>
                      <a:pt x="5438" y="85695"/>
                    </a:cubicBezTo>
                    <a:cubicBezTo>
                      <a:pt x="5438" y="86196"/>
                      <a:pt x="5271" y="86529"/>
                      <a:pt x="4838" y="86796"/>
                    </a:cubicBezTo>
                    <a:cubicBezTo>
                      <a:pt x="3403" y="87697"/>
                      <a:pt x="1969" y="88664"/>
                      <a:pt x="535" y="89598"/>
                    </a:cubicBezTo>
                    <a:cubicBezTo>
                      <a:pt x="301" y="89765"/>
                      <a:pt x="1" y="89832"/>
                      <a:pt x="34" y="90198"/>
                    </a:cubicBezTo>
                    <a:cubicBezTo>
                      <a:pt x="234" y="90465"/>
                      <a:pt x="501" y="90399"/>
                      <a:pt x="768" y="90432"/>
                    </a:cubicBezTo>
                    <a:cubicBezTo>
                      <a:pt x="1658" y="90521"/>
                      <a:pt x="2547" y="90565"/>
                      <a:pt x="3427" y="90565"/>
                    </a:cubicBezTo>
                    <a:cubicBezTo>
                      <a:pt x="3867" y="90565"/>
                      <a:pt x="4304" y="90554"/>
                      <a:pt x="4738" y="90532"/>
                    </a:cubicBezTo>
                    <a:cubicBezTo>
                      <a:pt x="4777" y="90530"/>
                      <a:pt x="4814" y="90529"/>
                      <a:pt x="4850" y="90529"/>
                    </a:cubicBezTo>
                    <a:cubicBezTo>
                      <a:pt x="5387" y="90529"/>
                      <a:pt x="5505" y="90767"/>
                      <a:pt x="5505" y="91299"/>
                    </a:cubicBezTo>
                    <a:cubicBezTo>
                      <a:pt x="5505" y="101640"/>
                      <a:pt x="5538" y="105543"/>
                      <a:pt x="5471" y="115884"/>
                    </a:cubicBezTo>
                    <a:cubicBezTo>
                      <a:pt x="5438" y="121221"/>
                      <a:pt x="5405" y="151909"/>
                      <a:pt x="5438" y="157280"/>
                    </a:cubicBezTo>
                    <a:cubicBezTo>
                      <a:pt x="5438" y="157410"/>
                      <a:pt x="5438" y="157457"/>
                      <a:pt x="5440" y="157457"/>
                    </a:cubicBezTo>
                    <a:cubicBezTo>
                      <a:pt x="5444" y="157457"/>
                      <a:pt x="5461" y="157120"/>
                      <a:pt x="5521" y="157120"/>
                    </a:cubicBezTo>
                    <a:cubicBezTo>
                      <a:pt x="5543" y="157120"/>
                      <a:pt x="5570" y="157163"/>
                      <a:pt x="5605" y="157280"/>
                    </a:cubicBezTo>
                    <a:cubicBezTo>
                      <a:pt x="6264" y="157390"/>
                      <a:pt x="6912" y="157469"/>
                      <a:pt x="7579" y="157469"/>
                    </a:cubicBezTo>
                    <a:cubicBezTo>
                      <a:pt x="8127" y="157469"/>
                      <a:pt x="8687" y="157415"/>
                      <a:pt x="9274" y="157280"/>
                    </a:cubicBezTo>
                    <a:cubicBezTo>
                      <a:pt x="9274" y="140801"/>
                      <a:pt x="9107" y="107144"/>
                      <a:pt x="9241" y="90565"/>
                    </a:cubicBezTo>
                    <a:cubicBezTo>
                      <a:pt x="9708" y="90549"/>
                      <a:pt x="10173" y="90547"/>
                      <a:pt x="10635" y="90547"/>
                    </a:cubicBezTo>
                    <a:cubicBezTo>
                      <a:pt x="10789" y="90547"/>
                      <a:pt x="10943" y="90547"/>
                      <a:pt x="11096" y="90547"/>
                    </a:cubicBezTo>
                    <a:cubicBezTo>
                      <a:pt x="12324" y="90547"/>
                      <a:pt x="13533" y="90532"/>
                      <a:pt x="14711" y="90265"/>
                    </a:cubicBezTo>
                    <a:cubicBezTo>
                      <a:pt x="14611" y="89832"/>
                      <a:pt x="14378" y="89731"/>
                      <a:pt x="14178" y="89598"/>
                    </a:cubicBezTo>
                    <a:cubicBezTo>
                      <a:pt x="12743" y="88664"/>
                      <a:pt x="11309" y="87697"/>
                      <a:pt x="9841" y="86763"/>
                    </a:cubicBezTo>
                    <a:cubicBezTo>
                      <a:pt x="9408" y="86496"/>
                      <a:pt x="9241" y="86196"/>
                      <a:pt x="9241" y="85662"/>
                    </a:cubicBezTo>
                    <a:cubicBezTo>
                      <a:pt x="9274" y="69717"/>
                      <a:pt x="9274" y="47301"/>
                      <a:pt x="9307" y="31323"/>
                    </a:cubicBezTo>
                    <a:cubicBezTo>
                      <a:pt x="9307" y="31056"/>
                      <a:pt x="9241" y="30756"/>
                      <a:pt x="9408" y="30522"/>
                    </a:cubicBezTo>
                    <a:cubicBezTo>
                      <a:pt x="10375" y="30422"/>
                      <a:pt x="10475" y="30289"/>
                      <a:pt x="10408" y="29288"/>
                    </a:cubicBezTo>
                    <a:cubicBezTo>
                      <a:pt x="10408" y="29188"/>
                      <a:pt x="10408" y="29055"/>
                      <a:pt x="10375" y="28921"/>
                    </a:cubicBezTo>
                    <a:cubicBezTo>
                      <a:pt x="10008" y="26119"/>
                      <a:pt x="10342" y="23284"/>
                      <a:pt x="10008" y="20415"/>
                    </a:cubicBezTo>
                    <a:lnTo>
                      <a:pt x="10008" y="20415"/>
                    </a:lnTo>
                    <a:cubicBezTo>
                      <a:pt x="11175" y="20782"/>
                      <a:pt x="12210" y="21149"/>
                      <a:pt x="13277" y="21483"/>
                    </a:cubicBezTo>
                    <a:cubicBezTo>
                      <a:pt x="13394" y="21516"/>
                      <a:pt x="13519" y="21549"/>
                      <a:pt x="13644" y="21549"/>
                    </a:cubicBezTo>
                    <a:cubicBezTo>
                      <a:pt x="13769" y="21549"/>
                      <a:pt x="13894" y="21516"/>
                      <a:pt x="14011" y="21416"/>
                    </a:cubicBezTo>
                    <a:cubicBezTo>
                      <a:pt x="14211" y="21182"/>
                      <a:pt x="14044" y="20949"/>
                      <a:pt x="13944" y="20715"/>
                    </a:cubicBezTo>
                    <a:cubicBezTo>
                      <a:pt x="13444" y="19314"/>
                      <a:pt x="12943" y="17913"/>
                      <a:pt x="12576" y="16446"/>
                    </a:cubicBezTo>
                    <a:cubicBezTo>
                      <a:pt x="11175" y="10975"/>
                      <a:pt x="9508" y="5571"/>
                      <a:pt x="7506" y="234"/>
                    </a:cubicBezTo>
                    <a:cubicBezTo>
                      <a:pt x="7473" y="134"/>
                      <a:pt x="7473" y="1"/>
                      <a:pt x="730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pic>
        <p:nvPicPr>
          <p:cNvPr id="2" name="Presentazione.mp3">
            <a:hlinkClick r:id="" action="ppaction://media"/>
            <a:extLst>
              <a:ext uri="{FF2B5EF4-FFF2-40B4-BE49-F238E27FC236}">
                <a16:creationId xmlns:a16="http://schemas.microsoft.com/office/drawing/2014/main" id="{291C2538-DFDD-F7D8-5FD4-406119B2BD5D}"/>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4116375" y="-1043041"/>
            <a:ext cx="812800" cy="812800"/>
          </a:xfrm>
          <a:prstGeom prst="rect">
            <a:avLst/>
          </a:prstGeom>
        </p:spPr>
      </p:pic>
    </p:spTree>
    <p:extLst>
      <p:ext uri="{BB962C8B-B14F-4D97-AF65-F5344CB8AC3E}">
        <p14:creationId xmlns:p14="http://schemas.microsoft.com/office/powerpoint/2010/main" val="288412306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2115"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562"/>
        <p:cNvGrpSpPr/>
        <p:nvPr/>
      </p:nvGrpSpPr>
      <p:grpSpPr>
        <a:xfrm>
          <a:off x="0" y="0"/>
          <a:ext cx="0" cy="0"/>
          <a:chOff x="0" y="0"/>
          <a:chExt cx="0" cy="0"/>
        </a:xfrm>
      </p:grpSpPr>
      <p:sp>
        <p:nvSpPr>
          <p:cNvPr id="563" name="Google Shape;563;p42"/>
          <p:cNvSpPr/>
          <p:nvPr/>
        </p:nvSpPr>
        <p:spPr>
          <a:xfrm rot="-2700000">
            <a:off x="9855757" y="4853768"/>
            <a:ext cx="779648" cy="839245"/>
          </a:xfrm>
          <a:custGeom>
            <a:avLst/>
            <a:gdLst/>
            <a:ahLst/>
            <a:cxnLst/>
            <a:rect l="l" t="t" r="r" b="b"/>
            <a:pathLst>
              <a:path w="25591" h="27544" extrusionOk="0">
                <a:moveTo>
                  <a:pt x="14046" y="70"/>
                </a:moveTo>
                <a:cubicBezTo>
                  <a:pt x="11186" y="-321"/>
                  <a:pt x="8318" y="1001"/>
                  <a:pt x="6315" y="1873"/>
                </a:cubicBezTo>
                <a:cubicBezTo>
                  <a:pt x="4312" y="2745"/>
                  <a:pt x="3013" y="4080"/>
                  <a:pt x="2029" y="5302"/>
                </a:cubicBezTo>
                <a:cubicBezTo>
                  <a:pt x="1045" y="6524"/>
                  <a:pt x="728" y="7683"/>
                  <a:pt x="410" y="9207"/>
                </a:cubicBezTo>
                <a:cubicBezTo>
                  <a:pt x="93" y="10731"/>
                  <a:pt x="-162" y="12541"/>
                  <a:pt x="124" y="14446"/>
                </a:cubicBezTo>
                <a:cubicBezTo>
                  <a:pt x="410" y="16351"/>
                  <a:pt x="330" y="18462"/>
                  <a:pt x="2124" y="20637"/>
                </a:cubicBezTo>
                <a:cubicBezTo>
                  <a:pt x="3918" y="22812"/>
                  <a:pt x="7486" y="27058"/>
                  <a:pt x="10887" y="27495"/>
                </a:cubicBezTo>
                <a:cubicBezTo>
                  <a:pt x="14288" y="27932"/>
                  <a:pt x="20087" y="25355"/>
                  <a:pt x="22532" y="23259"/>
                </a:cubicBezTo>
                <a:cubicBezTo>
                  <a:pt x="24977" y="21164"/>
                  <a:pt x="25399" y="18096"/>
                  <a:pt x="25556" y="14922"/>
                </a:cubicBezTo>
                <a:cubicBezTo>
                  <a:pt x="25713" y="11748"/>
                  <a:pt x="25392" y="6692"/>
                  <a:pt x="23474" y="4217"/>
                </a:cubicBezTo>
                <a:cubicBezTo>
                  <a:pt x="21556" y="1742"/>
                  <a:pt x="16906" y="461"/>
                  <a:pt x="14046" y="70"/>
                </a:cubicBezTo>
                <a:close/>
              </a:path>
            </a:pathLst>
          </a:custGeom>
          <a:solidFill>
            <a:schemeClr val="accent6"/>
          </a:solidFill>
          <a:ln>
            <a:noFill/>
          </a:ln>
        </p:spPr>
      </p:sp>
      <p:sp>
        <p:nvSpPr>
          <p:cNvPr id="564" name="Google Shape;564;p42"/>
          <p:cNvSpPr/>
          <p:nvPr/>
        </p:nvSpPr>
        <p:spPr>
          <a:xfrm rot="-6299992">
            <a:off x="10111909" y="-1924048"/>
            <a:ext cx="779644" cy="839210"/>
          </a:xfrm>
          <a:custGeom>
            <a:avLst/>
            <a:gdLst/>
            <a:ahLst/>
            <a:cxnLst/>
            <a:rect l="l" t="t" r="r" b="b"/>
            <a:pathLst>
              <a:path w="25591" h="27544" extrusionOk="0">
                <a:moveTo>
                  <a:pt x="14046" y="70"/>
                </a:moveTo>
                <a:cubicBezTo>
                  <a:pt x="11186" y="-321"/>
                  <a:pt x="8318" y="1001"/>
                  <a:pt x="6315" y="1873"/>
                </a:cubicBezTo>
                <a:cubicBezTo>
                  <a:pt x="4312" y="2745"/>
                  <a:pt x="3013" y="4080"/>
                  <a:pt x="2029" y="5302"/>
                </a:cubicBezTo>
                <a:cubicBezTo>
                  <a:pt x="1045" y="6524"/>
                  <a:pt x="728" y="7683"/>
                  <a:pt x="410" y="9207"/>
                </a:cubicBezTo>
                <a:cubicBezTo>
                  <a:pt x="93" y="10731"/>
                  <a:pt x="-162" y="12541"/>
                  <a:pt x="124" y="14446"/>
                </a:cubicBezTo>
                <a:cubicBezTo>
                  <a:pt x="410" y="16351"/>
                  <a:pt x="330" y="18462"/>
                  <a:pt x="2124" y="20637"/>
                </a:cubicBezTo>
                <a:cubicBezTo>
                  <a:pt x="3918" y="22812"/>
                  <a:pt x="7486" y="27058"/>
                  <a:pt x="10887" y="27495"/>
                </a:cubicBezTo>
                <a:cubicBezTo>
                  <a:pt x="14288" y="27932"/>
                  <a:pt x="20087" y="25355"/>
                  <a:pt x="22532" y="23259"/>
                </a:cubicBezTo>
                <a:cubicBezTo>
                  <a:pt x="24977" y="21164"/>
                  <a:pt x="25399" y="18096"/>
                  <a:pt x="25556" y="14922"/>
                </a:cubicBezTo>
                <a:cubicBezTo>
                  <a:pt x="25713" y="11748"/>
                  <a:pt x="25392" y="6692"/>
                  <a:pt x="23474" y="4217"/>
                </a:cubicBezTo>
                <a:cubicBezTo>
                  <a:pt x="21556" y="1742"/>
                  <a:pt x="16906" y="461"/>
                  <a:pt x="14046" y="70"/>
                </a:cubicBezTo>
                <a:close/>
              </a:path>
            </a:pathLst>
          </a:custGeom>
          <a:solidFill>
            <a:schemeClr val="accent6"/>
          </a:solidFill>
          <a:ln>
            <a:noFill/>
          </a:ln>
        </p:spPr>
      </p:sp>
      <p:sp>
        <p:nvSpPr>
          <p:cNvPr id="565" name="Google Shape;565;p42"/>
          <p:cNvSpPr/>
          <p:nvPr/>
        </p:nvSpPr>
        <p:spPr>
          <a:xfrm rot="2700000">
            <a:off x="-1513440" y="4682194"/>
            <a:ext cx="779648" cy="839245"/>
          </a:xfrm>
          <a:custGeom>
            <a:avLst/>
            <a:gdLst/>
            <a:ahLst/>
            <a:cxnLst/>
            <a:rect l="l" t="t" r="r" b="b"/>
            <a:pathLst>
              <a:path w="25591" h="27544" extrusionOk="0">
                <a:moveTo>
                  <a:pt x="14046" y="70"/>
                </a:moveTo>
                <a:cubicBezTo>
                  <a:pt x="11186" y="-321"/>
                  <a:pt x="8318" y="1001"/>
                  <a:pt x="6315" y="1873"/>
                </a:cubicBezTo>
                <a:cubicBezTo>
                  <a:pt x="4312" y="2745"/>
                  <a:pt x="3013" y="4080"/>
                  <a:pt x="2029" y="5302"/>
                </a:cubicBezTo>
                <a:cubicBezTo>
                  <a:pt x="1045" y="6524"/>
                  <a:pt x="728" y="7683"/>
                  <a:pt x="410" y="9207"/>
                </a:cubicBezTo>
                <a:cubicBezTo>
                  <a:pt x="93" y="10731"/>
                  <a:pt x="-162" y="12541"/>
                  <a:pt x="124" y="14446"/>
                </a:cubicBezTo>
                <a:cubicBezTo>
                  <a:pt x="410" y="16351"/>
                  <a:pt x="330" y="18462"/>
                  <a:pt x="2124" y="20637"/>
                </a:cubicBezTo>
                <a:cubicBezTo>
                  <a:pt x="3918" y="22812"/>
                  <a:pt x="7486" y="27058"/>
                  <a:pt x="10887" y="27495"/>
                </a:cubicBezTo>
                <a:cubicBezTo>
                  <a:pt x="14288" y="27932"/>
                  <a:pt x="20087" y="25355"/>
                  <a:pt x="22532" y="23259"/>
                </a:cubicBezTo>
                <a:cubicBezTo>
                  <a:pt x="24977" y="21164"/>
                  <a:pt x="25399" y="18096"/>
                  <a:pt x="25556" y="14922"/>
                </a:cubicBezTo>
                <a:cubicBezTo>
                  <a:pt x="25713" y="11748"/>
                  <a:pt x="25392" y="6692"/>
                  <a:pt x="23474" y="4217"/>
                </a:cubicBezTo>
                <a:cubicBezTo>
                  <a:pt x="21556" y="1742"/>
                  <a:pt x="16906" y="461"/>
                  <a:pt x="14046" y="70"/>
                </a:cubicBezTo>
                <a:close/>
              </a:path>
            </a:pathLst>
          </a:custGeom>
          <a:solidFill>
            <a:schemeClr val="accent6"/>
          </a:solidFill>
          <a:ln>
            <a:noFill/>
          </a:ln>
        </p:spPr>
      </p:sp>
      <p:sp>
        <p:nvSpPr>
          <p:cNvPr id="566" name="Google Shape;566;p42"/>
          <p:cNvSpPr/>
          <p:nvPr/>
        </p:nvSpPr>
        <p:spPr>
          <a:xfrm rot="5400000">
            <a:off x="-1295049" y="-1668995"/>
            <a:ext cx="779630" cy="839197"/>
          </a:xfrm>
          <a:custGeom>
            <a:avLst/>
            <a:gdLst/>
            <a:ahLst/>
            <a:cxnLst/>
            <a:rect l="l" t="t" r="r" b="b"/>
            <a:pathLst>
              <a:path w="25591" h="27544" extrusionOk="0">
                <a:moveTo>
                  <a:pt x="14046" y="70"/>
                </a:moveTo>
                <a:cubicBezTo>
                  <a:pt x="11186" y="-321"/>
                  <a:pt x="8318" y="1001"/>
                  <a:pt x="6315" y="1873"/>
                </a:cubicBezTo>
                <a:cubicBezTo>
                  <a:pt x="4312" y="2745"/>
                  <a:pt x="3013" y="4080"/>
                  <a:pt x="2029" y="5302"/>
                </a:cubicBezTo>
                <a:cubicBezTo>
                  <a:pt x="1045" y="6524"/>
                  <a:pt x="728" y="7683"/>
                  <a:pt x="410" y="9207"/>
                </a:cubicBezTo>
                <a:cubicBezTo>
                  <a:pt x="93" y="10731"/>
                  <a:pt x="-162" y="12541"/>
                  <a:pt x="124" y="14446"/>
                </a:cubicBezTo>
                <a:cubicBezTo>
                  <a:pt x="410" y="16351"/>
                  <a:pt x="330" y="18462"/>
                  <a:pt x="2124" y="20637"/>
                </a:cubicBezTo>
                <a:cubicBezTo>
                  <a:pt x="3918" y="22812"/>
                  <a:pt x="7486" y="27058"/>
                  <a:pt x="10887" y="27495"/>
                </a:cubicBezTo>
                <a:cubicBezTo>
                  <a:pt x="14288" y="27932"/>
                  <a:pt x="20087" y="25355"/>
                  <a:pt x="22532" y="23259"/>
                </a:cubicBezTo>
                <a:cubicBezTo>
                  <a:pt x="24977" y="21164"/>
                  <a:pt x="25399" y="18096"/>
                  <a:pt x="25556" y="14922"/>
                </a:cubicBezTo>
                <a:cubicBezTo>
                  <a:pt x="25713" y="11748"/>
                  <a:pt x="25392" y="6692"/>
                  <a:pt x="23474" y="4217"/>
                </a:cubicBezTo>
                <a:cubicBezTo>
                  <a:pt x="21556" y="1742"/>
                  <a:pt x="16906" y="461"/>
                  <a:pt x="14046" y="70"/>
                </a:cubicBezTo>
                <a:close/>
              </a:path>
            </a:pathLst>
          </a:custGeom>
          <a:solidFill>
            <a:schemeClr val="accent6"/>
          </a:solidFill>
          <a:ln>
            <a:noFill/>
          </a:ln>
        </p:spPr>
      </p:sp>
      <p:sp>
        <p:nvSpPr>
          <p:cNvPr id="567" name="Google Shape;567;p42"/>
          <p:cNvSpPr txBox="1">
            <a:spLocks noGrp="1"/>
          </p:cNvSpPr>
          <p:nvPr>
            <p:ph type="subTitle" idx="5"/>
          </p:nvPr>
        </p:nvSpPr>
        <p:spPr>
          <a:xfrm>
            <a:off x="8652310" y="-1075874"/>
            <a:ext cx="3672000" cy="292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it-IT" dirty="0"/>
              <a:t>Stupor Mundi</a:t>
            </a:r>
            <a:endParaRPr dirty="0"/>
          </a:p>
        </p:txBody>
      </p:sp>
      <p:sp>
        <p:nvSpPr>
          <p:cNvPr id="568" name="Google Shape;568;p42"/>
          <p:cNvSpPr txBox="1">
            <a:spLocks noGrp="1"/>
          </p:cNvSpPr>
          <p:nvPr>
            <p:ph type="subTitle" idx="2"/>
          </p:nvPr>
        </p:nvSpPr>
        <p:spPr>
          <a:xfrm>
            <a:off x="-2772223" y="-820828"/>
            <a:ext cx="3672000" cy="292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it-IT" dirty="0"/>
              <a:t>Introduzione</a:t>
            </a:r>
            <a:endParaRPr dirty="0"/>
          </a:p>
        </p:txBody>
      </p:sp>
      <p:sp>
        <p:nvSpPr>
          <p:cNvPr id="569" name="Google Shape;569;p42"/>
          <p:cNvSpPr txBox="1">
            <a:spLocks noGrp="1"/>
          </p:cNvSpPr>
          <p:nvPr>
            <p:ph type="subTitle" idx="8"/>
          </p:nvPr>
        </p:nvSpPr>
        <p:spPr>
          <a:xfrm>
            <a:off x="-2977091" y="5537611"/>
            <a:ext cx="3672000" cy="292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err="1"/>
              <a:t>Scuola</a:t>
            </a:r>
            <a:r>
              <a:rPr lang="en" dirty="0"/>
              <a:t> Siciliana</a:t>
            </a:r>
            <a:endParaRPr dirty="0"/>
          </a:p>
        </p:txBody>
      </p:sp>
      <p:sp>
        <p:nvSpPr>
          <p:cNvPr id="570" name="Google Shape;570;p42"/>
          <p:cNvSpPr txBox="1">
            <a:spLocks noGrp="1"/>
          </p:cNvSpPr>
          <p:nvPr>
            <p:ph type="subTitle" idx="14"/>
          </p:nvPr>
        </p:nvSpPr>
        <p:spPr>
          <a:xfrm>
            <a:off x="8413822" y="5682283"/>
            <a:ext cx="3672000" cy="292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err="1"/>
              <a:t>Università</a:t>
            </a:r>
            <a:r>
              <a:rPr lang="en" dirty="0"/>
              <a:t> di Napoli</a:t>
            </a:r>
            <a:endParaRPr dirty="0"/>
          </a:p>
        </p:txBody>
      </p:sp>
      <p:sp>
        <p:nvSpPr>
          <p:cNvPr id="571" name="Google Shape;571;p42"/>
          <p:cNvSpPr txBox="1">
            <a:spLocks noGrp="1"/>
          </p:cNvSpPr>
          <p:nvPr>
            <p:ph type="subTitle" idx="7"/>
          </p:nvPr>
        </p:nvSpPr>
        <p:spPr>
          <a:xfrm>
            <a:off x="-2977138" y="5845756"/>
            <a:ext cx="3672000" cy="360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La </a:t>
            </a:r>
            <a:r>
              <a:rPr lang="en" dirty="0" err="1"/>
              <a:t>cultura</a:t>
            </a:r>
            <a:r>
              <a:rPr lang="en" dirty="0"/>
              <a:t>…</a:t>
            </a:r>
            <a:endParaRPr dirty="0"/>
          </a:p>
        </p:txBody>
      </p:sp>
      <p:sp>
        <p:nvSpPr>
          <p:cNvPr id="572" name="Google Shape;572;p42"/>
          <p:cNvSpPr txBox="1">
            <a:spLocks noGrp="1"/>
          </p:cNvSpPr>
          <p:nvPr>
            <p:ph type="subTitle" idx="13"/>
          </p:nvPr>
        </p:nvSpPr>
        <p:spPr>
          <a:xfrm>
            <a:off x="8396172" y="5990436"/>
            <a:ext cx="3672000" cy="360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a:t>
            </a:r>
            <a:r>
              <a:rPr lang="en" dirty="0" err="1"/>
              <a:t>anche</a:t>
            </a:r>
            <a:r>
              <a:rPr lang="en" dirty="0"/>
              <a:t> al Sud</a:t>
            </a:r>
            <a:endParaRPr dirty="0"/>
          </a:p>
        </p:txBody>
      </p:sp>
      <p:sp>
        <p:nvSpPr>
          <p:cNvPr id="573" name="Google Shape;573;p42"/>
          <p:cNvSpPr txBox="1">
            <a:spLocks noGrp="1"/>
          </p:cNvSpPr>
          <p:nvPr>
            <p:ph type="subTitle" idx="4"/>
          </p:nvPr>
        </p:nvSpPr>
        <p:spPr>
          <a:xfrm>
            <a:off x="8652322" y="-765644"/>
            <a:ext cx="3672000" cy="360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Da dove </a:t>
            </a:r>
            <a:r>
              <a:rPr lang="en" dirty="0" err="1"/>
              <a:t>deriva</a:t>
            </a:r>
            <a:r>
              <a:rPr lang="en" dirty="0"/>
              <a:t>?</a:t>
            </a:r>
            <a:endParaRPr dirty="0"/>
          </a:p>
        </p:txBody>
      </p:sp>
      <p:sp>
        <p:nvSpPr>
          <p:cNvPr id="574" name="Google Shape;574;p42"/>
          <p:cNvSpPr txBox="1">
            <a:spLocks noGrp="1"/>
          </p:cNvSpPr>
          <p:nvPr>
            <p:ph type="title" idx="15"/>
          </p:nvPr>
        </p:nvSpPr>
        <p:spPr>
          <a:xfrm>
            <a:off x="689172" y="-1106038"/>
            <a:ext cx="7707000" cy="360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err="1"/>
              <a:t>Contenuti</a:t>
            </a:r>
            <a:endParaRPr dirty="0"/>
          </a:p>
        </p:txBody>
      </p:sp>
      <p:sp>
        <p:nvSpPr>
          <p:cNvPr id="575" name="Google Shape;575;p42"/>
          <p:cNvSpPr txBox="1">
            <a:spLocks noGrp="1"/>
          </p:cNvSpPr>
          <p:nvPr>
            <p:ph type="subTitle" idx="1"/>
          </p:nvPr>
        </p:nvSpPr>
        <p:spPr>
          <a:xfrm>
            <a:off x="-2772213" y="-510598"/>
            <a:ext cx="3672000" cy="360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Storia di </a:t>
            </a:r>
            <a:r>
              <a:rPr lang="it-IT" dirty="0" err="1"/>
              <a:t>F</a:t>
            </a:r>
            <a:r>
              <a:rPr lang="en" dirty="0" err="1"/>
              <a:t>ederico</a:t>
            </a:r>
            <a:r>
              <a:rPr lang="en" dirty="0"/>
              <a:t> II</a:t>
            </a:r>
            <a:endParaRPr dirty="0"/>
          </a:p>
        </p:txBody>
      </p:sp>
      <p:sp>
        <p:nvSpPr>
          <p:cNvPr id="576" name="Google Shape;576;p42"/>
          <p:cNvSpPr txBox="1">
            <a:spLocks noGrp="1"/>
          </p:cNvSpPr>
          <p:nvPr>
            <p:ph type="title"/>
          </p:nvPr>
        </p:nvSpPr>
        <p:spPr>
          <a:xfrm>
            <a:off x="-1349785" y="-1503064"/>
            <a:ext cx="848700" cy="467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01</a:t>
            </a:r>
            <a:endParaRPr dirty="0"/>
          </a:p>
        </p:txBody>
      </p:sp>
      <p:sp>
        <p:nvSpPr>
          <p:cNvPr id="577" name="Google Shape;577;p42"/>
          <p:cNvSpPr txBox="1">
            <a:spLocks noGrp="1"/>
          </p:cNvSpPr>
          <p:nvPr>
            <p:ph type="title" idx="3"/>
          </p:nvPr>
        </p:nvSpPr>
        <p:spPr>
          <a:xfrm>
            <a:off x="10063960" y="-1758110"/>
            <a:ext cx="848700" cy="467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02</a:t>
            </a:r>
            <a:endParaRPr dirty="0"/>
          </a:p>
        </p:txBody>
      </p:sp>
      <p:sp>
        <p:nvSpPr>
          <p:cNvPr id="578" name="Google Shape;578;p42"/>
          <p:cNvSpPr txBox="1">
            <a:spLocks noGrp="1"/>
          </p:cNvSpPr>
          <p:nvPr>
            <p:ph type="title" idx="6"/>
          </p:nvPr>
        </p:nvSpPr>
        <p:spPr>
          <a:xfrm>
            <a:off x="-1541247" y="4871111"/>
            <a:ext cx="848700" cy="467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03</a:t>
            </a:r>
            <a:endParaRPr dirty="0"/>
          </a:p>
        </p:txBody>
      </p:sp>
      <p:sp>
        <p:nvSpPr>
          <p:cNvPr id="579" name="Google Shape;579;p42"/>
          <p:cNvSpPr txBox="1">
            <a:spLocks noGrp="1"/>
          </p:cNvSpPr>
          <p:nvPr>
            <p:ph type="title" idx="9"/>
          </p:nvPr>
        </p:nvSpPr>
        <p:spPr>
          <a:xfrm>
            <a:off x="9807810" y="5015791"/>
            <a:ext cx="848700" cy="467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04</a:t>
            </a:r>
            <a:endParaRPr/>
          </a:p>
        </p:txBody>
      </p:sp>
      <p:sp>
        <p:nvSpPr>
          <p:cNvPr id="580" name="Google Shape;580;p42"/>
          <p:cNvSpPr/>
          <p:nvPr/>
        </p:nvSpPr>
        <p:spPr>
          <a:xfrm>
            <a:off x="-713447" y="-765644"/>
            <a:ext cx="2350" cy="4350"/>
          </a:xfrm>
          <a:custGeom>
            <a:avLst/>
            <a:gdLst/>
            <a:ahLst/>
            <a:cxnLst/>
            <a:rect l="l" t="t" r="r" b="b"/>
            <a:pathLst>
              <a:path w="94" h="174" extrusionOk="0">
                <a:moveTo>
                  <a:pt x="94" y="174"/>
                </a:moveTo>
                <a:cubicBezTo>
                  <a:pt x="67" y="107"/>
                  <a:pt x="81" y="1"/>
                  <a:pt x="1" y="1"/>
                </a:cubicBezTo>
                <a:cubicBezTo>
                  <a:pt x="27" y="67"/>
                  <a:pt x="1" y="174"/>
                  <a:pt x="94" y="174"/>
                </a:cubicBezTo>
                <a:close/>
              </a:path>
            </a:pathLst>
          </a:custGeom>
          <a:solidFill>
            <a:srgbClr val="F89D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 name="Google Shape;3360;p87">
            <a:extLst>
              <a:ext uri="{FF2B5EF4-FFF2-40B4-BE49-F238E27FC236}">
                <a16:creationId xmlns:a16="http://schemas.microsoft.com/office/drawing/2014/main" id="{E0EAC0DD-95A7-8186-D1C6-B53C4386027E}"/>
              </a:ext>
            </a:extLst>
          </p:cNvPr>
          <p:cNvSpPr txBox="1">
            <a:spLocks/>
          </p:cNvSpPr>
          <p:nvPr/>
        </p:nvSpPr>
        <p:spPr>
          <a:xfrm>
            <a:off x="1401974" y="1220514"/>
            <a:ext cx="6367800" cy="28980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4800"/>
              <a:buFont typeface="Rakkas"/>
              <a:buNone/>
              <a:defRPr sz="4000" b="0" i="0" u="none" strike="noStrike" cap="none">
                <a:solidFill>
                  <a:schemeClr val="accent1"/>
                </a:solidFill>
                <a:latin typeface="Rakkas"/>
                <a:ea typeface="Rakkas"/>
                <a:cs typeface="Rakkas"/>
                <a:sym typeface="Rakkas"/>
              </a:defRPr>
            </a:lvl1pPr>
            <a:lvl2pPr marR="0" lvl="1" algn="ctr" rtl="0">
              <a:lnSpc>
                <a:spcPct val="100000"/>
              </a:lnSpc>
              <a:spcBef>
                <a:spcPts val="0"/>
              </a:spcBef>
              <a:spcAft>
                <a:spcPts val="0"/>
              </a:spcAft>
              <a:buClr>
                <a:schemeClr val="dk1"/>
              </a:buClr>
              <a:buSzPts val="4800"/>
              <a:buFont typeface="Rakkas"/>
              <a:buNone/>
              <a:defRPr sz="4800" b="0" i="0" u="none" strike="noStrike" cap="none">
                <a:solidFill>
                  <a:schemeClr val="dk1"/>
                </a:solidFill>
                <a:latin typeface="Rakkas"/>
                <a:ea typeface="Rakkas"/>
                <a:cs typeface="Rakkas"/>
                <a:sym typeface="Rakkas"/>
              </a:defRPr>
            </a:lvl2pPr>
            <a:lvl3pPr marR="0" lvl="2" algn="ctr" rtl="0">
              <a:lnSpc>
                <a:spcPct val="100000"/>
              </a:lnSpc>
              <a:spcBef>
                <a:spcPts val="0"/>
              </a:spcBef>
              <a:spcAft>
                <a:spcPts val="0"/>
              </a:spcAft>
              <a:buClr>
                <a:schemeClr val="dk1"/>
              </a:buClr>
              <a:buSzPts val="4800"/>
              <a:buFont typeface="Rakkas"/>
              <a:buNone/>
              <a:defRPr sz="4800" b="0" i="0" u="none" strike="noStrike" cap="none">
                <a:solidFill>
                  <a:schemeClr val="dk1"/>
                </a:solidFill>
                <a:latin typeface="Rakkas"/>
                <a:ea typeface="Rakkas"/>
                <a:cs typeface="Rakkas"/>
                <a:sym typeface="Rakkas"/>
              </a:defRPr>
            </a:lvl3pPr>
            <a:lvl4pPr marR="0" lvl="3" algn="ctr" rtl="0">
              <a:lnSpc>
                <a:spcPct val="100000"/>
              </a:lnSpc>
              <a:spcBef>
                <a:spcPts val="0"/>
              </a:spcBef>
              <a:spcAft>
                <a:spcPts val="0"/>
              </a:spcAft>
              <a:buClr>
                <a:schemeClr val="dk1"/>
              </a:buClr>
              <a:buSzPts val="4800"/>
              <a:buFont typeface="Rakkas"/>
              <a:buNone/>
              <a:defRPr sz="4800" b="0" i="0" u="none" strike="noStrike" cap="none">
                <a:solidFill>
                  <a:schemeClr val="dk1"/>
                </a:solidFill>
                <a:latin typeface="Rakkas"/>
                <a:ea typeface="Rakkas"/>
                <a:cs typeface="Rakkas"/>
                <a:sym typeface="Rakkas"/>
              </a:defRPr>
            </a:lvl4pPr>
            <a:lvl5pPr marR="0" lvl="4" algn="ctr" rtl="0">
              <a:lnSpc>
                <a:spcPct val="100000"/>
              </a:lnSpc>
              <a:spcBef>
                <a:spcPts val="0"/>
              </a:spcBef>
              <a:spcAft>
                <a:spcPts val="0"/>
              </a:spcAft>
              <a:buClr>
                <a:schemeClr val="dk1"/>
              </a:buClr>
              <a:buSzPts val="4800"/>
              <a:buFont typeface="Rakkas"/>
              <a:buNone/>
              <a:defRPr sz="4800" b="0" i="0" u="none" strike="noStrike" cap="none">
                <a:solidFill>
                  <a:schemeClr val="dk1"/>
                </a:solidFill>
                <a:latin typeface="Rakkas"/>
                <a:ea typeface="Rakkas"/>
                <a:cs typeface="Rakkas"/>
                <a:sym typeface="Rakkas"/>
              </a:defRPr>
            </a:lvl5pPr>
            <a:lvl6pPr marR="0" lvl="5" algn="ctr" rtl="0">
              <a:lnSpc>
                <a:spcPct val="100000"/>
              </a:lnSpc>
              <a:spcBef>
                <a:spcPts val="0"/>
              </a:spcBef>
              <a:spcAft>
                <a:spcPts val="0"/>
              </a:spcAft>
              <a:buClr>
                <a:schemeClr val="dk1"/>
              </a:buClr>
              <a:buSzPts val="4800"/>
              <a:buFont typeface="Rakkas"/>
              <a:buNone/>
              <a:defRPr sz="4800" b="0" i="0" u="none" strike="noStrike" cap="none">
                <a:solidFill>
                  <a:schemeClr val="dk1"/>
                </a:solidFill>
                <a:latin typeface="Rakkas"/>
                <a:ea typeface="Rakkas"/>
                <a:cs typeface="Rakkas"/>
                <a:sym typeface="Rakkas"/>
              </a:defRPr>
            </a:lvl6pPr>
            <a:lvl7pPr marR="0" lvl="6" algn="ctr" rtl="0">
              <a:lnSpc>
                <a:spcPct val="100000"/>
              </a:lnSpc>
              <a:spcBef>
                <a:spcPts val="0"/>
              </a:spcBef>
              <a:spcAft>
                <a:spcPts val="0"/>
              </a:spcAft>
              <a:buClr>
                <a:schemeClr val="dk1"/>
              </a:buClr>
              <a:buSzPts val="4800"/>
              <a:buFont typeface="Rakkas"/>
              <a:buNone/>
              <a:defRPr sz="4800" b="0" i="0" u="none" strike="noStrike" cap="none">
                <a:solidFill>
                  <a:schemeClr val="dk1"/>
                </a:solidFill>
                <a:latin typeface="Rakkas"/>
                <a:ea typeface="Rakkas"/>
                <a:cs typeface="Rakkas"/>
                <a:sym typeface="Rakkas"/>
              </a:defRPr>
            </a:lvl7pPr>
            <a:lvl8pPr marR="0" lvl="7" algn="ctr" rtl="0">
              <a:lnSpc>
                <a:spcPct val="100000"/>
              </a:lnSpc>
              <a:spcBef>
                <a:spcPts val="0"/>
              </a:spcBef>
              <a:spcAft>
                <a:spcPts val="0"/>
              </a:spcAft>
              <a:buClr>
                <a:schemeClr val="dk1"/>
              </a:buClr>
              <a:buSzPts val="4800"/>
              <a:buFont typeface="Rakkas"/>
              <a:buNone/>
              <a:defRPr sz="4800" b="0" i="0" u="none" strike="noStrike" cap="none">
                <a:solidFill>
                  <a:schemeClr val="dk1"/>
                </a:solidFill>
                <a:latin typeface="Rakkas"/>
                <a:ea typeface="Rakkas"/>
                <a:cs typeface="Rakkas"/>
                <a:sym typeface="Rakkas"/>
              </a:defRPr>
            </a:lvl8pPr>
            <a:lvl9pPr marR="0" lvl="8" algn="ctr" rtl="0">
              <a:lnSpc>
                <a:spcPct val="100000"/>
              </a:lnSpc>
              <a:spcBef>
                <a:spcPts val="0"/>
              </a:spcBef>
              <a:spcAft>
                <a:spcPts val="0"/>
              </a:spcAft>
              <a:buClr>
                <a:schemeClr val="dk1"/>
              </a:buClr>
              <a:buSzPts val="4800"/>
              <a:buFont typeface="Rakkas"/>
              <a:buNone/>
              <a:defRPr sz="4800" b="0" i="0" u="none" strike="noStrike" cap="none">
                <a:solidFill>
                  <a:schemeClr val="dk1"/>
                </a:solidFill>
                <a:latin typeface="Rakkas"/>
                <a:ea typeface="Rakkas"/>
                <a:cs typeface="Rakkas"/>
                <a:sym typeface="Rakkas"/>
              </a:defRPr>
            </a:lvl9pPr>
          </a:lstStyle>
          <a:p>
            <a:r>
              <a:rPr lang="it-IT" sz="11500" dirty="0"/>
              <a:t>STUPOR</a:t>
            </a:r>
            <a:br>
              <a:rPr lang="it-IT" sz="11500" dirty="0"/>
            </a:br>
            <a:r>
              <a:rPr lang="it-IT" sz="11500" dirty="0"/>
              <a:t>MUNDI</a:t>
            </a:r>
          </a:p>
        </p:txBody>
      </p:sp>
      <p:grpSp>
        <p:nvGrpSpPr>
          <p:cNvPr id="3" name="Google Shape;3361;p87">
            <a:extLst>
              <a:ext uri="{FF2B5EF4-FFF2-40B4-BE49-F238E27FC236}">
                <a16:creationId xmlns:a16="http://schemas.microsoft.com/office/drawing/2014/main" id="{813FEDCD-7F34-2184-F2BE-6B660F478CEF}"/>
              </a:ext>
            </a:extLst>
          </p:cNvPr>
          <p:cNvGrpSpPr/>
          <p:nvPr/>
        </p:nvGrpSpPr>
        <p:grpSpPr>
          <a:xfrm>
            <a:off x="2774185" y="-290362"/>
            <a:ext cx="3595630" cy="1354984"/>
            <a:chOff x="2774185" y="-290362"/>
            <a:chExt cx="3595630" cy="1354984"/>
          </a:xfrm>
        </p:grpSpPr>
        <p:grpSp>
          <p:nvGrpSpPr>
            <p:cNvPr id="4" name="Google Shape;3362;p87">
              <a:extLst>
                <a:ext uri="{FF2B5EF4-FFF2-40B4-BE49-F238E27FC236}">
                  <a16:creationId xmlns:a16="http://schemas.microsoft.com/office/drawing/2014/main" id="{E042BDE7-53DD-5D9B-15AB-2A1A8A824B8D}"/>
                </a:ext>
              </a:extLst>
            </p:cNvPr>
            <p:cNvGrpSpPr/>
            <p:nvPr/>
          </p:nvGrpSpPr>
          <p:grpSpPr>
            <a:xfrm>
              <a:off x="2774185" y="-290362"/>
              <a:ext cx="3443230" cy="1338264"/>
              <a:chOff x="2774185" y="-290362"/>
              <a:chExt cx="3443230" cy="1338264"/>
            </a:xfrm>
          </p:grpSpPr>
          <p:sp>
            <p:nvSpPr>
              <p:cNvPr id="21" name="Google Shape;3363;p87">
                <a:extLst>
                  <a:ext uri="{FF2B5EF4-FFF2-40B4-BE49-F238E27FC236}">
                    <a16:creationId xmlns:a16="http://schemas.microsoft.com/office/drawing/2014/main" id="{65A19A01-F267-2C12-0E93-3E89AD3DD8C7}"/>
                  </a:ext>
                </a:extLst>
              </p:cNvPr>
              <p:cNvSpPr/>
              <p:nvPr/>
            </p:nvSpPr>
            <p:spPr>
              <a:xfrm rot="-6421986">
                <a:off x="3117331" y="583776"/>
                <a:ext cx="87530" cy="395298"/>
              </a:xfrm>
              <a:custGeom>
                <a:avLst/>
                <a:gdLst/>
                <a:ahLst/>
                <a:cxnLst/>
                <a:rect l="l" t="t" r="r" b="b"/>
                <a:pathLst>
                  <a:path w="3937" h="17780" extrusionOk="0">
                    <a:moveTo>
                      <a:pt x="1968" y="0"/>
                    </a:moveTo>
                    <a:cubicBezTo>
                      <a:pt x="267" y="5804"/>
                      <a:pt x="0" y="11775"/>
                      <a:pt x="0" y="17779"/>
                    </a:cubicBezTo>
                    <a:lnTo>
                      <a:pt x="3936" y="17779"/>
                    </a:lnTo>
                    <a:cubicBezTo>
                      <a:pt x="3936" y="11742"/>
                      <a:pt x="3636" y="5804"/>
                      <a:pt x="196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3364;p87">
                <a:extLst>
                  <a:ext uri="{FF2B5EF4-FFF2-40B4-BE49-F238E27FC236}">
                    <a16:creationId xmlns:a16="http://schemas.microsoft.com/office/drawing/2014/main" id="{C0234488-1364-1A6E-E6BA-7E3579C38AC7}"/>
                  </a:ext>
                </a:extLst>
              </p:cNvPr>
              <p:cNvSpPr/>
              <p:nvPr/>
            </p:nvSpPr>
            <p:spPr>
              <a:xfrm rot="-6421986">
                <a:off x="2940708" y="606227"/>
                <a:ext cx="250696" cy="408660"/>
              </a:xfrm>
              <a:custGeom>
                <a:avLst/>
                <a:gdLst/>
                <a:ahLst/>
                <a:cxnLst/>
                <a:rect l="l" t="t" r="r" b="b"/>
                <a:pathLst>
                  <a:path w="11276" h="18381" extrusionOk="0">
                    <a:moveTo>
                      <a:pt x="5638" y="1"/>
                    </a:moveTo>
                    <a:cubicBezTo>
                      <a:pt x="3303" y="6105"/>
                      <a:pt x="2102" y="12310"/>
                      <a:pt x="1" y="18381"/>
                    </a:cubicBezTo>
                    <a:cubicBezTo>
                      <a:pt x="1035" y="18214"/>
                      <a:pt x="1902" y="17914"/>
                      <a:pt x="2736" y="17547"/>
                    </a:cubicBezTo>
                    <a:cubicBezTo>
                      <a:pt x="2769" y="16613"/>
                      <a:pt x="2769" y="15712"/>
                      <a:pt x="2869" y="14845"/>
                    </a:cubicBezTo>
                    <a:cubicBezTo>
                      <a:pt x="3136" y="12710"/>
                      <a:pt x="3770" y="10609"/>
                      <a:pt x="4104" y="8474"/>
                    </a:cubicBezTo>
                    <a:cubicBezTo>
                      <a:pt x="4304" y="6973"/>
                      <a:pt x="4504" y="5472"/>
                      <a:pt x="5204" y="4071"/>
                    </a:cubicBezTo>
                    <a:cubicBezTo>
                      <a:pt x="5305" y="3804"/>
                      <a:pt x="5338" y="3470"/>
                      <a:pt x="5738" y="3370"/>
                    </a:cubicBezTo>
                    <a:cubicBezTo>
                      <a:pt x="6305" y="4371"/>
                      <a:pt x="6639" y="5405"/>
                      <a:pt x="6839" y="6539"/>
                    </a:cubicBezTo>
                    <a:cubicBezTo>
                      <a:pt x="7506" y="10041"/>
                      <a:pt x="8107" y="13544"/>
                      <a:pt x="8473" y="17080"/>
                    </a:cubicBezTo>
                    <a:cubicBezTo>
                      <a:pt x="8507" y="17313"/>
                      <a:pt x="8440" y="17547"/>
                      <a:pt x="8740" y="17647"/>
                    </a:cubicBezTo>
                    <a:cubicBezTo>
                      <a:pt x="9508" y="17914"/>
                      <a:pt x="10308" y="18247"/>
                      <a:pt x="11275" y="18381"/>
                    </a:cubicBezTo>
                    <a:cubicBezTo>
                      <a:pt x="9174" y="12310"/>
                      <a:pt x="8006" y="6072"/>
                      <a:pt x="563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3365;p87">
                <a:extLst>
                  <a:ext uri="{FF2B5EF4-FFF2-40B4-BE49-F238E27FC236}">
                    <a16:creationId xmlns:a16="http://schemas.microsoft.com/office/drawing/2014/main" id="{D7B743B1-56ED-2188-87D7-2E944874268B}"/>
                  </a:ext>
                </a:extLst>
              </p:cNvPr>
              <p:cNvSpPr/>
              <p:nvPr/>
            </p:nvSpPr>
            <p:spPr>
              <a:xfrm rot="-6421986">
                <a:off x="3324782" y="700991"/>
                <a:ext cx="89754" cy="20788"/>
              </a:xfrm>
              <a:custGeom>
                <a:avLst/>
                <a:gdLst/>
                <a:ahLst/>
                <a:cxnLst/>
                <a:rect l="l" t="t" r="r" b="b"/>
                <a:pathLst>
                  <a:path w="4037" h="935" extrusionOk="0">
                    <a:moveTo>
                      <a:pt x="3870" y="0"/>
                    </a:moveTo>
                    <a:cubicBezTo>
                      <a:pt x="3236" y="67"/>
                      <a:pt x="2603" y="92"/>
                      <a:pt x="1973" y="92"/>
                    </a:cubicBezTo>
                    <a:cubicBezTo>
                      <a:pt x="1343" y="92"/>
                      <a:pt x="718" y="67"/>
                      <a:pt x="101" y="33"/>
                    </a:cubicBezTo>
                    <a:cubicBezTo>
                      <a:pt x="1" y="334"/>
                      <a:pt x="34" y="601"/>
                      <a:pt x="67" y="934"/>
                    </a:cubicBezTo>
                    <a:lnTo>
                      <a:pt x="3903" y="934"/>
                    </a:lnTo>
                    <a:cubicBezTo>
                      <a:pt x="3970" y="601"/>
                      <a:pt x="4037" y="300"/>
                      <a:pt x="3870" y="0"/>
                    </a:cubicBezTo>
                    <a:close/>
                  </a:path>
                </a:pathLst>
              </a:custGeom>
              <a:solidFill>
                <a:srgbClr val="FFD0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3366;p87">
                <a:extLst>
                  <a:ext uri="{FF2B5EF4-FFF2-40B4-BE49-F238E27FC236}">
                    <a16:creationId xmlns:a16="http://schemas.microsoft.com/office/drawing/2014/main" id="{EEB85D30-B48D-D16D-0C48-B63683A6A79F}"/>
                  </a:ext>
                </a:extLst>
              </p:cNvPr>
              <p:cNvSpPr/>
              <p:nvPr/>
            </p:nvSpPr>
            <p:spPr>
              <a:xfrm rot="-6421986">
                <a:off x="5438047" y="-658304"/>
                <a:ext cx="56382" cy="1467226"/>
              </a:xfrm>
              <a:custGeom>
                <a:avLst/>
                <a:gdLst/>
                <a:ahLst/>
                <a:cxnLst/>
                <a:rect l="l" t="t" r="r" b="b"/>
                <a:pathLst>
                  <a:path w="2536" h="65994" extrusionOk="0">
                    <a:moveTo>
                      <a:pt x="724" y="1"/>
                    </a:moveTo>
                    <a:cubicBezTo>
                      <a:pt x="561" y="1"/>
                      <a:pt x="348" y="28"/>
                      <a:pt x="67" y="71"/>
                    </a:cubicBezTo>
                    <a:cubicBezTo>
                      <a:pt x="1" y="16149"/>
                      <a:pt x="1" y="49706"/>
                      <a:pt x="34" y="65818"/>
                    </a:cubicBezTo>
                    <a:cubicBezTo>
                      <a:pt x="480" y="65925"/>
                      <a:pt x="926" y="65994"/>
                      <a:pt x="1368" y="65994"/>
                    </a:cubicBezTo>
                    <a:cubicBezTo>
                      <a:pt x="1751" y="65994"/>
                      <a:pt x="2130" y="65942"/>
                      <a:pt x="2502" y="65818"/>
                    </a:cubicBezTo>
                    <a:cubicBezTo>
                      <a:pt x="2536" y="49706"/>
                      <a:pt x="2536" y="16082"/>
                      <a:pt x="2469" y="4"/>
                    </a:cubicBezTo>
                    <a:cubicBezTo>
                      <a:pt x="1535" y="4"/>
                      <a:pt x="1535" y="4"/>
                      <a:pt x="1535" y="805"/>
                    </a:cubicBezTo>
                    <a:cubicBezTo>
                      <a:pt x="1535" y="3740"/>
                      <a:pt x="1502" y="6675"/>
                      <a:pt x="1301" y="9611"/>
                    </a:cubicBezTo>
                    <a:cubicBezTo>
                      <a:pt x="1235" y="6742"/>
                      <a:pt x="1235" y="3873"/>
                      <a:pt x="1235" y="1005"/>
                    </a:cubicBezTo>
                    <a:cubicBezTo>
                      <a:pt x="1235" y="234"/>
                      <a:pt x="1198" y="1"/>
                      <a:pt x="7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3367;p87">
                <a:extLst>
                  <a:ext uri="{FF2B5EF4-FFF2-40B4-BE49-F238E27FC236}">
                    <a16:creationId xmlns:a16="http://schemas.microsoft.com/office/drawing/2014/main" id="{882CF364-CC4E-CE67-A810-8F2B9B5A605F}"/>
                  </a:ext>
                </a:extLst>
              </p:cNvPr>
              <p:cNvSpPr/>
              <p:nvPr/>
            </p:nvSpPr>
            <p:spPr>
              <a:xfrm rot="-6421986">
                <a:off x="4986564" y="138901"/>
                <a:ext cx="22" cy="152050"/>
              </a:xfrm>
              <a:custGeom>
                <a:avLst/>
                <a:gdLst/>
                <a:ahLst/>
                <a:cxnLst/>
                <a:rect l="l" t="t" r="r" b="b"/>
                <a:pathLst>
                  <a:path w="1" h="6839" extrusionOk="0">
                    <a:moveTo>
                      <a:pt x="1" y="0"/>
                    </a:moveTo>
                    <a:lnTo>
                      <a:pt x="1" y="0"/>
                    </a:lnTo>
                    <a:lnTo>
                      <a:pt x="1" y="6838"/>
                    </a:lnTo>
                    <a:lnTo>
                      <a:pt x="1" y="6838"/>
                    </a:lnTo>
                    <a:close/>
                  </a:path>
                </a:pathLst>
              </a:custGeom>
              <a:solidFill>
                <a:srgbClr val="8C501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3368;p87">
                <a:extLst>
                  <a:ext uri="{FF2B5EF4-FFF2-40B4-BE49-F238E27FC236}">
                    <a16:creationId xmlns:a16="http://schemas.microsoft.com/office/drawing/2014/main" id="{EB9FB4ED-F013-27BF-404A-65796C791488}"/>
                  </a:ext>
                </a:extLst>
              </p:cNvPr>
              <p:cNvSpPr/>
              <p:nvPr/>
            </p:nvSpPr>
            <p:spPr>
              <a:xfrm rot="-6421986">
                <a:off x="3407914" y="680054"/>
                <a:ext cx="36373" cy="31170"/>
              </a:xfrm>
              <a:custGeom>
                <a:avLst/>
                <a:gdLst/>
                <a:ahLst/>
                <a:cxnLst/>
                <a:rect l="l" t="t" r="r" b="b"/>
                <a:pathLst>
                  <a:path w="1636" h="1402" extrusionOk="0">
                    <a:moveTo>
                      <a:pt x="801" y="1"/>
                    </a:moveTo>
                    <a:cubicBezTo>
                      <a:pt x="368" y="1"/>
                      <a:pt x="1" y="234"/>
                      <a:pt x="34" y="701"/>
                    </a:cubicBezTo>
                    <a:cubicBezTo>
                      <a:pt x="34" y="1202"/>
                      <a:pt x="468" y="1368"/>
                      <a:pt x="901" y="1402"/>
                    </a:cubicBezTo>
                    <a:cubicBezTo>
                      <a:pt x="1335" y="1368"/>
                      <a:pt x="1635" y="1202"/>
                      <a:pt x="1635" y="735"/>
                    </a:cubicBezTo>
                    <a:cubicBezTo>
                      <a:pt x="1635" y="201"/>
                      <a:pt x="1268" y="1"/>
                      <a:pt x="801" y="1"/>
                    </a:cubicBezTo>
                    <a:close/>
                  </a:path>
                </a:pathLst>
              </a:custGeom>
              <a:solidFill>
                <a:srgbClr val="F020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3369;p87">
                <a:extLst>
                  <a:ext uri="{FF2B5EF4-FFF2-40B4-BE49-F238E27FC236}">
                    <a16:creationId xmlns:a16="http://schemas.microsoft.com/office/drawing/2014/main" id="{706C1A56-B496-426A-1FEA-1665B83CA121}"/>
                  </a:ext>
                </a:extLst>
              </p:cNvPr>
              <p:cNvSpPr/>
              <p:nvPr/>
            </p:nvSpPr>
            <p:spPr>
              <a:xfrm rot="-1033267">
                <a:off x="3395656" y="241600"/>
                <a:ext cx="2839287" cy="81698"/>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3370;p87">
                <a:extLst>
                  <a:ext uri="{FF2B5EF4-FFF2-40B4-BE49-F238E27FC236}">
                    <a16:creationId xmlns:a16="http://schemas.microsoft.com/office/drawing/2014/main" id="{EC1E8B32-B739-A7FE-A18F-16144C02065E}"/>
                  </a:ext>
                </a:extLst>
              </p:cNvPr>
              <p:cNvSpPr/>
              <p:nvPr/>
            </p:nvSpPr>
            <p:spPr>
              <a:xfrm rot="-6421986">
                <a:off x="4597574" y="231311"/>
                <a:ext cx="185443" cy="75836"/>
              </a:xfrm>
              <a:custGeom>
                <a:avLst/>
                <a:gdLst/>
                <a:ahLst/>
                <a:cxnLst/>
                <a:rect l="l" t="t" r="r" b="b"/>
                <a:pathLst>
                  <a:path w="8341" h="3411" extrusionOk="0">
                    <a:moveTo>
                      <a:pt x="2436" y="0"/>
                    </a:moveTo>
                    <a:cubicBezTo>
                      <a:pt x="2169" y="0"/>
                      <a:pt x="1969" y="67"/>
                      <a:pt x="1802" y="334"/>
                    </a:cubicBezTo>
                    <a:cubicBezTo>
                      <a:pt x="1168" y="1268"/>
                      <a:pt x="568" y="2235"/>
                      <a:pt x="1" y="3369"/>
                    </a:cubicBezTo>
                    <a:cubicBezTo>
                      <a:pt x="831" y="3399"/>
                      <a:pt x="1653" y="3411"/>
                      <a:pt x="2470" y="3411"/>
                    </a:cubicBezTo>
                    <a:cubicBezTo>
                      <a:pt x="4441" y="3411"/>
                      <a:pt x="6383" y="3340"/>
                      <a:pt x="8340" y="3269"/>
                    </a:cubicBezTo>
                    <a:cubicBezTo>
                      <a:pt x="8040" y="2902"/>
                      <a:pt x="7673" y="2636"/>
                      <a:pt x="7306" y="2402"/>
                    </a:cubicBezTo>
                    <a:cubicBezTo>
                      <a:pt x="6472" y="1835"/>
                      <a:pt x="5538" y="1368"/>
                      <a:pt x="4771" y="701"/>
                    </a:cubicBezTo>
                    <a:cubicBezTo>
                      <a:pt x="4071" y="67"/>
                      <a:pt x="3270" y="34"/>
                      <a:pt x="2436" y="0"/>
                    </a:cubicBezTo>
                    <a:close/>
                  </a:path>
                </a:pathLst>
              </a:custGeom>
              <a:solidFill>
                <a:srgbClr val="FFD0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3371;p87">
                <a:extLst>
                  <a:ext uri="{FF2B5EF4-FFF2-40B4-BE49-F238E27FC236}">
                    <a16:creationId xmlns:a16="http://schemas.microsoft.com/office/drawing/2014/main" id="{43F36135-09B9-431E-F922-85A93717F26F}"/>
                  </a:ext>
                </a:extLst>
              </p:cNvPr>
              <p:cNvSpPr/>
              <p:nvPr/>
            </p:nvSpPr>
            <p:spPr>
              <a:xfrm rot="-6421986">
                <a:off x="3376221" y="665405"/>
                <a:ext cx="95690" cy="60184"/>
              </a:xfrm>
              <a:custGeom>
                <a:avLst/>
                <a:gdLst/>
                <a:ahLst/>
                <a:cxnLst/>
                <a:rect l="l" t="t" r="r" b="b"/>
                <a:pathLst>
                  <a:path w="4304" h="2707" extrusionOk="0">
                    <a:moveTo>
                      <a:pt x="2018" y="0"/>
                    </a:moveTo>
                    <a:cubicBezTo>
                      <a:pt x="1412" y="0"/>
                      <a:pt x="807" y="27"/>
                      <a:pt x="201" y="105"/>
                    </a:cubicBezTo>
                    <a:cubicBezTo>
                      <a:pt x="101" y="972"/>
                      <a:pt x="1" y="1840"/>
                      <a:pt x="68" y="2707"/>
                    </a:cubicBezTo>
                    <a:lnTo>
                      <a:pt x="4304" y="2707"/>
                    </a:lnTo>
                    <a:cubicBezTo>
                      <a:pt x="4304" y="1806"/>
                      <a:pt x="4271" y="939"/>
                      <a:pt x="4104" y="72"/>
                    </a:cubicBezTo>
                    <a:cubicBezTo>
                      <a:pt x="3408" y="36"/>
                      <a:pt x="2713" y="0"/>
                      <a:pt x="2018" y="0"/>
                    </a:cubicBezTo>
                    <a:close/>
                  </a:path>
                </a:pathLst>
              </a:custGeom>
              <a:solidFill>
                <a:srgbClr val="FFD0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372;p87">
                <a:extLst>
                  <a:ext uri="{FF2B5EF4-FFF2-40B4-BE49-F238E27FC236}">
                    <a16:creationId xmlns:a16="http://schemas.microsoft.com/office/drawing/2014/main" id="{72475AB4-C6AE-8345-5371-6D5EA8D92C06}"/>
                  </a:ext>
                </a:extLst>
              </p:cNvPr>
              <p:cNvSpPr/>
              <p:nvPr/>
            </p:nvSpPr>
            <p:spPr>
              <a:xfrm rot="-6421986">
                <a:off x="4670300" y="342581"/>
                <a:ext cx="107562" cy="75391"/>
              </a:xfrm>
              <a:custGeom>
                <a:avLst/>
                <a:gdLst/>
                <a:ahLst/>
                <a:cxnLst/>
                <a:rect l="l" t="t" r="r" b="b"/>
                <a:pathLst>
                  <a:path w="4838" h="3391" extrusionOk="0">
                    <a:moveTo>
                      <a:pt x="4637" y="0"/>
                    </a:moveTo>
                    <a:cubicBezTo>
                      <a:pt x="3303" y="1268"/>
                      <a:pt x="1602" y="2002"/>
                      <a:pt x="1" y="3269"/>
                    </a:cubicBezTo>
                    <a:cubicBezTo>
                      <a:pt x="556" y="3359"/>
                      <a:pt x="1053" y="3391"/>
                      <a:pt x="1524" y="3391"/>
                    </a:cubicBezTo>
                    <a:cubicBezTo>
                      <a:pt x="1930" y="3391"/>
                      <a:pt x="2316" y="3367"/>
                      <a:pt x="2703" y="3336"/>
                    </a:cubicBezTo>
                    <a:cubicBezTo>
                      <a:pt x="2936" y="3336"/>
                      <a:pt x="3070" y="3136"/>
                      <a:pt x="3203" y="2936"/>
                    </a:cubicBezTo>
                    <a:cubicBezTo>
                      <a:pt x="3737" y="2035"/>
                      <a:pt x="4304" y="1101"/>
                      <a:pt x="4838" y="201"/>
                    </a:cubicBezTo>
                    <a:lnTo>
                      <a:pt x="4637" y="0"/>
                    </a:lnTo>
                    <a:close/>
                  </a:path>
                </a:pathLst>
              </a:custGeom>
              <a:solidFill>
                <a:srgbClr val="FFD0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373;p87">
                <a:extLst>
                  <a:ext uri="{FF2B5EF4-FFF2-40B4-BE49-F238E27FC236}">
                    <a16:creationId xmlns:a16="http://schemas.microsoft.com/office/drawing/2014/main" id="{9D4E0343-F964-9EF7-8D6B-6F8674BA3F19}"/>
                  </a:ext>
                </a:extLst>
              </p:cNvPr>
              <p:cNvSpPr/>
              <p:nvPr/>
            </p:nvSpPr>
            <p:spPr>
              <a:xfrm rot="-6421986">
                <a:off x="4055720" y="-104027"/>
                <a:ext cx="51936" cy="1205369"/>
              </a:xfrm>
              <a:custGeom>
                <a:avLst/>
                <a:gdLst/>
                <a:ahLst/>
                <a:cxnLst/>
                <a:rect l="l" t="t" r="r" b="b"/>
                <a:pathLst>
                  <a:path w="2336" h="54216" extrusionOk="0">
                    <a:moveTo>
                      <a:pt x="289" y="0"/>
                    </a:moveTo>
                    <a:cubicBezTo>
                      <a:pt x="202" y="0"/>
                      <a:pt x="106" y="8"/>
                      <a:pt x="1" y="22"/>
                    </a:cubicBezTo>
                    <a:lnTo>
                      <a:pt x="1" y="54027"/>
                    </a:lnTo>
                    <a:cubicBezTo>
                      <a:pt x="372" y="54156"/>
                      <a:pt x="735" y="54215"/>
                      <a:pt x="1101" y="54215"/>
                    </a:cubicBezTo>
                    <a:cubicBezTo>
                      <a:pt x="1493" y="54215"/>
                      <a:pt x="1889" y="54148"/>
                      <a:pt x="2303" y="54027"/>
                    </a:cubicBezTo>
                    <a:cubicBezTo>
                      <a:pt x="2303" y="53827"/>
                      <a:pt x="2336" y="53627"/>
                      <a:pt x="2336" y="53427"/>
                    </a:cubicBezTo>
                    <a:cubicBezTo>
                      <a:pt x="2336" y="38049"/>
                      <a:pt x="2303" y="16234"/>
                      <a:pt x="2303" y="856"/>
                    </a:cubicBezTo>
                    <a:cubicBezTo>
                      <a:pt x="2303" y="284"/>
                      <a:pt x="2274" y="75"/>
                      <a:pt x="1958" y="75"/>
                    </a:cubicBezTo>
                    <a:cubicBezTo>
                      <a:pt x="1795" y="75"/>
                      <a:pt x="1554" y="131"/>
                      <a:pt x="1202" y="222"/>
                    </a:cubicBezTo>
                    <a:lnTo>
                      <a:pt x="1202" y="21738"/>
                    </a:lnTo>
                    <a:lnTo>
                      <a:pt x="1002" y="21738"/>
                    </a:lnTo>
                    <a:cubicBezTo>
                      <a:pt x="1002" y="21471"/>
                      <a:pt x="1002" y="21204"/>
                      <a:pt x="1002" y="20937"/>
                    </a:cubicBezTo>
                    <a:cubicBezTo>
                      <a:pt x="1002" y="14266"/>
                      <a:pt x="1002" y="7594"/>
                      <a:pt x="1002" y="923"/>
                    </a:cubicBezTo>
                    <a:cubicBezTo>
                      <a:pt x="1002" y="266"/>
                      <a:pt x="806" y="0"/>
                      <a:pt x="2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374;p87">
                <a:extLst>
                  <a:ext uri="{FF2B5EF4-FFF2-40B4-BE49-F238E27FC236}">
                    <a16:creationId xmlns:a16="http://schemas.microsoft.com/office/drawing/2014/main" id="{E5B9C3D9-9834-B558-EC02-B7D90C6EFCBF}"/>
                  </a:ext>
                </a:extLst>
              </p:cNvPr>
              <p:cNvSpPr/>
              <p:nvPr/>
            </p:nvSpPr>
            <p:spPr>
              <a:xfrm rot="-6421986">
                <a:off x="4263170" y="281421"/>
                <a:ext cx="3735" cy="314460"/>
              </a:xfrm>
              <a:custGeom>
                <a:avLst/>
                <a:gdLst/>
                <a:ahLst/>
                <a:cxnLst/>
                <a:rect l="l" t="t" r="r" b="b"/>
                <a:pathLst>
                  <a:path w="168" h="14144" extrusionOk="0">
                    <a:moveTo>
                      <a:pt x="1" y="0"/>
                    </a:moveTo>
                    <a:lnTo>
                      <a:pt x="1" y="14144"/>
                    </a:lnTo>
                    <a:lnTo>
                      <a:pt x="167" y="14144"/>
                    </a:lnTo>
                    <a:lnTo>
                      <a:pt x="167"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75;p87">
                <a:extLst>
                  <a:ext uri="{FF2B5EF4-FFF2-40B4-BE49-F238E27FC236}">
                    <a16:creationId xmlns:a16="http://schemas.microsoft.com/office/drawing/2014/main" id="{8CD860DD-93CF-FC2B-8F1A-EF487186AED8}"/>
                  </a:ext>
                </a:extLst>
              </p:cNvPr>
              <p:cNvSpPr/>
              <p:nvPr/>
            </p:nvSpPr>
            <p:spPr>
              <a:xfrm rot="-6421986">
                <a:off x="4060540" y="470127"/>
                <a:ext cx="2246" cy="60095"/>
              </a:xfrm>
              <a:custGeom>
                <a:avLst/>
                <a:gdLst/>
                <a:ahLst/>
                <a:cxnLst/>
                <a:rect l="l" t="t" r="r" b="b"/>
                <a:pathLst>
                  <a:path w="101" h="2703" extrusionOk="0">
                    <a:moveTo>
                      <a:pt x="100" y="0"/>
                    </a:moveTo>
                    <a:cubicBezTo>
                      <a:pt x="67" y="0"/>
                      <a:pt x="34" y="33"/>
                      <a:pt x="0" y="33"/>
                    </a:cubicBezTo>
                    <a:lnTo>
                      <a:pt x="0" y="2702"/>
                    </a:lnTo>
                    <a:lnTo>
                      <a:pt x="100" y="2702"/>
                    </a:lnTo>
                    <a:lnTo>
                      <a:pt x="100"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376;p87">
                <a:extLst>
                  <a:ext uri="{FF2B5EF4-FFF2-40B4-BE49-F238E27FC236}">
                    <a16:creationId xmlns:a16="http://schemas.microsoft.com/office/drawing/2014/main" id="{FC691553-2635-778C-851E-187D7D6FC6B2}"/>
                  </a:ext>
                </a:extLst>
              </p:cNvPr>
              <p:cNvSpPr/>
              <p:nvPr/>
            </p:nvSpPr>
            <p:spPr>
              <a:xfrm rot="-6421986">
                <a:off x="4614556" y="307588"/>
                <a:ext cx="11139" cy="43043"/>
              </a:xfrm>
              <a:custGeom>
                <a:avLst/>
                <a:gdLst/>
                <a:ahLst/>
                <a:cxnLst/>
                <a:rect l="l" t="t" r="r" b="b"/>
                <a:pathLst>
                  <a:path w="501" h="1936" extrusionOk="0">
                    <a:moveTo>
                      <a:pt x="200" y="1"/>
                    </a:moveTo>
                    <a:lnTo>
                      <a:pt x="200" y="1"/>
                    </a:lnTo>
                    <a:cubicBezTo>
                      <a:pt x="100" y="634"/>
                      <a:pt x="0" y="1301"/>
                      <a:pt x="267" y="1935"/>
                    </a:cubicBezTo>
                    <a:cubicBezTo>
                      <a:pt x="401" y="1268"/>
                      <a:pt x="501" y="634"/>
                      <a:pt x="20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377;p87">
                <a:extLst>
                  <a:ext uri="{FF2B5EF4-FFF2-40B4-BE49-F238E27FC236}">
                    <a16:creationId xmlns:a16="http://schemas.microsoft.com/office/drawing/2014/main" id="{ECABC2C7-5EA0-4F95-1BD8-FD2346EC7BB7}"/>
                  </a:ext>
                </a:extLst>
              </p:cNvPr>
              <p:cNvSpPr/>
              <p:nvPr/>
            </p:nvSpPr>
            <p:spPr>
              <a:xfrm rot="-6421986">
                <a:off x="4332256" y="-1371723"/>
                <a:ext cx="327088" cy="3500987"/>
              </a:xfrm>
              <a:custGeom>
                <a:avLst/>
                <a:gdLst/>
                <a:ahLst/>
                <a:cxnLst/>
                <a:rect l="l" t="t" r="r" b="b"/>
                <a:pathLst>
                  <a:path w="14712" h="157470" extrusionOk="0">
                    <a:moveTo>
                      <a:pt x="7339" y="2102"/>
                    </a:moveTo>
                    <a:cubicBezTo>
                      <a:pt x="9708" y="8206"/>
                      <a:pt x="10875" y="14411"/>
                      <a:pt x="12977" y="20482"/>
                    </a:cubicBezTo>
                    <a:cubicBezTo>
                      <a:pt x="12009" y="20348"/>
                      <a:pt x="11242" y="20048"/>
                      <a:pt x="10442" y="19748"/>
                    </a:cubicBezTo>
                    <a:cubicBezTo>
                      <a:pt x="10141" y="19648"/>
                      <a:pt x="10208" y="19414"/>
                      <a:pt x="10175" y="19214"/>
                    </a:cubicBezTo>
                    <a:cubicBezTo>
                      <a:pt x="9841" y="15645"/>
                      <a:pt x="9207" y="12143"/>
                      <a:pt x="8540" y="8640"/>
                    </a:cubicBezTo>
                    <a:cubicBezTo>
                      <a:pt x="8340" y="7539"/>
                      <a:pt x="8007" y="6472"/>
                      <a:pt x="7439" y="5471"/>
                    </a:cubicBezTo>
                    <a:cubicBezTo>
                      <a:pt x="7039" y="5571"/>
                      <a:pt x="7039" y="5938"/>
                      <a:pt x="6906" y="6172"/>
                    </a:cubicBezTo>
                    <a:cubicBezTo>
                      <a:pt x="6239" y="7573"/>
                      <a:pt x="6038" y="9074"/>
                      <a:pt x="5805" y="10575"/>
                    </a:cubicBezTo>
                    <a:cubicBezTo>
                      <a:pt x="5505" y="12710"/>
                      <a:pt x="4871" y="14811"/>
                      <a:pt x="4604" y="16946"/>
                    </a:cubicBezTo>
                    <a:cubicBezTo>
                      <a:pt x="4471" y="17847"/>
                      <a:pt x="4504" y="18747"/>
                      <a:pt x="4471" y="19648"/>
                    </a:cubicBezTo>
                    <a:cubicBezTo>
                      <a:pt x="3637" y="20015"/>
                      <a:pt x="2769" y="20315"/>
                      <a:pt x="1735" y="20482"/>
                    </a:cubicBezTo>
                    <a:cubicBezTo>
                      <a:pt x="3804" y="14411"/>
                      <a:pt x="5004" y="8206"/>
                      <a:pt x="7339" y="2102"/>
                    </a:cubicBezTo>
                    <a:close/>
                    <a:moveTo>
                      <a:pt x="7339" y="6872"/>
                    </a:moveTo>
                    <a:cubicBezTo>
                      <a:pt x="9041" y="12676"/>
                      <a:pt x="9341" y="18614"/>
                      <a:pt x="9341" y="24685"/>
                    </a:cubicBezTo>
                    <a:lnTo>
                      <a:pt x="5371" y="24685"/>
                    </a:lnTo>
                    <a:cubicBezTo>
                      <a:pt x="5371" y="18647"/>
                      <a:pt x="5672" y="12710"/>
                      <a:pt x="7339" y="6872"/>
                    </a:cubicBezTo>
                    <a:close/>
                    <a:moveTo>
                      <a:pt x="9207" y="25219"/>
                    </a:moveTo>
                    <a:cubicBezTo>
                      <a:pt x="9374" y="25519"/>
                      <a:pt x="9341" y="25786"/>
                      <a:pt x="9274" y="26119"/>
                    </a:cubicBezTo>
                    <a:lnTo>
                      <a:pt x="5438" y="26119"/>
                    </a:lnTo>
                    <a:cubicBezTo>
                      <a:pt x="5371" y="25819"/>
                      <a:pt x="5338" y="25519"/>
                      <a:pt x="5471" y="25219"/>
                    </a:cubicBezTo>
                    <a:cubicBezTo>
                      <a:pt x="6148" y="25255"/>
                      <a:pt x="6836" y="25282"/>
                      <a:pt x="7522" y="25282"/>
                    </a:cubicBezTo>
                    <a:cubicBezTo>
                      <a:pt x="8086" y="25282"/>
                      <a:pt x="8650" y="25264"/>
                      <a:pt x="9207" y="25219"/>
                    </a:cubicBezTo>
                    <a:close/>
                    <a:moveTo>
                      <a:pt x="7205" y="26849"/>
                    </a:moveTo>
                    <a:cubicBezTo>
                      <a:pt x="7900" y="26849"/>
                      <a:pt x="8594" y="26884"/>
                      <a:pt x="9307" y="26920"/>
                    </a:cubicBezTo>
                    <a:cubicBezTo>
                      <a:pt x="9441" y="27820"/>
                      <a:pt x="9474" y="28654"/>
                      <a:pt x="9508" y="29588"/>
                    </a:cubicBezTo>
                    <a:lnTo>
                      <a:pt x="5238" y="29588"/>
                    </a:lnTo>
                    <a:cubicBezTo>
                      <a:pt x="5171" y="28688"/>
                      <a:pt x="5271" y="27820"/>
                      <a:pt x="5371" y="26953"/>
                    </a:cubicBezTo>
                    <a:cubicBezTo>
                      <a:pt x="5992" y="26876"/>
                      <a:pt x="6599" y="26849"/>
                      <a:pt x="7205" y="26849"/>
                    </a:cubicBezTo>
                    <a:close/>
                    <a:moveTo>
                      <a:pt x="6493" y="31968"/>
                    </a:moveTo>
                    <a:cubicBezTo>
                      <a:pt x="7010" y="31968"/>
                      <a:pt x="7206" y="32234"/>
                      <a:pt x="7206" y="32891"/>
                    </a:cubicBezTo>
                    <a:cubicBezTo>
                      <a:pt x="7206" y="39562"/>
                      <a:pt x="7239" y="46234"/>
                      <a:pt x="7239" y="52905"/>
                    </a:cubicBezTo>
                    <a:cubicBezTo>
                      <a:pt x="7239" y="53172"/>
                      <a:pt x="7239" y="53439"/>
                      <a:pt x="7239" y="53706"/>
                    </a:cubicBezTo>
                    <a:lnTo>
                      <a:pt x="7406" y="53706"/>
                    </a:lnTo>
                    <a:lnTo>
                      <a:pt x="7406" y="32190"/>
                    </a:lnTo>
                    <a:cubicBezTo>
                      <a:pt x="7770" y="32099"/>
                      <a:pt x="8018" y="32043"/>
                      <a:pt x="8186" y="32043"/>
                    </a:cubicBezTo>
                    <a:cubicBezTo>
                      <a:pt x="8511" y="32043"/>
                      <a:pt x="8540" y="32253"/>
                      <a:pt x="8540" y="32824"/>
                    </a:cubicBezTo>
                    <a:cubicBezTo>
                      <a:pt x="8540" y="48202"/>
                      <a:pt x="8540" y="70017"/>
                      <a:pt x="8540" y="85395"/>
                    </a:cubicBezTo>
                    <a:cubicBezTo>
                      <a:pt x="8540" y="85595"/>
                      <a:pt x="8507" y="85795"/>
                      <a:pt x="8507" y="86029"/>
                    </a:cubicBezTo>
                    <a:cubicBezTo>
                      <a:pt x="8091" y="86133"/>
                      <a:pt x="7703" y="86192"/>
                      <a:pt x="7313" y="86192"/>
                    </a:cubicBezTo>
                    <a:cubicBezTo>
                      <a:pt x="6952" y="86192"/>
                      <a:pt x="6590" y="86141"/>
                      <a:pt x="6205" y="86029"/>
                    </a:cubicBezTo>
                    <a:lnTo>
                      <a:pt x="6205" y="31990"/>
                    </a:lnTo>
                    <a:cubicBezTo>
                      <a:pt x="6311" y="31976"/>
                      <a:pt x="6407" y="31968"/>
                      <a:pt x="6493" y="31968"/>
                    </a:cubicBezTo>
                    <a:close/>
                    <a:moveTo>
                      <a:pt x="6005" y="86563"/>
                    </a:moveTo>
                    <a:cubicBezTo>
                      <a:pt x="6072" y="86629"/>
                      <a:pt x="6139" y="86696"/>
                      <a:pt x="6205" y="86763"/>
                    </a:cubicBezTo>
                    <a:cubicBezTo>
                      <a:pt x="5638" y="87697"/>
                      <a:pt x="5104" y="88597"/>
                      <a:pt x="4537" y="89498"/>
                    </a:cubicBezTo>
                    <a:cubicBezTo>
                      <a:pt x="4437" y="89698"/>
                      <a:pt x="4271" y="89898"/>
                      <a:pt x="4037" y="89932"/>
                    </a:cubicBezTo>
                    <a:cubicBezTo>
                      <a:pt x="3697" y="89945"/>
                      <a:pt x="3356" y="89959"/>
                      <a:pt x="3004" y="89959"/>
                    </a:cubicBezTo>
                    <a:cubicBezTo>
                      <a:pt x="2494" y="89959"/>
                      <a:pt x="1961" y="89930"/>
                      <a:pt x="1368" y="89832"/>
                    </a:cubicBezTo>
                    <a:cubicBezTo>
                      <a:pt x="2936" y="88597"/>
                      <a:pt x="4637" y="87830"/>
                      <a:pt x="6005" y="86563"/>
                    </a:cubicBezTo>
                    <a:close/>
                    <a:moveTo>
                      <a:pt x="7239" y="86596"/>
                    </a:moveTo>
                    <a:cubicBezTo>
                      <a:pt x="8107" y="86596"/>
                      <a:pt x="8874" y="86629"/>
                      <a:pt x="9608" y="87263"/>
                    </a:cubicBezTo>
                    <a:cubicBezTo>
                      <a:pt x="10342" y="87930"/>
                      <a:pt x="11276" y="88397"/>
                      <a:pt x="12143" y="88964"/>
                    </a:cubicBezTo>
                    <a:cubicBezTo>
                      <a:pt x="12510" y="89198"/>
                      <a:pt x="12843" y="89465"/>
                      <a:pt x="13177" y="89832"/>
                    </a:cubicBezTo>
                    <a:cubicBezTo>
                      <a:pt x="11219" y="89902"/>
                      <a:pt x="9278" y="89973"/>
                      <a:pt x="7295" y="89973"/>
                    </a:cubicBezTo>
                    <a:cubicBezTo>
                      <a:pt x="6473" y="89973"/>
                      <a:pt x="5644" y="89961"/>
                      <a:pt x="4804" y="89932"/>
                    </a:cubicBezTo>
                    <a:cubicBezTo>
                      <a:pt x="5371" y="88797"/>
                      <a:pt x="5972" y="87830"/>
                      <a:pt x="6639" y="86896"/>
                    </a:cubicBezTo>
                    <a:cubicBezTo>
                      <a:pt x="6806" y="86663"/>
                      <a:pt x="7006" y="86596"/>
                      <a:pt x="7239" y="86596"/>
                    </a:cubicBezTo>
                    <a:close/>
                    <a:moveTo>
                      <a:pt x="6794" y="91210"/>
                    </a:moveTo>
                    <a:cubicBezTo>
                      <a:pt x="7268" y="91210"/>
                      <a:pt x="7306" y="91421"/>
                      <a:pt x="7306" y="92200"/>
                    </a:cubicBezTo>
                    <a:cubicBezTo>
                      <a:pt x="7339" y="95069"/>
                      <a:pt x="7339" y="97937"/>
                      <a:pt x="7373" y="100806"/>
                    </a:cubicBezTo>
                    <a:cubicBezTo>
                      <a:pt x="7573" y="97871"/>
                      <a:pt x="7606" y="94935"/>
                      <a:pt x="7606" y="92033"/>
                    </a:cubicBezTo>
                    <a:cubicBezTo>
                      <a:pt x="7606" y="91338"/>
                      <a:pt x="7629" y="91222"/>
                      <a:pt x="8158" y="91222"/>
                    </a:cubicBezTo>
                    <a:cubicBezTo>
                      <a:pt x="8264" y="91222"/>
                      <a:pt x="8390" y="91227"/>
                      <a:pt x="8540" y="91233"/>
                    </a:cubicBezTo>
                    <a:cubicBezTo>
                      <a:pt x="8640" y="107311"/>
                      <a:pt x="8607" y="141168"/>
                      <a:pt x="8574" y="157280"/>
                    </a:cubicBezTo>
                    <a:cubicBezTo>
                      <a:pt x="8201" y="157404"/>
                      <a:pt x="7829" y="157456"/>
                      <a:pt x="7451" y="157456"/>
                    </a:cubicBezTo>
                    <a:cubicBezTo>
                      <a:pt x="7014" y="157456"/>
                      <a:pt x="6569" y="157387"/>
                      <a:pt x="6105" y="157280"/>
                    </a:cubicBezTo>
                    <a:cubicBezTo>
                      <a:pt x="6072" y="141168"/>
                      <a:pt x="6072" y="107344"/>
                      <a:pt x="6172" y="91266"/>
                    </a:cubicBezTo>
                    <a:cubicBezTo>
                      <a:pt x="6436" y="91233"/>
                      <a:pt x="6638" y="91210"/>
                      <a:pt x="6794" y="91210"/>
                    </a:cubicBezTo>
                    <a:close/>
                    <a:moveTo>
                      <a:pt x="7306" y="1"/>
                    </a:moveTo>
                    <a:cubicBezTo>
                      <a:pt x="5705" y="4137"/>
                      <a:pt x="4337" y="8373"/>
                      <a:pt x="3136" y="12643"/>
                    </a:cubicBezTo>
                    <a:cubicBezTo>
                      <a:pt x="2403" y="15278"/>
                      <a:pt x="1802" y="17947"/>
                      <a:pt x="835" y="20549"/>
                    </a:cubicBezTo>
                    <a:cubicBezTo>
                      <a:pt x="735" y="20815"/>
                      <a:pt x="401" y="21116"/>
                      <a:pt x="735" y="21416"/>
                    </a:cubicBezTo>
                    <a:cubicBezTo>
                      <a:pt x="841" y="21523"/>
                      <a:pt x="959" y="21560"/>
                      <a:pt x="1081" y="21560"/>
                    </a:cubicBezTo>
                    <a:cubicBezTo>
                      <a:pt x="1263" y="21560"/>
                      <a:pt x="1455" y="21476"/>
                      <a:pt x="1635" y="21416"/>
                    </a:cubicBezTo>
                    <a:cubicBezTo>
                      <a:pt x="2636" y="21082"/>
                      <a:pt x="3603" y="20782"/>
                      <a:pt x="4704" y="20415"/>
                    </a:cubicBezTo>
                    <a:lnTo>
                      <a:pt x="4704" y="20415"/>
                    </a:lnTo>
                    <a:cubicBezTo>
                      <a:pt x="4337" y="23417"/>
                      <a:pt x="4671" y="26353"/>
                      <a:pt x="4304" y="29255"/>
                    </a:cubicBezTo>
                    <a:cubicBezTo>
                      <a:pt x="4170" y="30289"/>
                      <a:pt x="4304" y="30389"/>
                      <a:pt x="5405" y="30556"/>
                    </a:cubicBezTo>
                    <a:cubicBezTo>
                      <a:pt x="5405" y="30823"/>
                      <a:pt x="5405" y="31023"/>
                      <a:pt x="5405" y="31256"/>
                    </a:cubicBezTo>
                    <a:cubicBezTo>
                      <a:pt x="5405" y="47268"/>
                      <a:pt x="5438" y="69684"/>
                      <a:pt x="5438" y="85695"/>
                    </a:cubicBezTo>
                    <a:cubicBezTo>
                      <a:pt x="5438" y="86196"/>
                      <a:pt x="5271" y="86529"/>
                      <a:pt x="4838" y="86796"/>
                    </a:cubicBezTo>
                    <a:cubicBezTo>
                      <a:pt x="3403" y="87697"/>
                      <a:pt x="1969" y="88664"/>
                      <a:pt x="535" y="89598"/>
                    </a:cubicBezTo>
                    <a:cubicBezTo>
                      <a:pt x="301" y="89765"/>
                      <a:pt x="1" y="89832"/>
                      <a:pt x="34" y="90198"/>
                    </a:cubicBezTo>
                    <a:cubicBezTo>
                      <a:pt x="234" y="90465"/>
                      <a:pt x="501" y="90399"/>
                      <a:pt x="768" y="90432"/>
                    </a:cubicBezTo>
                    <a:cubicBezTo>
                      <a:pt x="1658" y="90521"/>
                      <a:pt x="2547" y="90565"/>
                      <a:pt x="3427" y="90565"/>
                    </a:cubicBezTo>
                    <a:cubicBezTo>
                      <a:pt x="3867" y="90565"/>
                      <a:pt x="4304" y="90554"/>
                      <a:pt x="4738" y="90532"/>
                    </a:cubicBezTo>
                    <a:cubicBezTo>
                      <a:pt x="4777" y="90530"/>
                      <a:pt x="4814" y="90529"/>
                      <a:pt x="4850" y="90529"/>
                    </a:cubicBezTo>
                    <a:cubicBezTo>
                      <a:pt x="5387" y="90529"/>
                      <a:pt x="5505" y="90767"/>
                      <a:pt x="5505" y="91299"/>
                    </a:cubicBezTo>
                    <a:cubicBezTo>
                      <a:pt x="5505" y="101640"/>
                      <a:pt x="5538" y="105543"/>
                      <a:pt x="5471" y="115884"/>
                    </a:cubicBezTo>
                    <a:cubicBezTo>
                      <a:pt x="5438" y="121221"/>
                      <a:pt x="5405" y="151909"/>
                      <a:pt x="5438" y="157280"/>
                    </a:cubicBezTo>
                    <a:cubicBezTo>
                      <a:pt x="5438" y="157410"/>
                      <a:pt x="5438" y="157457"/>
                      <a:pt x="5440" y="157457"/>
                    </a:cubicBezTo>
                    <a:cubicBezTo>
                      <a:pt x="5444" y="157457"/>
                      <a:pt x="5461" y="157120"/>
                      <a:pt x="5521" y="157120"/>
                    </a:cubicBezTo>
                    <a:cubicBezTo>
                      <a:pt x="5543" y="157120"/>
                      <a:pt x="5570" y="157163"/>
                      <a:pt x="5605" y="157280"/>
                    </a:cubicBezTo>
                    <a:cubicBezTo>
                      <a:pt x="6264" y="157390"/>
                      <a:pt x="6912" y="157469"/>
                      <a:pt x="7579" y="157469"/>
                    </a:cubicBezTo>
                    <a:cubicBezTo>
                      <a:pt x="8127" y="157469"/>
                      <a:pt x="8687" y="157415"/>
                      <a:pt x="9274" y="157280"/>
                    </a:cubicBezTo>
                    <a:cubicBezTo>
                      <a:pt x="9274" y="140801"/>
                      <a:pt x="9107" y="107144"/>
                      <a:pt x="9241" y="90565"/>
                    </a:cubicBezTo>
                    <a:cubicBezTo>
                      <a:pt x="9708" y="90549"/>
                      <a:pt x="10173" y="90547"/>
                      <a:pt x="10635" y="90547"/>
                    </a:cubicBezTo>
                    <a:cubicBezTo>
                      <a:pt x="10789" y="90547"/>
                      <a:pt x="10943" y="90547"/>
                      <a:pt x="11096" y="90547"/>
                    </a:cubicBezTo>
                    <a:cubicBezTo>
                      <a:pt x="12324" y="90547"/>
                      <a:pt x="13533" y="90532"/>
                      <a:pt x="14711" y="90265"/>
                    </a:cubicBezTo>
                    <a:cubicBezTo>
                      <a:pt x="14611" y="89832"/>
                      <a:pt x="14378" y="89731"/>
                      <a:pt x="14178" y="89598"/>
                    </a:cubicBezTo>
                    <a:cubicBezTo>
                      <a:pt x="12743" y="88664"/>
                      <a:pt x="11309" y="87697"/>
                      <a:pt x="9841" y="86763"/>
                    </a:cubicBezTo>
                    <a:cubicBezTo>
                      <a:pt x="9408" y="86496"/>
                      <a:pt x="9241" y="86196"/>
                      <a:pt x="9241" y="85662"/>
                    </a:cubicBezTo>
                    <a:cubicBezTo>
                      <a:pt x="9274" y="69717"/>
                      <a:pt x="9274" y="47301"/>
                      <a:pt x="9307" y="31323"/>
                    </a:cubicBezTo>
                    <a:cubicBezTo>
                      <a:pt x="9307" y="31056"/>
                      <a:pt x="9241" y="30756"/>
                      <a:pt x="9408" y="30522"/>
                    </a:cubicBezTo>
                    <a:cubicBezTo>
                      <a:pt x="10375" y="30422"/>
                      <a:pt x="10475" y="30289"/>
                      <a:pt x="10408" y="29288"/>
                    </a:cubicBezTo>
                    <a:cubicBezTo>
                      <a:pt x="10408" y="29188"/>
                      <a:pt x="10408" y="29055"/>
                      <a:pt x="10375" y="28921"/>
                    </a:cubicBezTo>
                    <a:cubicBezTo>
                      <a:pt x="10008" y="26119"/>
                      <a:pt x="10342" y="23284"/>
                      <a:pt x="10008" y="20415"/>
                    </a:cubicBezTo>
                    <a:lnTo>
                      <a:pt x="10008" y="20415"/>
                    </a:lnTo>
                    <a:cubicBezTo>
                      <a:pt x="11175" y="20782"/>
                      <a:pt x="12210" y="21149"/>
                      <a:pt x="13277" y="21483"/>
                    </a:cubicBezTo>
                    <a:cubicBezTo>
                      <a:pt x="13394" y="21516"/>
                      <a:pt x="13519" y="21549"/>
                      <a:pt x="13644" y="21549"/>
                    </a:cubicBezTo>
                    <a:cubicBezTo>
                      <a:pt x="13769" y="21549"/>
                      <a:pt x="13894" y="21516"/>
                      <a:pt x="14011" y="21416"/>
                    </a:cubicBezTo>
                    <a:cubicBezTo>
                      <a:pt x="14211" y="21182"/>
                      <a:pt x="14044" y="20949"/>
                      <a:pt x="13944" y="20715"/>
                    </a:cubicBezTo>
                    <a:cubicBezTo>
                      <a:pt x="13444" y="19314"/>
                      <a:pt x="12943" y="17913"/>
                      <a:pt x="12576" y="16446"/>
                    </a:cubicBezTo>
                    <a:cubicBezTo>
                      <a:pt x="11175" y="10975"/>
                      <a:pt x="9508" y="5571"/>
                      <a:pt x="7506" y="234"/>
                    </a:cubicBezTo>
                    <a:cubicBezTo>
                      <a:pt x="7473" y="134"/>
                      <a:pt x="7473" y="1"/>
                      <a:pt x="730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 name="Google Shape;3378;p87">
              <a:extLst>
                <a:ext uri="{FF2B5EF4-FFF2-40B4-BE49-F238E27FC236}">
                  <a16:creationId xmlns:a16="http://schemas.microsoft.com/office/drawing/2014/main" id="{07C0B00C-7200-6E98-7541-D6C942C7324C}"/>
                </a:ext>
              </a:extLst>
            </p:cNvPr>
            <p:cNvGrpSpPr/>
            <p:nvPr/>
          </p:nvGrpSpPr>
          <p:grpSpPr>
            <a:xfrm>
              <a:off x="2926585" y="-273641"/>
              <a:ext cx="3443230" cy="1338264"/>
              <a:chOff x="2774185" y="-431135"/>
              <a:chExt cx="3443230" cy="1338264"/>
            </a:xfrm>
          </p:grpSpPr>
          <p:sp>
            <p:nvSpPr>
              <p:cNvPr id="6" name="Google Shape;3379;p87">
                <a:extLst>
                  <a:ext uri="{FF2B5EF4-FFF2-40B4-BE49-F238E27FC236}">
                    <a16:creationId xmlns:a16="http://schemas.microsoft.com/office/drawing/2014/main" id="{2CC00B08-8252-E3F5-603F-E91552B2CD99}"/>
                  </a:ext>
                </a:extLst>
              </p:cNvPr>
              <p:cNvSpPr/>
              <p:nvPr/>
            </p:nvSpPr>
            <p:spPr>
              <a:xfrm rot="6421986" flipH="1">
                <a:off x="5786739" y="443003"/>
                <a:ext cx="87530" cy="395298"/>
              </a:xfrm>
              <a:custGeom>
                <a:avLst/>
                <a:gdLst/>
                <a:ahLst/>
                <a:cxnLst/>
                <a:rect l="l" t="t" r="r" b="b"/>
                <a:pathLst>
                  <a:path w="3937" h="17780" extrusionOk="0">
                    <a:moveTo>
                      <a:pt x="1968" y="0"/>
                    </a:moveTo>
                    <a:cubicBezTo>
                      <a:pt x="267" y="5804"/>
                      <a:pt x="0" y="11775"/>
                      <a:pt x="0" y="17779"/>
                    </a:cubicBezTo>
                    <a:lnTo>
                      <a:pt x="3936" y="17779"/>
                    </a:lnTo>
                    <a:cubicBezTo>
                      <a:pt x="3936" y="11742"/>
                      <a:pt x="3636" y="5804"/>
                      <a:pt x="196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3380;p87">
                <a:extLst>
                  <a:ext uri="{FF2B5EF4-FFF2-40B4-BE49-F238E27FC236}">
                    <a16:creationId xmlns:a16="http://schemas.microsoft.com/office/drawing/2014/main" id="{329B6534-9067-9748-8F4C-145A8968D93F}"/>
                  </a:ext>
                </a:extLst>
              </p:cNvPr>
              <p:cNvSpPr/>
              <p:nvPr/>
            </p:nvSpPr>
            <p:spPr>
              <a:xfrm rot="6421986" flipH="1">
                <a:off x="5800196" y="465453"/>
                <a:ext cx="250696" cy="408660"/>
              </a:xfrm>
              <a:custGeom>
                <a:avLst/>
                <a:gdLst/>
                <a:ahLst/>
                <a:cxnLst/>
                <a:rect l="l" t="t" r="r" b="b"/>
                <a:pathLst>
                  <a:path w="11276" h="18381" extrusionOk="0">
                    <a:moveTo>
                      <a:pt x="5638" y="1"/>
                    </a:moveTo>
                    <a:cubicBezTo>
                      <a:pt x="3303" y="6105"/>
                      <a:pt x="2102" y="12310"/>
                      <a:pt x="1" y="18381"/>
                    </a:cubicBezTo>
                    <a:cubicBezTo>
                      <a:pt x="1035" y="18214"/>
                      <a:pt x="1902" y="17914"/>
                      <a:pt x="2736" y="17547"/>
                    </a:cubicBezTo>
                    <a:cubicBezTo>
                      <a:pt x="2769" y="16613"/>
                      <a:pt x="2769" y="15712"/>
                      <a:pt x="2869" y="14845"/>
                    </a:cubicBezTo>
                    <a:cubicBezTo>
                      <a:pt x="3136" y="12710"/>
                      <a:pt x="3770" y="10609"/>
                      <a:pt x="4104" y="8474"/>
                    </a:cubicBezTo>
                    <a:cubicBezTo>
                      <a:pt x="4304" y="6973"/>
                      <a:pt x="4504" y="5472"/>
                      <a:pt x="5204" y="4071"/>
                    </a:cubicBezTo>
                    <a:cubicBezTo>
                      <a:pt x="5305" y="3804"/>
                      <a:pt x="5338" y="3470"/>
                      <a:pt x="5738" y="3370"/>
                    </a:cubicBezTo>
                    <a:cubicBezTo>
                      <a:pt x="6305" y="4371"/>
                      <a:pt x="6639" y="5405"/>
                      <a:pt x="6839" y="6539"/>
                    </a:cubicBezTo>
                    <a:cubicBezTo>
                      <a:pt x="7506" y="10041"/>
                      <a:pt x="8107" y="13544"/>
                      <a:pt x="8473" y="17080"/>
                    </a:cubicBezTo>
                    <a:cubicBezTo>
                      <a:pt x="8507" y="17313"/>
                      <a:pt x="8440" y="17547"/>
                      <a:pt x="8740" y="17647"/>
                    </a:cubicBezTo>
                    <a:cubicBezTo>
                      <a:pt x="9508" y="17914"/>
                      <a:pt x="10308" y="18247"/>
                      <a:pt x="11275" y="18381"/>
                    </a:cubicBezTo>
                    <a:cubicBezTo>
                      <a:pt x="9174" y="12310"/>
                      <a:pt x="8006" y="6072"/>
                      <a:pt x="563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3381;p87">
                <a:extLst>
                  <a:ext uri="{FF2B5EF4-FFF2-40B4-BE49-F238E27FC236}">
                    <a16:creationId xmlns:a16="http://schemas.microsoft.com/office/drawing/2014/main" id="{6D5603CC-AFED-42C1-E3BD-F2AB38D62B11}"/>
                  </a:ext>
                </a:extLst>
              </p:cNvPr>
              <p:cNvSpPr/>
              <p:nvPr/>
            </p:nvSpPr>
            <p:spPr>
              <a:xfrm rot="6421986" flipH="1">
                <a:off x="5577065" y="560217"/>
                <a:ext cx="89754" cy="20788"/>
              </a:xfrm>
              <a:custGeom>
                <a:avLst/>
                <a:gdLst/>
                <a:ahLst/>
                <a:cxnLst/>
                <a:rect l="l" t="t" r="r" b="b"/>
                <a:pathLst>
                  <a:path w="4037" h="935" extrusionOk="0">
                    <a:moveTo>
                      <a:pt x="3870" y="0"/>
                    </a:moveTo>
                    <a:cubicBezTo>
                      <a:pt x="3236" y="67"/>
                      <a:pt x="2603" y="92"/>
                      <a:pt x="1973" y="92"/>
                    </a:cubicBezTo>
                    <a:cubicBezTo>
                      <a:pt x="1343" y="92"/>
                      <a:pt x="718" y="67"/>
                      <a:pt x="101" y="33"/>
                    </a:cubicBezTo>
                    <a:cubicBezTo>
                      <a:pt x="1" y="334"/>
                      <a:pt x="34" y="601"/>
                      <a:pt x="67" y="934"/>
                    </a:cubicBezTo>
                    <a:lnTo>
                      <a:pt x="3903" y="934"/>
                    </a:lnTo>
                    <a:cubicBezTo>
                      <a:pt x="3970" y="601"/>
                      <a:pt x="4037" y="300"/>
                      <a:pt x="3870" y="0"/>
                    </a:cubicBezTo>
                    <a:close/>
                  </a:path>
                </a:pathLst>
              </a:custGeom>
              <a:solidFill>
                <a:srgbClr val="FFD0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3382;p87">
                <a:extLst>
                  <a:ext uri="{FF2B5EF4-FFF2-40B4-BE49-F238E27FC236}">
                    <a16:creationId xmlns:a16="http://schemas.microsoft.com/office/drawing/2014/main" id="{480B76EF-13A7-5EAD-A5CA-9C3CDDF185D1}"/>
                  </a:ext>
                </a:extLst>
              </p:cNvPr>
              <p:cNvSpPr/>
              <p:nvPr/>
            </p:nvSpPr>
            <p:spPr>
              <a:xfrm rot="6421986" flipH="1">
                <a:off x="3497171" y="-799078"/>
                <a:ext cx="56382" cy="1467226"/>
              </a:xfrm>
              <a:custGeom>
                <a:avLst/>
                <a:gdLst/>
                <a:ahLst/>
                <a:cxnLst/>
                <a:rect l="l" t="t" r="r" b="b"/>
                <a:pathLst>
                  <a:path w="2536" h="65994" extrusionOk="0">
                    <a:moveTo>
                      <a:pt x="724" y="1"/>
                    </a:moveTo>
                    <a:cubicBezTo>
                      <a:pt x="561" y="1"/>
                      <a:pt x="348" y="28"/>
                      <a:pt x="67" y="71"/>
                    </a:cubicBezTo>
                    <a:cubicBezTo>
                      <a:pt x="1" y="16149"/>
                      <a:pt x="1" y="49706"/>
                      <a:pt x="34" y="65818"/>
                    </a:cubicBezTo>
                    <a:cubicBezTo>
                      <a:pt x="480" y="65925"/>
                      <a:pt x="926" y="65994"/>
                      <a:pt x="1368" y="65994"/>
                    </a:cubicBezTo>
                    <a:cubicBezTo>
                      <a:pt x="1751" y="65994"/>
                      <a:pt x="2130" y="65942"/>
                      <a:pt x="2502" y="65818"/>
                    </a:cubicBezTo>
                    <a:cubicBezTo>
                      <a:pt x="2536" y="49706"/>
                      <a:pt x="2536" y="16082"/>
                      <a:pt x="2469" y="4"/>
                    </a:cubicBezTo>
                    <a:cubicBezTo>
                      <a:pt x="1535" y="4"/>
                      <a:pt x="1535" y="4"/>
                      <a:pt x="1535" y="805"/>
                    </a:cubicBezTo>
                    <a:cubicBezTo>
                      <a:pt x="1535" y="3740"/>
                      <a:pt x="1502" y="6675"/>
                      <a:pt x="1301" y="9611"/>
                    </a:cubicBezTo>
                    <a:cubicBezTo>
                      <a:pt x="1235" y="6742"/>
                      <a:pt x="1235" y="3873"/>
                      <a:pt x="1235" y="1005"/>
                    </a:cubicBezTo>
                    <a:cubicBezTo>
                      <a:pt x="1235" y="234"/>
                      <a:pt x="1198" y="1"/>
                      <a:pt x="7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3383;p87">
                <a:extLst>
                  <a:ext uri="{FF2B5EF4-FFF2-40B4-BE49-F238E27FC236}">
                    <a16:creationId xmlns:a16="http://schemas.microsoft.com/office/drawing/2014/main" id="{02A90A61-DA2D-7CC6-B7B2-FCCAB553BAB8}"/>
                  </a:ext>
                </a:extLst>
              </p:cNvPr>
              <p:cNvSpPr/>
              <p:nvPr/>
            </p:nvSpPr>
            <p:spPr>
              <a:xfrm rot="6421986" flipH="1">
                <a:off x="4005014" y="-1872"/>
                <a:ext cx="22" cy="152050"/>
              </a:xfrm>
              <a:custGeom>
                <a:avLst/>
                <a:gdLst/>
                <a:ahLst/>
                <a:cxnLst/>
                <a:rect l="l" t="t" r="r" b="b"/>
                <a:pathLst>
                  <a:path w="1" h="6839" extrusionOk="0">
                    <a:moveTo>
                      <a:pt x="1" y="0"/>
                    </a:moveTo>
                    <a:lnTo>
                      <a:pt x="1" y="0"/>
                    </a:lnTo>
                    <a:lnTo>
                      <a:pt x="1" y="6838"/>
                    </a:lnTo>
                    <a:lnTo>
                      <a:pt x="1" y="6838"/>
                    </a:lnTo>
                    <a:close/>
                  </a:path>
                </a:pathLst>
              </a:custGeom>
              <a:solidFill>
                <a:srgbClr val="8C501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3384;p87">
                <a:extLst>
                  <a:ext uri="{FF2B5EF4-FFF2-40B4-BE49-F238E27FC236}">
                    <a16:creationId xmlns:a16="http://schemas.microsoft.com/office/drawing/2014/main" id="{7A1E452E-26B8-E2A3-0139-18933C98A9A3}"/>
                  </a:ext>
                </a:extLst>
              </p:cNvPr>
              <p:cNvSpPr/>
              <p:nvPr/>
            </p:nvSpPr>
            <p:spPr>
              <a:xfrm rot="6421986" flipH="1">
                <a:off x="5547314" y="539280"/>
                <a:ext cx="36373" cy="31170"/>
              </a:xfrm>
              <a:custGeom>
                <a:avLst/>
                <a:gdLst/>
                <a:ahLst/>
                <a:cxnLst/>
                <a:rect l="l" t="t" r="r" b="b"/>
                <a:pathLst>
                  <a:path w="1636" h="1402" extrusionOk="0">
                    <a:moveTo>
                      <a:pt x="801" y="1"/>
                    </a:moveTo>
                    <a:cubicBezTo>
                      <a:pt x="368" y="1"/>
                      <a:pt x="1" y="234"/>
                      <a:pt x="34" y="701"/>
                    </a:cubicBezTo>
                    <a:cubicBezTo>
                      <a:pt x="34" y="1202"/>
                      <a:pt x="468" y="1368"/>
                      <a:pt x="901" y="1402"/>
                    </a:cubicBezTo>
                    <a:cubicBezTo>
                      <a:pt x="1335" y="1368"/>
                      <a:pt x="1635" y="1202"/>
                      <a:pt x="1635" y="735"/>
                    </a:cubicBezTo>
                    <a:cubicBezTo>
                      <a:pt x="1635" y="201"/>
                      <a:pt x="1268" y="1"/>
                      <a:pt x="801" y="1"/>
                    </a:cubicBezTo>
                    <a:close/>
                  </a:path>
                </a:pathLst>
              </a:custGeom>
              <a:solidFill>
                <a:srgbClr val="F020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3385;p87">
                <a:extLst>
                  <a:ext uri="{FF2B5EF4-FFF2-40B4-BE49-F238E27FC236}">
                    <a16:creationId xmlns:a16="http://schemas.microsoft.com/office/drawing/2014/main" id="{32BF6125-786D-7826-C37E-DD261206ED18}"/>
                  </a:ext>
                </a:extLst>
              </p:cNvPr>
              <p:cNvSpPr/>
              <p:nvPr/>
            </p:nvSpPr>
            <p:spPr>
              <a:xfrm rot="1033267" flipH="1">
                <a:off x="2756657" y="100826"/>
                <a:ext cx="2839287" cy="81698"/>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3386;p87">
                <a:extLst>
                  <a:ext uri="{FF2B5EF4-FFF2-40B4-BE49-F238E27FC236}">
                    <a16:creationId xmlns:a16="http://schemas.microsoft.com/office/drawing/2014/main" id="{15672A22-67E5-FCB3-A0F9-33C781A1DC60}"/>
                  </a:ext>
                </a:extLst>
              </p:cNvPr>
              <p:cNvSpPr/>
              <p:nvPr/>
            </p:nvSpPr>
            <p:spPr>
              <a:xfrm rot="6421986" flipH="1">
                <a:off x="4208583" y="90537"/>
                <a:ext cx="185443" cy="75836"/>
              </a:xfrm>
              <a:custGeom>
                <a:avLst/>
                <a:gdLst/>
                <a:ahLst/>
                <a:cxnLst/>
                <a:rect l="l" t="t" r="r" b="b"/>
                <a:pathLst>
                  <a:path w="8341" h="3411" extrusionOk="0">
                    <a:moveTo>
                      <a:pt x="2436" y="0"/>
                    </a:moveTo>
                    <a:cubicBezTo>
                      <a:pt x="2169" y="0"/>
                      <a:pt x="1969" y="67"/>
                      <a:pt x="1802" y="334"/>
                    </a:cubicBezTo>
                    <a:cubicBezTo>
                      <a:pt x="1168" y="1268"/>
                      <a:pt x="568" y="2235"/>
                      <a:pt x="1" y="3369"/>
                    </a:cubicBezTo>
                    <a:cubicBezTo>
                      <a:pt x="831" y="3399"/>
                      <a:pt x="1653" y="3411"/>
                      <a:pt x="2470" y="3411"/>
                    </a:cubicBezTo>
                    <a:cubicBezTo>
                      <a:pt x="4441" y="3411"/>
                      <a:pt x="6383" y="3340"/>
                      <a:pt x="8340" y="3269"/>
                    </a:cubicBezTo>
                    <a:cubicBezTo>
                      <a:pt x="8040" y="2902"/>
                      <a:pt x="7673" y="2636"/>
                      <a:pt x="7306" y="2402"/>
                    </a:cubicBezTo>
                    <a:cubicBezTo>
                      <a:pt x="6472" y="1835"/>
                      <a:pt x="5538" y="1368"/>
                      <a:pt x="4771" y="701"/>
                    </a:cubicBezTo>
                    <a:cubicBezTo>
                      <a:pt x="4071" y="67"/>
                      <a:pt x="3270" y="34"/>
                      <a:pt x="2436" y="0"/>
                    </a:cubicBezTo>
                    <a:close/>
                  </a:path>
                </a:pathLst>
              </a:custGeom>
              <a:solidFill>
                <a:srgbClr val="FFD0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3387;p87">
                <a:extLst>
                  <a:ext uri="{FF2B5EF4-FFF2-40B4-BE49-F238E27FC236}">
                    <a16:creationId xmlns:a16="http://schemas.microsoft.com/office/drawing/2014/main" id="{EF50A95B-7325-DDFD-3723-3DB903ECC51F}"/>
                  </a:ext>
                </a:extLst>
              </p:cNvPr>
              <p:cNvSpPr/>
              <p:nvPr/>
            </p:nvSpPr>
            <p:spPr>
              <a:xfrm rot="6421986" flipH="1">
                <a:off x="5519690" y="524632"/>
                <a:ext cx="95690" cy="60184"/>
              </a:xfrm>
              <a:custGeom>
                <a:avLst/>
                <a:gdLst/>
                <a:ahLst/>
                <a:cxnLst/>
                <a:rect l="l" t="t" r="r" b="b"/>
                <a:pathLst>
                  <a:path w="4304" h="2707" extrusionOk="0">
                    <a:moveTo>
                      <a:pt x="2018" y="0"/>
                    </a:moveTo>
                    <a:cubicBezTo>
                      <a:pt x="1412" y="0"/>
                      <a:pt x="807" y="27"/>
                      <a:pt x="201" y="105"/>
                    </a:cubicBezTo>
                    <a:cubicBezTo>
                      <a:pt x="101" y="972"/>
                      <a:pt x="1" y="1840"/>
                      <a:pt x="68" y="2707"/>
                    </a:cubicBezTo>
                    <a:lnTo>
                      <a:pt x="4304" y="2707"/>
                    </a:lnTo>
                    <a:cubicBezTo>
                      <a:pt x="4304" y="1806"/>
                      <a:pt x="4271" y="939"/>
                      <a:pt x="4104" y="72"/>
                    </a:cubicBezTo>
                    <a:cubicBezTo>
                      <a:pt x="3408" y="36"/>
                      <a:pt x="2713" y="0"/>
                      <a:pt x="2018" y="0"/>
                    </a:cubicBezTo>
                    <a:close/>
                  </a:path>
                </a:pathLst>
              </a:custGeom>
              <a:solidFill>
                <a:srgbClr val="FFD0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3388;p87">
                <a:extLst>
                  <a:ext uri="{FF2B5EF4-FFF2-40B4-BE49-F238E27FC236}">
                    <a16:creationId xmlns:a16="http://schemas.microsoft.com/office/drawing/2014/main" id="{D07B5050-DDE3-5E9B-6E24-D7D119107E21}"/>
                  </a:ext>
                </a:extLst>
              </p:cNvPr>
              <p:cNvSpPr/>
              <p:nvPr/>
            </p:nvSpPr>
            <p:spPr>
              <a:xfrm rot="6421986" flipH="1">
                <a:off x="4213738" y="201807"/>
                <a:ext cx="107562" cy="75391"/>
              </a:xfrm>
              <a:custGeom>
                <a:avLst/>
                <a:gdLst/>
                <a:ahLst/>
                <a:cxnLst/>
                <a:rect l="l" t="t" r="r" b="b"/>
                <a:pathLst>
                  <a:path w="4838" h="3391" extrusionOk="0">
                    <a:moveTo>
                      <a:pt x="4637" y="0"/>
                    </a:moveTo>
                    <a:cubicBezTo>
                      <a:pt x="3303" y="1268"/>
                      <a:pt x="1602" y="2002"/>
                      <a:pt x="1" y="3269"/>
                    </a:cubicBezTo>
                    <a:cubicBezTo>
                      <a:pt x="556" y="3359"/>
                      <a:pt x="1053" y="3391"/>
                      <a:pt x="1524" y="3391"/>
                    </a:cubicBezTo>
                    <a:cubicBezTo>
                      <a:pt x="1930" y="3391"/>
                      <a:pt x="2316" y="3367"/>
                      <a:pt x="2703" y="3336"/>
                    </a:cubicBezTo>
                    <a:cubicBezTo>
                      <a:pt x="2936" y="3336"/>
                      <a:pt x="3070" y="3136"/>
                      <a:pt x="3203" y="2936"/>
                    </a:cubicBezTo>
                    <a:cubicBezTo>
                      <a:pt x="3737" y="2035"/>
                      <a:pt x="4304" y="1101"/>
                      <a:pt x="4838" y="201"/>
                    </a:cubicBezTo>
                    <a:lnTo>
                      <a:pt x="4637" y="0"/>
                    </a:lnTo>
                    <a:close/>
                  </a:path>
                </a:pathLst>
              </a:custGeom>
              <a:solidFill>
                <a:srgbClr val="FFD0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3389;p87">
                <a:extLst>
                  <a:ext uri="{FF2B5EF4-FFF2-40B4-BE49-F238E27FC236}">
                    <a16:creationId xmlns:a16="http://schemas.microsoft.com/office/drawing/2014/main" id="{DB9AB5D4-2B26-79EE-083E-57F0A232A793}"/>
                  </a:ext>
                </a:extLst>
              </p:cNvPr>
              <p:cNvSpPr/>
              <p:nvPr/>
            </p:nvSpPr>
            <p:spPr>
              <a:xfrm rot="6421986" flipH="1">
                <a:off x="4883944" y="-244801"/>
                <a:ext cx="51936" cy="1205369"/>
              </a:xfrm>
              <a:custGeom>
                <a:avLst/>
                <a:gdLst/>
                <a:ahLst/>
                <a:cxnLst/>
                <a:rect l="l" t="t" r="r" b="b"/>
                <a:pathLst>
                  <a:path w="2336" h="54216" extrusionOk="0">
                    <a:moveTo>
                      <a:pt x="289" y="0"/>
                    </a:moveTo>
                    <a:cubicBezTo>
                      <a:pt x="202" y="0"/>
                      <a:pt x="106" y="8"/>
                      <a:pt x="1" y="22"/>
                    </a:cubicBezTo>
                    <a:lnTo>
                      <a:pt x="1" y="54027"/>
                    </a:lnTo>
                    <a:cubicBezTo>
                      <a:pt x="372" y="54156"/>
                      <a:pt x="735" y="54215"/>
                      <a:pt x="1101" y="54215"/>
                    </a:cubicBezTo>
                    <a:cubicBezTo>
                      <a:pt x="1493" y="54215"/>
                      <a:pt x="1889" y="54148"/>
                      <a:pt x="2303" y="54027"/>
                    </a:cubicBezTo>
                    <a:cubicBezTo>
                      <a:pt x="2303" y="53827"/>
                      <a:pt x="2336" y="53627"/>
                      <a:pt x="2336" y="53427"/>
                    </a:cubicBezTo>
                    <a:cubicBezTo>
                      <a:pt x="2336" y="38049"/>
                      <a:pt x="2303" y="16234"/>
                      <a:pt x="2303" y="856"/>
                    </a:cubicBezTo>
                    <a:cubicBezTo>
                      <a:pt x="2303" y="284"/>
                      <a:pt x="2274" y="75"/>
                      <a:pt x="1958" y="75"/>
                    </a:cubicBezTo>
                    <a:cubicBezTo>
                      <a:pt x="1795" y="75"/>
                      <a:pt x="1554" y="131"/>
                      <a:pt x="1202" y="222"/>
                    </a:cubicBezTo>
                    <a:lnTo>
                      <a:pt x="1202" y="21738"/>
                    </a:lnTo>
                    <a:lnTo>
                      <a:pt x="1002" y="21738"/>
                    </a:lnTo>
                    <a:cubicBezTo>
                      <a:pt x="1002" y="21471"/>
                      <a:pt x="1002" y="21204"/>
                      <a:pt x="1002" y="20937"/>
                    </a:cubicBezTo>
                    <a:cubicBezTo>
                      <a:pt x="1002" y="14266"/>
                      <a:pt x="1002" y="7594"/>
                      <a:pt x="1002" y="923"/>
                    </a:cubicBezTo>
                    <a:cubicBezTo>
                      <a:pt x="1002" y="266"/>
                      <a:pt x="806" y="0"/>
                      <a:pt x="2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3390;p87">
                <a:extLst>
                  <a:ext uri="{FF2B5EF4-FFF2-40B4-BE49-F238E27FC236}">
                    <a16:creationId xmlns:a16="http://schemas.microsoft.com/office/drawing/2014/main" id="{470AC269-5727-D3EF-1A2B-F9940F8D9BBB}"/>
                  </a:ext>
                </a:extLst>
              </p:cNvPr>
              <p:cNvSpPr/>
              <p:nvPr/>
            </p:nvSpPr>
            <p:spPr>
              <a:xfrm rot="6421986" flipH="1">
                <a:off x="4724695" y="140648"/>
                <a:ext cx="3735" cy="314460"/>
              </a:xfrm>
              <a:custGeom>
                <a:avLst/>
                <a:gdLst/>
                <a:ahLst/>
                <a:cxnLst/>
                <a:rect l="l" t="t" r="r" b="b"/>
                <a:pathLst>
                  <a:path w="168" h="14144" extrusionOk="0">
                    <a:moveTo>
                      <a:pt x="1" y="0"/>
                    </a:moveTo>
                    <a:lnTo>
                      <a:pt x="1" y="14144"/>
                    </a:lnTo>
                    <a:lnTo>
                      <a:pt x="167" y="14144"/>
                    </a:lnTo>
                    <a:lnTo>
                      <a:pt x="167"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3391;p87">
                <a:extLst>
                  <a:ext uri="{FF2B5EF4-FFF2-40B4-BE49-F238E27FC236}">
                    <a16:creationId xmlns:a16="http://schemas.microsoft.com/office/drawing/2014/main" id="{9592D198-6FCE-F07B-4B3A-5290E9ABD25F}"/>
                  </a:ext>
                </a:extLst>
              </p:cNvPr>
              <p:cNvSpPr/>
              <p:nvPr/>
            </p:nvSpPr>
            <p:spPr>
              <a:xfrm rot="6421986" flipH="1">
                <a:off x="4928814" y="329353"/>
                <a:ext cx="2246" cy="60095"/>
              </a:xfrm>
              <a:custGeom>
                <a:avLst/>
                <a:gdLst/>
                <a:ahLst/>
                <a:cxnLst/>
                <a:rect l="l" t="t" r="r" b="b"/>
                <a:pathLst>
                  <a:path w="101" h="2703" extrusionOk="0">
                    <a:moveTo>
                      <a:pt x="100" y="0"/>
                    </a:moveTo>
                    <a:cubicBezTo>
                      <a:pt x="67" y="0"/>
                      <a:pt x="34" y="33"/>
                      <a:pt x="0" y="33"/>
                    </a:cubicBezTo>
                    <a:lnTo>
                      <a:pt x="0" y="2702"/>
                    </a:lnTo>
                    <a:lnTo>
                      <a:pt x="100" y="2702"/>
                    </a:lnTo>
                    <a:lnTo>
                      <a:pt x="100"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3392;p87">
                <a:extLst>
                  <a:ext uri="{FF2B5EF4-FFF2-40B4-BE49-F238E27FC236}">
                    <a16:creationId xmlns:a16="http://schemas.microsoft.com/office/drawing/2014/main" id="{3F6E1784-824B-371E-DC39-201985FB893E}"/>
                  </a:ext>
                </a:extLst>
              </p:cNvPr>
              <p:cNvSpPr/>
              <p:nvPr/>
            </p:nvSpPr>
            <p:spPr>
              <a:xfrm rot="6421986" flipH="1">
                <a:off x="4365906" y="166814"/>
                <a:ext cx="11139" cy="43043"/>
              </a:xfrm>
              <a:custGeom>
                <a:avLst/>
                <a:gdLst/>
                <a:ahLst/>
                <a:cxnLst/>
                <a:rect l="l" t="t" r="r" b="b"/>
                <a:pathLst>
                  <a:path w="501" h="1936" extrusionOk="0">
                    <a:moveTo>
                      <a:pt x="200" y="1"/>
                    </a:moveTo>
                    <a:lnTo>
                      <a:pt x="200" y="1"/>
                    </a:lnTo>
                    <a:cubicBezTo>
                      <a:pt x="100" y="634"/>
                      <a:pt x="0" y="1301"/>
                      <a:pt x="267" y="1935"/>
                    </a:cubicBezTo>
                    <a:cubicBezTo>
                      <a:pt x="401" y="1268"/>
                      <a:pt x="501" y="634"/>
                      <a:pt x="20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3393;p87">
                <a:extLst>
                  <a:ext uri="{FF2B5EF4-FFF2-40B4-BE49-F238E27FC236}">
                    <a16:creationId xmlns:a16="http://schemas.microsoft.com/office/drawing/2014/main" id="{52A4463E-0F8D-6B98-1797-F28B46EFF541}"/>
                  </a:ext>
                </a:extLst>
              </p:cNvPr>
              <p:cNvSpPr/>
              <p:nvPr/>
            </p:nvSpPr>
            <p:spPr>
              <a:xfrm rot="6421986" flipH="1">
                <a:off x="4332256" y="-1512497"/>
                <a:ext cx="327088" cy="3500987"/>
              </a:xfrm>
              <a:custGeom>
                <a:avLst/>
                <a:gdLst/>
                <a:ahLst/>
                <a:cxnLst/>
                <a:rect l="l" t="t" r="r" b="b"/>
                <a:pathLst>
                  <a:path w="14712" h="157470" extrusionOk="0">
                    <a:moveTo>
                      <a:pt x="7339" y="2102"/>
                    </a:moveTo>
                    <a:cubicBezTo>
                      <a:pt x="9708" y="8206"/>
                      <a:pt x="10875" y="14411"/>
                      <a:pt x="12977" y="20482"/>
                    </a:cubicBezTo>
                    <a:cubicBezTo>
                      <a:pt x="12009" y="20348"/>
                      <a:pt x="11242" y="20048"/>
                      <a:pt x="10442" y="19748"/>
                    </a:cubicBezTo>
                    <a:cubicBezTo>
                      <a:pt x="10141" y="19648"/>
                      <a:pt x="10208" y="19414"/>
                      <a:pt x="10175" y="19214"/>
                    </a:cubicBezTo>
                    <a:cubicBezTo>
                      <a:pt x="9841" y="15645"/>
                      <a:pt x="9207" y="12143"/>
                      <a:pt x="8540" y="8640"/>
                    </a:cubicBezTo>
                    <a:cubicBezTo>
                      <a:pt x="8340" y="7539"/>
                      <a:pt x="8007" y="6472"/>
                      <a:pt x="7439" y="5471"/>
                    </a:cubicBezTo>
                    <a:cubicBezTo>
                      <a:pt x="7039" y="5571"/>
                      <a:pt x="7039" y="5938"/>
                      <a:pt x="6906" y="6172"/>
                    </a:cubicBezTo>
                    <a:cubicBezTo>
                      <a:pt x="6239" y="7573"/>
                      <a:pt x="6038" y="9074"/>
                      <a:pt x="5805" y="10575"/>
                    </a:cubicBezTo>
                    <a:cubicBezTo>
                      <a:pt x="5505" y="12710"/>
                      <a:pt x="4871" y="14811"/>
                      <a:pt x="4604" y="16946"/>
                    </a:cubicBezTo>
                    <a:cubicBezTo>
                      <a:pt x="4471" y="17847"/>
                      <a:pt x="4504" y="18747"/>
                      <a:pt x="4471" y="19648"/>
                    </a:cubicBezTo>
                    <a:cubicBezTo>
                      <a:pt x="3637" y="20015"/>
                      <a:pt x="2769" y="20315"/>
                      <a:pt x="1735" y="20482"/>
                    </a:cubicBezTo>
                    <a:cubicBezTo>
                      <a:pt x="3804" y="14411"/>
                      <a:pt x="5004" y="8206"/>
                      <a:pt x="7339" y="2102"/>
                    </a:cubicBezTo>
                    <a:close/>
                    <a:moveTo>
                      <a:pt x="7339" y="6872"/>
                    </a:moveTo>
                    <a:cubicBezTo>
                      <a:pt x="9041" y="12676"/>
                      <a:pt x="9341" y="18614"/>
                      <a:pt x="9341" y="24685"/>
                    </a:cubicBezTo>
                    <a:lnTo>
                      <a:pt x="5371" y="24685"/>
                    </a:lnTo>
                    <a:cubicBezTo>
                      <a:pt x="5371" y="18647"/>
                      <a:pt x="5672" y="12710"/>
                      <a:pt x="7339" y="6872"/>
                    </a:cubicBezTo>
                    <a:close/>
                    <a:moveTo>
                      <a:pt x="9207" y="25219"/>
                    </a:moveTo>
                    <a:cubicBezTo>
                      <a:pt x="9374" y="25519"/>
                      <a:pt x="9341" y="25786"/>
                      <a:pt x="9274" y="26119"/>
                    </a:cubicBezTo>
                    <a:lnTo>
                      <a:pt x="5438" y="26119"/>
                    </a:lnTo>
                    <a:cubicBezTo>
                      <a:pt x="5371" y="25819"/>
                      <a:pt x="5338" y="25519"/>
                      <a:pt x="5471" y="25219"/>
                    </a:cubicBezTo>
                    <a:cubicBezTo>
                      <a:pt x="6148" y="25255"/>
                      <a:pt x="6836" y="25282"/>
                      <a:pt x="7522" y="25282"/>
                    </a:cubicBezTo>
                    <a:cubicBezTo>
                      <a:pt x="8086" y="25282"/>
                      <a:pt x="8650" y="25264"/>
                      <a:pt x="9207" y="25219"/>
                    </a:cubicBezTo>
                    <a:close/>
                    <a:moveTo>
                      <a:pt x="7205" y="26849"/>
                    </a:moveTo>
                    <a:cubicBezTo>
                      <a:pt x="7900" y="26849"/>
                      <a:pt x="8594" y="26884"/>
                      <a:pt x="9307" y="26920"/>
                    </a:cubicBezTo>
                    <a:cubicBezTo>
                      <a:pt x="9441" y="27820"/>
                      <a:pt x="9474" y="28654"/>
                      <a:pt x="9508" y="29588"/>
                    </a:cubicBezTo>
                    <a:lnTo>
                      <a:pt x="5238" y="29588"/>
                    </a:lnTo>
                    <a:cubicBezTo>
                      <a:pt x="5171" y="28688"/>
                      <a:pt x="5271" y="27820"/>
                      <a:pt x="5371" y="26953"/>
                    </a:cubicBezTo>
                    <a:cubicBezTo>
                      <a:pt x="5992" y="26876"/>
                      <a:pt x="6599" y="26849"/>
                      <a:pt x="7205" y="26849"/>
                    </a:cubicBezTo>
                    <a:close/>
                    <a:moveTo>
                      <a:pt x="6493" y="31968"/>
                    </a:moveTo>
                    <a:cubicBezTo>
                      <a:pt x="7010" y="31968"/>
                      <a:pt x="7206" y="32234"/>
                      <a:pt x="7206" y="32891"/>
                    </a:cubicBezTo>
                    <a:cubicBezTo>
                      <a:pt x="7206" y="39562"/>
                      <a:pt x="7239" y="46234"/>
                      <a:pt x="7239" y="52905"/>
                    </a:cubicBezTo>
                    <a:cubicBezTo>
                      <a:pt x="7239" y="53172"/>
                      <a:pt x="7239" y="53439"/>
                      <a:pt x="7239" y="53706"/>
                    </a:cubicBezTo>
                    <a:lnTo>
                      <a:pt x="7406" y="53706"/>
                    </a:lnTo>
                    <a:lnTo>
                      <a:pt x="7406" y="32190"/>
                    </a:lnTo>
                    <a:cubicBezTo>
                      <a:pt x="7770" y="32099"/>
                      <a:pt x="8018" y="32043"/>
                      <a:pt x="8186" y="32043"/>
                    </a:cubicBezTo>
                    <a:cubicBezTo>
                      <a:pt x="8511" y="32043"/>
                      <a:pt x="8540" y="32253"/>
                      <a:pt x="8540" y="32824"/>
                    </a:cubicBezTo>
                    <a:cubicBezTo>
                      <a:pt x="8540" y="48202"/>
                      <a:pt x="8540" y="70017"/>
                      <a:pt x="8540" y="85395"/>
                    </a:cubicBezTo>
                    <a:cubicBezTo>
                      <a:pt x="8540" y="85595"/>
                      <a:pt x="8507" y="85795"/>
                      <a:pt x="8507" y="86029"/>
                    </a:cubicBezTo>
                    <a:cubicBezTo>
                      <a:pt x="8091" y="86133"/>
                      <a:pt x="7703" y="86192"/>
                      <a:pt x="7313" y="86192"/>
                    </a:cubicBezTo>
                    <a:cubicBezTo>
                      <a:pt x="6952" y="86192"/>
                      <a:pt x="6590" y="86141"/>
                      <a:pt x="6205" y="86029"/>
                    </a:cubicBezTo>
                    <a:lnTo>
                      <a:pt x="6205" y="31990"/>
                    </a:lnTo>
                    <a:cubicBezTo>
                      <a:pt x="6311" y="31976"/>
                      <a:pt x="6407" y="31968"/>
                      <a:pt x="6493" y="31968"/>
                    </a:cubicBezTo>
                    <a:close/>
                    <a:moveTo>
                      <a:pt x="6005" y="86563"/>
                    </a:moveTo>
                    <a:cubicBezTo>
                      <a:pt x="6072" y="86629"/>
                      <a:pt x="6139" y="86696"/>
                      <a:pt x="6205" y="86763"/>
                    </a:cubicBezTo>
                    <a:cubicBezTo>
                      <a:pt x="5638" y="87697"/>
                      <a:pt x="5104" y="88597"/>
                      <a:pt x="4537" y="89498"/>
                    </a:cubicBezTo>
                    <a:cubicBezTo>
                      <a:pt x="4437" y="89698"/>
                      <a:pt x="4271" y="89898"/>
                      <a:pt x="4037" y="89932"/>
                    </a:cubicBezTo>
                    <a:cubicBezTo>
                      <a:pt x="3697" y="89945"/>
                      <a:pt x="3356" y="89959"/>
                      <a:pt x="3004" y="89959"/>
                    </a:cubicBezTo>
                    <a:cubicBezTo>
                      <a:pt x="2494" y="89959"/>
                      <a:pt x="1961" y="89930"/>
                      <a:pt x="1368" y="89832"/>
                    </a:cubicBezTo>
                    <a:cubicBezTo>
                      <a:pt x="2936" y="88597"/>
                      <a:pt x="4637" y="87830"/>
                      <a:pt x="6005" y="86563"/>
                    </a:cubicBezTo>
                    <a:close/>
                    <a:moveTo>
                      <a:pt x="7239" y="86596"/>
                    </a:moveTo>
                    <a:cubicBezTo>
                      <a:pt x="8107" y="86596"/>
                      <a:pt x="8874" y="86629"/>
                      <a:pt x="9608" y="87263"/>
                    </a:cubicBezTo>
                    <a:cubicBezTo>
                      <a:pt x="10342" y="87930"/>
                      <a:pt x="11276" y="88397"/>
                      <a:pt x="12143" y="88964"/>
                    </a:cubicBezTo>
                    <a:cubicBezTo>
                      <a:pt x="12510" y="89198"/>
                      <a:pt x="12843" y="89465"/>
                      <a:pt x="13177" y="89832"/>
                    </a:cubicBezTo>
                    <a:cubicBezTo>
                      <a:pt x="11219" y="89902"/>
                      <a:pt x="9278" y="89973"/>
                      <a:pt x="7295" y="89973"/>
                    </a:cubicBezTo>
                    <a:cubicBezTo>
                      <a:pt x="6473" y="89973"/>
                      <a:pt x="5644" y="89961"/>
                      <a:pt x="4804" y="89932"/>
                    </a:cubicBezTo>
                    <a:cubicBezTo>
                      <a:pt x="5371" y="88797"/>
                      <a:pt x="5972" y="87830"/>
                      <a:pt x="6639" y="86896"/>
                    </a:cubicBezTo>
                    <a:cubicBezTo>
                      <a:pt x="6806" y="86663"/>
                      <a:pt x="7006" y="86596"/>
                      <a:pt x="7239" y="86596"/>
                    </a:cubicBezTo>
                    <a:close/>
                    <a:moveTo>
                      <a:pt x="6794" y="91210"/>
                    </a:moveTo>
                    <a:cubicBezTo>
                      <a:pt x="7268" y="91210"/>
                      <a:pt x="7306" y="91421"/>
                      <a:pt x="7306" y="92200"/>
                    </a:cubicBezTo>
                    <a:cubicBezTo>
                      <a:pt x="7339" y="95069"/>
                      <a:pt x="7339" y="97937"/>
                      <a:pt x="7373" y="100806"/>
                    </a:cubicBezTo>
                    <a:cubicBezTo>
                      <a:pt x="7573" y="97871"/>
                      <a:pt x="7606" y="94935"/>
                      <a:pt x="7606" y="92033"/>
                    </a:cubicBezTo>
                    <a:cubicBezTo>
                      <a:pt x="7606" y="91338"/>
                      <a:pt x="7629" y="91222"/>
                      <a:pt x="8158" y="91222"/>
                    </a:cubicBezTo>
                    <a:cubicBezTo>
                      <a:pt x="8264" y="91222"/>
                      <a:pt x="8390" y="91227"/>
                      <a:pt x="8540" y="91233"/>
                    </a:cubicBezTo>
                    <a:cubicBezTo>
                      <a:pt x="8640" y="107311"/>
                      <a:pt x="8607" y="141168"/>
                      <a:pt x="8574" y="157280"/>
                    </a:cubicBezTo>
                    <a:cubicBezTo>
                      <a:pt x="8201" y="157404"/>
                      <a:pt x="7829" y="157456"/>
                      <a:pt x="7451" y="157456"/>
                    </a:cubicBezTo>
                    <a:cubicBezTo>
                      <a:pt x="7014" y="157456"/>
                      <a:pt x="6569" y="157387"/>
                      <a:pt x="6105" y="157280"/>
                    </a:cubicBezTo>
                    <a:cubicBezTo>
                      <a:pt x="6072" y="141168"/>
                      <a:pt x="6072" y="107344"/>
                      <a:pt x="6172" y="91266"/>
                    </a:cubicBezTo>
                    <a:cubicBezTo>
                      <a:pt x="6436" y="91233"/>
                      <a:pt x="6638" y="91210"/>
                      <a:pt x="6794" y="91210"/>
                    </a:cubicBezTo>
                    <a:close/>
                    <a:moveTo>
                      <a:pt x="7306" y="1"/>
                    </a:moveTo>
                    <a:cubicBezTo>
                      <a:pt x="5705" y="4137"/>
                      <a:pt x="4337" y="8373"/>
                      <a:pt x="3136" y="12643"/>
                    </a:cubicBezTo>
                    <a:cubicBezTo>
                      <a:pt x="2403" y="15278"/>
                      <a:pt x="1802" y="17947"/>
                      <a:pt x="835" y="20549"/>
                    </a:cubicBezTo>
                    <a:cubicBezTo>
                      <a:pt x="735" y="20815"/>
                      <a:pt x="401" y="21116"/>
                      <a:pt x="735" y="21416"/>
                    </a:cubicBezTo>
                    <a:cubicBezTo>
                      <a:pt x="841" y="21523"/>
                      <a:pt x="959" y="21560"/>
                      <a:pt x="1081" y="21560"/>
                    </a:cubicBezTo>
                    <a:cubicBezTo>
                      <a:pt x="1263" y="21560"/>
                      <a:pt x="1455" y="21476"/>
                      <a:pt x="1635" y="21416"/>
                    </a:cubicBezTo>
                    <a:cubicBezTo>
                      <a:pt x="2636" y="21082"/>
                      <a:pt x="3603" y="20782"/>
                      <a:pt x="4704" y="20415"/>
                    </a:cubicBezTo>
                    <a:lnTo>
                      <a:pt x="4704" y="20415"/>
                    </a:lnTo>
                    <a:cubicBezTo>
                      <a:pt x="4337" y="23417"/>
                      <a:pt x="4671" y="26353"/>
                      <a:pt x="4304" y="29255"/>
                    </a:cubicBezTo>
                    <a:cubicBezTo>
                      <a:pt x="4170" y="30289"/>
                      <a:pt x="4304" y="30389"/>
                      <a:pt x="5405" y="30556"/>
                    </a:cubicBezTo>
                    <a:cubicBezTo>
                      <a:pt x="5405" y="30823"/>
                      <a:pt x="5405" y="31023"/>
                      <a:pt x="5405" y="31256"/>
                    </a:cubicBezTo>
                    <a:cubicBezTo>
                      <a:pt x="5405" y="47268"/>
                      <a:pt x="5438" y="69684"/>
                      <a:pt x="5438" y="85695"/>
                    </a:cubicBezTo>
                    <a:cubicBezTo>
                      <a:pt x="5438" y="86196"/>
                      <a:pt x="5271" y="86529"/>
                      <a:pt x="4838" y="86796"/>
                    </a:cubicBezTo>
                    <a:cubicBezTo>
                      <a:pt x="3403" y="87697"/>
                      <a:pt x="1969" y="88664"/>
                      <a:pt x="535" y="89598"/>
                    </a:cubicBezTo>
                    <a:cubicBezTo>
                      <a:pt x="301" y="89765"/>
                      <a:pt x="1" y="89832"/>
                      <a:pt x="34" y="90198"/>
                    </a:cubicBezTo>
                    <a:cubicBezTo>
                      <a:pt x="234" y="90465"/>
                      <a:pt x="501" y="90399"/>
                      <a:pt x="768" y="90432"/>
                    </a:cubicBezTo>
                    <a:cubicBezTo>
                      <a:pt x="1658" y="90521"/>
                      <a:pt x="2547" y="90565"/>
                      <a:pt x="3427" y="90565"/>
                    </a:cubicBezTo>
                    <a:cubicBezTo>
                      <a:pt x="3867" y="90565"/>
                      <a:pt x="4304" y="90554"/>
                      <a:pt x="4738" y="90532"/>
                    </a:cubicBezTo>
                    <a:cubicBezTo>
                      <a:pt x="4777" y="90530"/>
                      <a:pt x="4814" y="90529"/>
                      <a:pt x="4850" y="90529"/>
                    </a:cubicBezTo>
                    <a:cubicBezTo>
                      <a:pt x="5387" y="90529"/>
                      <a:pt x="5505" y="90767"/>
                      <a:pt x="5505" y="91299"/>
                    </a:cubicBezTo>
                    <a:cubicBezTo>
                      <a:pt x="5505" y="101640"/>
                      <a:pt x="5538" y="105543"/>
                      <a:pt x="5471" y="115884"/>
                    </a:cubicBezTo>
                    <a:cubicBezTo>
                      <a:pt x="5438" y="121221"/>
                      <a:pt x="5405" y="151909"/>
                      <a:pt x="5438" y="157280"/>
                    </a:cubicBezTo>
                    <a:cubicBezTo>
                      <a:pt x="5438" y="157410"/>
                      <a:pt x="5438" y="157457"/>
                      <a:pt x="5440" y="157457"/>
                    </a:cubicBezTo>
                    <a:cubicBezTo>
                      <a:pt x="5444" y="157457"/>
                      <a:pt x="5461" y="157120"/>
                      <a:pt x="5521" y="157120"/>
                    </a:cubicBezTo>
                    <a:cubicBezTo>
                      <a:pt x="5543" y="157120"/>
                      <a:pt x="5570" y="157163"/>
                      <a:pt x="5605" y="157280"/>
                    </a:cubicBezTo>
                    <a:cubicBezTo>
                      <a:pt x="6264" y="157390"/>
                      <a:pt x="6912" y="157469"/>
                      <a:pt x="7579" y="157469"/>
                    </a:cubicBezTo>
                    <a:cubicBezTo>
                      <a:pt x="8127" y="157469"/>
                      <a:pt x="8687" y="157415"/>
                      <a:pt x="9274" y="157280"/>
                    </a:cubicBezTo>
                    <a:cubicBezTo>
                      <a:pt x="9274" y="140801"/>
                      <a:pt x="9107" y="107144"/>
                      <a:pt x="9241" y="90565"/>
                    </a:cubicBezTo>
                    <a:cubicBezTo>
                      <a:pt x="9708" y="90549"/>
                      <a:pt x="10173" y="90547"/>
                      <a:pt x="10635" y="90547"/>
                    </a:cubicBezTo>
                    <a:cubicBezTo>
                      <a:pt x="10789" y="90547"/>
                      <a:pt x="10943" y="90547"/>
                      <a:pt x="11096" y="90547"/>
                    </a:cubicBezTo>
                    <a:cubicBezTo>
                      <a:pt x="12324" y="90547"/>
                      <a:pt x="13533" y="90532"/>
                      <a:pt x="14711" y="90265"/>
                    </a:cubicBezTo>
                    <a:cubicBezTo>
                      <a:pt x="14611" y="89832"/>
                      <a:pt x="14378" y="89731"/>
                      <a:pt x="14178" y="89598"/>
                    </a:cubicBezTo>
                    <a:cubicBezTo>
                      <a:pt x="12743" y="88664"/>
                      <a:pt x="11309" y="87697"/>
                      <a:pt x="9841" y="86763"/>
                    </a:cubicBezTo>
                    <a:cubicBezTo>
                      <a:pt x="9408" y="86496"/>
                      <a:pt x="9241" y="86196"/>
                      <a:pt x="9241" y="85662"/>
                    </a:cubicBezTo>
                    <a:cubicBezTo>
                      <a:pt x="9274" y="69717"/>
                      <a:pt x="9274" y="47301"/>
                      <a:pt x="9307" y="31323"/>
                    </a:cubicBezTo>
                    <a:cubicBezTo>
                      <a:pt x="9307" y="31056"/>
                      <a:pt x="9241" y="30756"/>
                      <a:pt x="9408" y="30522"/>
                    </a:cubicBezTo>
                    <a:cubicBezTo>
                      <a:pt x="10375" y="30422"/>
                      <a:pt x="10475" y="30289"/>
                      <a:pt x="10408" y="29288"/>
                    </a:cubicBezTo>
                    <a:cubicBezTo>
                      <a:pt x="10408" y="29188"/>
                      <a:pt x="10408" y="29055"/>
                      <a:pt x="10375" y="28921"/>
                    </a:cubicBezTo>
                    <a:cubicBezTo>
                      <a:pt x="10008" y="26119"/>
                      <a:pt x="10342" y="23284"/>
                      <a:pt x="10008" y="20415"/>
                    </a:cubicBezTo>
                    <a:lnTo>
                      <a:pt x="10008" y="20415"/>
                    </a:lnTo>
                    <a:cubicBezTo>
                      <a:pt x="11175" y="20782"/>
                      <a:pt x="12210" y="21149"/>
                      <a:pt x="13277" y="21483"/>
                    </a:cubicBezTo>
                    <a:cubicBezTo>
                      <a:pt x="13394" y="21516"/>
                      <a:pt x="13519" y="21549"/>
                      <a:pt x="13644" y="21549"/>
                    </a:cubicBezTo>
                    <a:cubicBezTo>
                      <a:pt x="13769" y="21549"/>
                      <a:pt x="13894" y="21516"/>
                      <a:pt x="14011" y="21416"/>
                    </a:cubicBezTo>
                    <a:cubicBezTo>
                      <a:pt x="14211" y="21182"/>
                      <a:pt x="14044" y="20949"/>
                      <a:pt x="13944" y="20715"/>
                    </a:cubicBezTo>
                    <a:cubicBezTo>
                      <a:pt x="13444" y="19314"/>
                      <a:pt x="12943" y="17913"/>
                      <a:pt x="12576" y="16446"/>
                    </a:cubicBezTo>
                    <a:cubicBezTo>
                      <a:pt x="11175" y="10975"/>
                      <a:pt x="9508" y="5571"/>
                      <a:pt x="7506" y="234"/>
                    </a:cubicBezTo>
                    <a:cubicBezTo>
                      <a:pt x="7473" y="134"/>
                      <a:pt x="7473" y="1"/>
                      <a:pt x="730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6" name="Google Shape;3394;p87">
            <a:extLst>
              <a:ext uri="{FF2B5EF4-FFF2-40B4-BE49-F238E27FC236}">
                <a16:creationId xmlns:a16="http://schemas.microsoft.com/office/drawing/2014/main" id="{1C473DAA-9404-D0C9-D0C8-ABF429D8D3E2}"/>
              </a:ext>
            </a:extLst>
          </p:cNvPr>
          <p:cNvGrpSpPr/>
          <p:nvPr/>
        </p:nvGrpSpPr>
        <p:grpSpPr>
          <a:xfrm>
            <a:off x="2733178" y="4096940"/>
            <a:ext cx="3677644" cy="1344077"/>
            <a:chOff x="2733178" y="4096940"/>
            <a:chExt cx="3677644" cy="1344077"/>
          </a:xfrm>
        </p:grpSpPr>
        <p:grpSp>
          <p:nvGrpSpPr>
            <p:cNvPr id="37" name="Google Shape;3395;p87">
              <a:extLst>
                <a:ext uri="{FF2B5EF4-FFF2-40B4-BE49-F238E27FC236}">
                  <a16:creationId xmlns:a16="http://schemas.microsoft.com/office/drawing/2014/main" id="{255798DD-5E4B-ED28-C6F6-6B1C4FB33DFE}"/>
                </a:ext>
              </a:extLst>
            </p:cNvPr>
            <p:cNvGrpSpPr/>
            <p:nvPr/>
          </p:nvGrpSpPr>
          <p:grpSpPr>
            <a:xfrm>
              <a:off x="2967591" y="4096940"/>
              <a:ext cx="3443230" cy="1338264"/>
              <a:chOff x="2662791" y="3792140"/>
              <a:chExt cx="3443230" cy="1338264"/>
            </a:xfrm>
          </p:grpSpPr>
          <p:sp>
            <p:nvSpPr>
              <p:cNvPr id="54" name="Google Shape;3396;p87">
                <a:extLst>
                  <a:ext uri="{FF2B5EF4-FFF2-40B4-BE49-F238E27FC236}">
                    <a16:creationId xmlns:a16="http://schemas.microsoft.com/office/drawing/2014/main" id="{A91BB0F8-CF64-170E-2828-C8F6FE0346BD}"/>
                  </a:ext>
                </a:extLst>
              </p:cNvPr>
              <p:cNvSpPr/>
              <p:nvPr/>
            </p:nvSpPr>
            <p:spPr>
              <a:xfrm rot="4378014">
                <a:off x="5675345" y="3860967"/>
                <a:ext cx="87530" cy="395298"/>
              </a:xfrm>
              <a:custGeom>
                <a:avLst/>
                <a:gdLst/>
                <a:ahLst/>
                <a:cxnLst/>
                <a:rect l="l" t="t" r="r" b="b"/>
                <a:pathLst>
                  <a:path w="3937" h="17780" extrusionOk="0">
                    <a:moveTo>
                      <a:pt x="1968" y="0"/>
                    </a:moveTo>
                    <a:cubicBezTo>
                      <a:pt x="267" y="5804"/>
                      <a:pt x="0" y="11775"/>
                      <a:pt x="0" y="17779"/>
                    </a:cubicBezTo>
                    <a:lnTo>
                      <a:pt x="3936" y="17779"/>
                    </a:lnTo>
                    <a:cubicBezTo>
                      <a:pt x="3936" y="11742"/>
                      <a:pt x="3636" y="5804"/>
                      <a:pt x="196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3397;p87">
                <a:extLst>
                  <a:ext uri="{FF2B5EF4-FFF2-40B4-BE49-F238E27FC236}">
                    <a16:creationId xmlns:a16="http://schemas.microsoft.com/office/drawing/2014/main" id="{D31C7061-D5B6-8D80-0409-56EC19180EC0}"/>
                  </a:ext>
                </a:extLst>
              </p:cNvPr>
              <p:cNvSpPr/>
              <p:nvPr/>
            </p:nvSpPr>
            <p:spPr>
              <a:xfrm rot="4378014">
                <a:off x="5688802" y="3825155"/>
                <a:ext cx="250696" cy="408660"/>
              </a:xfrm>
              <a:custGeom>
                <a:avLst/>
                <a:gdLst/>
                <a:ahLst/>
                <a:cxnLst/>
                <a:rect l="l" t="t" r="r" b="b"/>
                <a:pathLst>
                  <a:path w="11276" h="18381" extrusionOk="0">
                    <a:moveTo>
                      <a:pt x="5638" y="1"/>
                    </a:moveTo>
                    <a:cubicBezTo>
                      <a:pt x="3303" y="6105"/>
                      <a:pt x="2102" y="12310"/>
                      <a:pt x="1" y="18381"/>
                    </a:cubicBezTo>
                    <a:cubicBezTo>
                      <a:pt x="1035" y="18214"/>
                      <a:pt x="1902" y="17914"/>
                      <a:pt x="2736" y="17547"/>
                    </a:cubicBezTo>
                    <a:cubicBezTo>
                      <a:pt x="2769" y="16613"/>
                      <a:pt x="2769" y="15712"/>
                      <a:pt x="2869" y="14845"/>
                    </a:cubicBezTo>
                    <a:cubicBezTo>
                      <a:pt x="3136" y="12710"/>
                      <a:pt x="3770" y="10609"/>
                      <a:pt x="4104" y="8474"/>
                    </a:cubicBezTo>
                    <a:cubicBezTo>
                      <a:pt x="4304" y="6973"/>
                      <a:pt x="4504" y="5472"/>
                      <a:pt x="5204" y="4071"/>
                    </a:cubicBezTo>
                    <a:cubicBezTo>
                      <a:pt x="5305" y="3804"/>
                      <a:pt x="5338" y="3470"/>
                      <a:pt x="5738" y="3370"/>
                    </a:cubicBezTo>
                    <a:cubicBezTo>
                      <a:pt x="6305" y="4371"/>
                      <a:pt x="6639" y="5405"/>
                      <a:pt x="6839" y="6539"/>
                    </a:cubicBezTo>
                    <a:cubicBezTo>
                      <a:pt x="7506" y="10041"/>
                      <a:pt x="8107" y="13544"/>
                      <a:pt x="8473" y="17080"/>
                    </a:cubicBezTo>
                    <a:cubicBezTo>
                      <a:pt x="8507" y="17313"/>
                      <a:pt x="8440" y="17547"/>
                      <a:pt x="8740" y="17647"/>
                    </a:cubicBezTo>
                    <a:cubicBezTo>
                      <a:pt x="9508" y="17914"/>
                      <a:pt x="10308" y="18247"/>
                      <a:pt x="11275" y="18381"/>
                    </a:cubicBezTo>
                    <a:cubicBezTo>
                      <a:pt x="9174" y="12310"/>
                      <a:pt x="8006" y="6072"/>
                      <a:pt x="563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3398;p87">
                <a:extLst>
                  <a:ext uri="{FF2B5EF4-FFF2-40B4-BE49-F238E27FC236}">
                    <a16:creationId xmlns:a16="http://schemas.microsoft.com/office/drawing/2014/main" id="{56592724-84AF-942B-2963-0DA62D63BEEA}"/>
                  </a:ext>
                </a:extLst>
              </p:cNvPr>
              <p:cNvSpPr/>
              <p:nvPr/>
            </p:nvSpPr>
            <p:spPr>
              <a:xfrm rot="4378014">
                <a:off x="5465671" y="4118263"/>
                <a:ext cx="89754" cy="20788"/>
              </a:xfrm>
              <a:custGeom>
                <a:avLst/>
                <a:gdLst/>
                <a:ahLst/>
                <a:cxnLst/>
                <a:rect l="l" t="t" r="r" b="b"/>
                <a:pathLst>
                  <a:path w="4037" h="935" extrusionOk="0">
                    <a:moveTo>
                      <a:pt x="3870" y="0"/>
                    </a:moveTo>
                    <a:cubicBezTo>
                      <a:pt x="3236" y="67"/>
                      <a:pt x="2603" y="92"/>
                      <a:pt x="1973" y="92"/>
                    </a:cubicBezTo>
                    <a:cubicBezTo>
                      <a:pt x="1343" y="92"/>
                      <a:pt x="718" y="67"/>
                      <a:pt x="101" y="33"/>
                    </a:cubicBezTo>
                    <a:cubicBezTo>
                      <a:pt x="1" y="334"/>
                      <a:pt x="34" y="601"/>
                      <a:pt x="67" y="934"/>
                    </a:cubicBezTo>
                    <a:lnTo>
                      <a:pt x="3903" y="934"/>
                    </a:lnTo>
                    <a:cubicBezTo>
                      <a:pt x="3970" y="601"/>
                      <a:pt x="4037" y="300"/>
                      <a:pt x="3870" y="0"/>
                    </a:cubicBezTo>
                    <a:close/>
                  </a:path>
                </a:pathLst>
              </a:custGeom>
              <a:solidFill>
                <a:srgbClr val="FFD0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3399;p87">
                <a:extLst>
                  <a:ext uri="{FF2B5EF4-FFF2-40B4-BE49-F238E27FC236}">
                    <a16:creationId xmlns:a16="http://schemas.microsoft.com/office/drawing/2014/main" id="{C4CD1C40-478F-7F8B-9EC7-74C9852E87C0}"/>
                  </a:ext>
                </a:extLst>
              </p:cNvPr>
              <p:cNvSpPr/>
              <p:nvPr/>
            </p:nvSpPr>
            <p:spPr>
              <a:xfrm rot="4378014">
                <a:off x="3385778" y="4031120"/>
                <a:ext cx="56382" cy="1467226"/>
              </a:xfrm>
              <a:custGeom>
                <a:avLst/>
                <a:gdLst/>
                <a:ahLst/>
                <a:cxnLst/>
                <a:rect l="l" t="t" r="r" b="b"/>
                <a:pathLst>
                  <a:path w="2536" h="65994" extrusionOk="0">
                    <a:moveTo>
                      <a:pt x="724" y="1"/>
                    </a:moveTo>
                    <a:cubicBezTo>
                      <a:pt x="561" y="1"/>
                      <a:pt x="348" y="28"/>
                      <a:pt x="67" y="71"/>
                    </a:cubicBezTo>
                    <a:cubicBezTo>
                      <a:pt x="1" y="16149"/>
                      <a:pt x="1" y="49706"/>
                      <a:pt x="34" y="65818"/>
                    </a:cubicBezTo>
                    <a:cubicBezTo>
                      <a:pt x="480" y="65925"/>
                      <a:pt x="926" y="65994"/>
                      <a:pt x="1368" y="65994"/>
                    </a:cubicBezTo>
                    <a:cubicBezTo>
                      <a:pt x="1751" y="65994"/>
                      <a:pt x="2130" y="65942"/>
                      <a:pt x="2502" y="65818"/>
                    </a:cubicBezTo>
                    <a:cubicBezTo>
                      <a:pt x="2536" y="49706"/>
                      <a:pt x="2536" y="16082"/>
                      <a:pt x="2469" y="4"/>
                    </a:cubicBezTo>
                    <a:cubicBezTo>
                      <a:pt x="1535" y="4"/>
                      <a:pt x="1535" y="4"/>
                      <a:pt x="1535" y="805"/>
                    </a:cubicBezTo>
                    <a:cubicBezTo>
                      <a:pt x="1535" y="3740"/>
                      <a:pt x="1502" y="6675"/>
                      <a:pt x="1301" y="9611"/>
                    </a:cubicBezTo>
                    <a:cubicBezTo>
                      <a:pt x="1235" y="6742"/>
                      <a:pt x="1235" y="3873"/>
                      <a:pt x="1235" y="1005"/>
                    </a:cubicBezTo>
                    <a:cubicBezTo>
                      <a:pt x="1235" y="234"/>
                      <a:pt x="1198" y="1"/>
                      <a:pt x="7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3400;p87">
                <a:extLst>
                  <a:ext uri="{FF2B5EF4-FFF2-40B4-BE49-F238E27FC236}">
                    <a16:creationId xmlns:a16="http://schemas.microsoft.com/office/drawing/2014/main" id="{FF199999-D5E6-A325-8213-979516BEC547}"/>
                  </a:ext>
                </a:extLst>
              </p:cNvPr>
              <p:cNvSpPr/>
              <p:nvPr/>
            </p:nvSpPr>
            <p:spPr>
              <a:xfrm rot="4378014">
                <a:off x="3893620" y="4549091"/>
                <a:ext cx="22" cy="152050"/>
              </a:xfrm>
              <a:custGeom>
                <a:avLst/>
                <a:gdLst/>
                <a:ahLst/>
                <a:cxnLst/>
                <a:rect l="l" t="t" r="r" b="b"/>
                <a:pathLst>
                  <a:path w="1" h="6839" extrusionOk="0">
                    <a:moveTo>
                      <a:pt x="1" y="0"/>
                    </a:moveTo>
                    <a:lnTo>
                      <a:pt x="1" y="0"/>
                    </a:lnTo>
                    <a:lnTo>
                      <a:pt x="1" y="6838"/>
                    </a:lnTo>
                    <a:lnTo>
                      <a:pt x="1" y="6838"/>
                    </a:lnTo>
                    <a:close/>
                  </a:path>
                </a:pathLst>
              </a:custGeom>
              <a:solidFill>
                <a:srgbClr val="8C501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3401;p87">
                <a:extLst>
                  <a:ext uri="{FF2B5EF4-FFF2-40B4-BE49-F238E27FC236}">
                    <a16:creationId xmlns:a16="http://schemas.microsoft.com/office/drawing/2014/main" id="{B6589708-BDBD-5996-A601-D7ED5A77BA82}"/>
                  </a:ext>
                </a:extLst>
              </p:cNvPr>
              <p:cNvSpPr/>
              <p:nvPr/>
            </p:nvSpPr>
            <p:spPr>
              <a:xfrm rot="4378014">
                <a:off x="5435920" y="4128817"/>
                <a:ext cx="36373" cy="31170"/>
              </a:xfrm>
              <a:custGeom>
                <a:avLst/>
                <a:gdLst/>
                <a:ahLst/>
                <a:cxnLst/>
                <a:rect l="l" t="t" r="r" b="b"/>
                <a:pathLst>
                  <a:path w="1636" h="1402" extrusionOk="0">
                    <a:moveTo>
                      <a:pt x="801" y="1"/>
                    </a:moveTo>
                    <a:cubicBezTo>
                      <a:pt x="368" y="1"/>
                      <a:pt x="1" y="234"/>
                      <a:pt x="34" y="701"/>
                    </a:cubicBezTo>
                    <a:cubicBezTo>
                      <a:pt x="34" y="1202"/>
                      <a:pt x="468" y="1368"/>
                      <a:pt x="901" y="1402"/>
                    </a:cubicBezTo>
                    <a:cubicBezTo>
                      <a:pt x="1335" y="1368"/>
                      <a:pt x="1635" y="1202"/>
                      <a:pt x="1635" y="735"/>
                    </a:cubicBezTo>
                    <a:cubicBezTo>
                      <a:pt x="1635" y="201"/>
                      <a:pt x="1268" y="1"/>
                      <a:pt x="801" y="1"/>
                    </a:cubicBezTo>
                    <a:close/>
                  </a:path>
                </a:pathLst>
              </a:custGeom>
              <a:solidFill>
                <a:srgbClr val="F020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3402;p87">
                <a:extLst>
                  <a:ext uri="{FF2B5EF4-FFF2-40B4-BE49-F238E27FC236}">
                    <a16:creationId xmlns:a16="http://schemas.microsoft.com/office/drawing/2014/main" id="{9A57CEC9-E914-D5DC-11AD-8097C6EAF03D}"/>
                  </a:ext>
                </a:extLst>
              </p:cNvPr>
              <p:cNvSpPr/>
              <p:nvPr/>
            </p:nvSpPr>
            <p:spPr>
              <a:xfrm rot="9766733">
                <a:off x="2645264" y="4516744"/>
                <a:ext cx="2839287" cy="81698"/>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3403;p87">
                <a:extLst>
                  <a:ext uri="{FF2B5EF4-FFF2-40B4-BE49-F238E27FC236}">
                    <a16:creationId xmlns:a16="http://schemas.microsoft.com/office/drawing/2014/main" id="{470354F6-D37A-C3DD-90F8-FCDAE462AB95}"/>
                  </a:ext>
                </a:extLst>
              </p:cNvPr>
              <p:cNvSpPr/>
              <p:nvPr/>
            </p:nvSpPr>
            <p:spPr>
              <a:xfrm rot="4378014">
                <a:off x="4097189" y="4532895"/>
                <a:ext cx="185443" cy="75836"/>
              </a:xfrm>
              <a:custGeom>
                <a:avLst/>
                <a:gdLst/>
                <a:ahLst/>
                <a:cxnLst/>
                <a:rect l="l" t="t" r="r" b="b"/>
                <a:pathLst>
                  <a:path w="8341" h="3411" extrusionOk="0">
                    <a:moveTo>
                      <a:pt x="2436" y="0"/>
                    </a:moveTo>
                    <a:cubicBezTo>
                      <a:pt x="2169" y="0"/>
                      <a:pt x="1969" y="67"/>
                      <a:pt x="1802" y="334"/>
                    </a:cubicBezTo>
                    <a:cubicBezTo>
                      <a:pt x="1168" y="1268"/>
                      <a:pt x="568" y="2235"/>
                      <a:pt x="1" y="3369"/>
                    </a:cubicBezTo>
                    <a:cubicBezTo>
                      <a:pt x="831" y="3399"/>
                      <a:pt x="1653" y="3411"/>
                      <a:pt x="2470" y="3411"/>
                    </a:cubicBezTo>
                    <a:cubicBezTo>
                      <a:pt x="4441" y="3411"/>
                      <a:pt x="6383" y="3340"/>
                      <a:pt x="8340" y="3269"/>
                    </a:cubicBezTo>
                    <a:cubicBezTo>
                      <a:pt x="8040" y="2902"/>
                      <a:pt x="7673" y="2636"/>
                      <a:pt x="7306" y="2402"/>
                    </a:cubicBezTo>
                    <a:cubicBezTo>
                      <a:pt x="6472" y="1835"/>
                      <a:pt x="5538" y="1368"/>
                      <a:pt x="4771" y="701"/>
                    </a:cubicBezTo>
                    <a:cubicBezTo>
                      <a:pt x="4071" y="67"/>
                      <a:pt x="3270" y="34"/>
                      <a:pt x="2436" y="0"/>
                    </a:cubicBezTo>
                    <a:close/>
                  </a:path>
                </a:pathLst>
              </a:custGeom>
              <a:solidFill>
                <a:srgbClr val="FFD0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3404;p87">
                <a:extLst>
                  <a:ext uri="{FF2B5EF4-FFF2-40B4-BE49-F238E27FC236}">
                    <a16:creationId xmlns:a16="http://schemas.microsoft.com/office/drawing/2014/main" id="{C5083197-299B-7A3E-5A03-2F331266B52C}"/>
                  </a:ext>
                </a:extLst>
              </p:cNvPr>
              <p:cNvSpPr/>
              <p:nvPr/>
            </p:nvSpPr>
            <p:spPr>
              <a:xfrm rot="4378014">
                <a:off x="5408296" y="4114452"/>
                <a:ext cx="95690" cy="60184"/>
              </a:xfrm>
              <a:custGeom>
                <a:avLst/>
                <a:gdLst/>
                <a:ahLst/>
                <a:cxnLst/>
                <a:rect l="l" t="t" r="r" b="b"/>
                <a:pathLst>
                  <a:path w="4304" h="2707" extrusionOk="0">
                    <a:moveTo>
                      <a:pt x="2018" y="0"/>
                    </a:moveTo>
                    <a:cubicBezTo>
                      <a:pt x="1412" y="0"/>
                      <a:pt x="807" y="27"/>
                      <a:pt x="201" y="105"/>
                    </a:cubicBezTo>
                    <a:cubicBezTo>
                      <a:pt x="101" y="972"/>
                      <a:pt x="1" y="1840"/>
                      <a:pt x="68" y="2707"/>
                    </a:cubicBezTo>
                    <a:lnTo>
                      <a:pt x="4304" y="2707"/>
                    </a:lnTo>
                    <a:cubicBezTo>
                      <a:pt x="4304" y="1806"/>
                      <a:pt x="4271" y="939"/>
                      <a:pt x="4104" y="72"/>
                    </a:cubicBezTo>
                    <a:cubicBezTo>
                      <a:pt x="3408" y="36"/>
                      <a:pt x="2713" y="0"/>
                      <a:pt x="2018" y="0"/>
                    </a:cubicBezTo>
                    <a:close/>
                  </a:path>
                </a:pathLst>
              </a:custGeom>
              <a:solidFill>
                <a:srgbClr val="FFD0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3405;p87">
                <a:extLst>
                  <a:ext uri="{FF2B5EF4-FFF2-40B4-BE49-F238E27FC236}">
                    <a16:creationId xmlns:a16="http://schemas.microsoft.com/office/drawing/2014/main" id="{A768BBFC-53F2-30DB-DA79-582C4336E7E0}"/>
                  </a:ext>
                </a:extLst>
              </p:cNvPr>
              <p:cNvSpPr/>
              <p:nvPr/>
            </p:nvSpPr>
            <p:spPr>
              <a:xfrm rot="4378014">
                <a:off x="4102345" y="4422069"/>
                <a:ext cx="107562" cy="75391"/>
              </a:xfrm>
              <a:custGeom>
                <a:avLst/>
                <a:gdLst/>
                <a:ahLst/>
                <a:cxnLst/>
                <a:rect l="l" t="t" r="r" b="b"/>
                <a:pathLst>
                  <a:path w="4838" h="3391" extrusionOk="0">
                    <a:moveTo>
                      <a:pt x="4637" y="0"/>
                    </a:moveTo>
                    <a:cubicBezTo>
                      <a:pt x="3303" y="1268"/>
                      <a:pt x="1602" y="2002"/>
                      <a:pt x="1" y="3269"/>
                    </a:cubicBezTo>
                    <a:cubicBezTo>
                      <a:pt x="556" y="3359"/>
                      <a:pt x="1053" y="3391"/>
                      <a:pt x="1524" y="3391"/>
                    </a:cubicBezTo>
                    <a:cubicBezTo>
                      <a:pt x="1930" y="3391"/>
                      <a:pt x="2316" y="3367"/>
                      <a:pt x="2703" y="3336"/>
                    </a:cubicBezTo>
                    <a:cubicBezTo>
                      <a:pt x="2936" y="3336"/>
                      <a:pt x="3070" y="3136"/>
                      <a:pt x="3203" y="2936"/>
                    </a:cubicBezTo>
                    <a:cubicBezTo>
                      <a:pt x="3737" y="2035"/>
                      <a:pt x="4304" y="1101"/>
                      <a:pt x="4838" y="201"/>
                    </a:cubicBezTo>
                    <a:lnTo>
                      <a:pt x="4637" y="0"/>
                    </a:lnTo>
                    <a:close/>
                  </a:path>
                </a:pathLst>
              </a:custGeom>
              <a:solidFill>
                <a:srgbClr val="FFD0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3406;p87">
                <a:extLst>
                  <a:ext uri="{FF2B5EF4-FFF2-40B4-BE49-F238E27FC236}">
                    <a16:creationId xmlns:a16="http://schemas.microsoft.com/office/drawing/2014/main" id="{C8B5DF41-B0BD-F93E-6BCA-DB40671B87BF}"/>
                  </a:ext>
                </a:extLst>
              </p:cNvPr>
              <p:cNvSpPr/>
              <p:nvPr/>
            </p:nvSpPr>
            <p:spPr>
              <a:xfrm rot="4378014">
                <a:off x="4772551" y="3738699"/>
                <a:ext cx="51936" cy="1205369"/>
              </a:xfrm>
              <a:custGeom>
                <a:avLst/>
                <a:gdLst/>
                <a:ahLst/>
                <a:cxnLst/>
                <a:rect l="l" t="t" r="r" b="b"/>
                <a:pathLst>
                  <a:path w="2336" h="54216" extrusionOk="0">
                    <a:moveTo>
                      <a:pt x="289" y="0"/>
                    </a:moveTo>
                    <a:cubicBezTo>
                      <a:pt x="202" y="0"/>
                      <a:pt x="106" y="8"/>
                      <a:pt x="1" y="22"/>
                    </a:cubicBezTo>
                    <a:lnTo>
                      <a:pt x="1" y="54027"/>
                    </a:lnTo>
                    <a:cubicBezTo>
                      <a:pt x="372" y="54156"/>
                      <a:pt x="735" y="54215"/>
                      <a:pt x="1101" y="54215"/>
                    </a:cubicBezTo>
                    <a:cubicBezTo>
                      <a:pt x="1493" y="54215"/>
                      <a:pt x="1889" y="54148"/>
                      <a:pt x="2303" y="54027"/>
                    </a:cubicBezTo>
                    <a:cubicBezTo>
                      <a:pt x="2303" y="53827"/>
                      <a:pt x="2336" y="53627"/>
                      <a:pt x="2336" y="53427"/>
                    </a:cubicBezTo>
                    <a:cubicBezTo>
                      <a:pt x="2336" y="38049"/>
                      <a:pt x="2303" y="16234"/>
                      <a:pt x="2303" y="856"/>
                    </a:cubicBezTo>
                    <a:cubicBezTo>
                      <a:pt x="2303" y="284"/>
                      <a:pt x="2274" y="75"/>
                      <a:pt x="1958" y="75"/>
                    </a:cubicBezTo>
                    <a:cubicBezTo>
                      <a:pt x="1795" y="75"/>
                      <a:pt x="1554" y="131"/>
                      <a:pt x="1202" y="222"/>
                    </a:cubicBezTo>
                    <a:lnTo>
                      <a:pt x="1202" y="21738"/>
                    </a:lnTo>
                    <a:lnTo>
                      <a:pt x="1002" y="21738"/>
                    </a:lnTo>
                    <a:cubicBezTo>
                      <a:pt x="1002" y="21471"/>
                      <a:pt x="1002" y="21204"/>
                      <a:pt x="1002" y="20937"/>
                    </a:cubicBezTo>
                    <a:cubicBezTo>
                      <a:pt x="1002" y="14266"/>
                      <a:pt x="1002" y="7594"/>
                      <a:pt x="1002" y="923"/>
                    </a:cubicBezTo>
                    <a:cubicBezTo>
                      <a:pt x="1002" y="266"/>
                      <a:pt x="806" y="0"/>
                      <a:pt x="2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3407;p87">
                <a:extLst>
                  <a:ext uri="{FF2B5EF4-FFF2-40B4-BE49-F238E27FC236}">
                    <a16:creationId xmlns:a16="http://schemas.microsoft.com/office/drawing/2014/main" id="{CA2A5070-00A8-6EB2-C76B-687CAE65EDAF}"/>
                  </a:ext>
                </a:extLst>
              </p:cNvPr>
              <p:cNvSpPr/>
              <p:nvPr/>
            </p:nvSpPr>
            <p:spPr>
              <a:xfrm rot="4378014">
                <a:off x="4613302" y="4244161"/>
                <a:ext cx="3735" cy="314460"/>
              </a:xfrm>
              <a:custGeom>
                <a:avLst/>
                <a:gdLst/>
                <a:ahLst/>
                <a:cxnLst/>
                <a:rect l="l" t="t" r="r" b="b"/>
                <a:pathLst>
                  <a:path w="168" h="14144" extrusionOk="0">
                    <a:moveTo>
                      <a:pt x="1" y="0"/>
                    </a:moveTo>
                    <a:lnTo>
                      <a:pt x="1" y="14144"/>
                    </a:lnTo>
                    <a:lnTo>
                      <a:pt x="167" y="14144"/>
                    </a:lnTo>
                    <a:lnTo>
                      <a:pt x="167"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3408;p87">
                <a:extLst>
                  <a:ext uri="{FF2B5EF4-FFF2-40B4-BE49-F238E27FC236}">
                    <a16:creationId xmlns:a16="http://schemas.microsoft.com/office/drawing/2014/main" id="{83108448-C00A-EB5F-E329-5327203EF921}"/>
                  </a:ext>
                </a:extLst>
              </p:cNvPr>
              <p:cNvSpPr/>
              <p:nvPr/>
            </p:nvSpPr>
            <p:spPr>
              <a:xfrm rot="4378014">
                <a:off x="4817421" y="4309820"/>
                <a:ext cx="2246" cy="60095"/>
              </a:xfrm>
              <a:custGeom>
                <a:avLst/>
                <a:gdLst/>
                <a:ahLst/>
                <a:cxnLst/>
                <a:rect l="l" t="t" r="r" b="b"/>
                <a:pathLst>
                  <a:path w="101" h="2703" extrusionOk="0">
                    <a:moveTo>
                      <a:pt x="100" y="0"/>
                    </a:moveTo>
                    <a:cubicBezTo>
                      <a:pt x="67" y="0"/>
                      <a:pt x="34" y="33"/>
                      <a:pt x="0" y="33"/>
                    </a:cubicBezTo>
                    <a:lnTo>
                      <a:pt x="0" y="2702"/>
                    </a:lnTo>
                    <a:lnTo>
                      <a:pt x="100" y="2702"/>
                    </a:lnTo>
                    <a:lnTo>
                      <a:pt x="100"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3409;p87">
                <a:extLst>
                  <a:ext uri="{FF2B5EF4-FFF2-40B4-BE49-F238E27FC236}">
                    <a16:creationId xmlns:a16="http://schemas.microsoft.com/office/drawing/2014/main" id="{A2E6D31C-5F2A-744C-9896-80E23803CA53}"/>
                  </a:ext>
                </a:extLst>
              </p:cNvPr>
              <p:cNvSpPr/>
              <p:nvPr/>
            </p:nvSpPr>
            <p:spPr>
              <a:xfrm rot="4378014">
                <a:off x="4254512" y="4489411"/>
                <a:ext cx="11139" cy="43043"/>
              </a:xfrm>
              <a:custGeom>
                <a:avLst/>
                <a:gdLst/>
                <a:ahLst/>
                <a:cxnLst/>
                <a:rect l="l" t="t" r="r" b="b"/>
                <a:pathLst>
                  <a:path w="501" h="1936" extrusionOk="0">
                    <a:moveTo>
                      <a:pt x="200" y="1"/>
                    </a:moveTo>
                    <a:lnTo>
                      <a:pt x="200" y="1"/>
                    </a:lnTo>
                    <a:cubicBezTo>
                      <a:pt x="100" y="634"/>
                      <a:pt x="0" y="1301"/>
                      <a:pt x="267" y="1935"/>
                    </a:cubicBezTo>
                    <a:cubicBezTo>
                      <a:pt x="401" y="1268"/>
                      <a:pt x="501" y="634"/>
                      <a:pt x="20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3410;p87">
                <a:extLst>
                  <a:ext uri="{FF2B5EF4-FFF2-40B4-BE49-F238E27FC236}">
                    <a16:creationId xmlns:a16="http://schemas.microsoft.com/office/drawing/2014/main" id="{5F3FF3EE-938C-78B2-8F07-8D10D975A3C6}"/>
                  </a:ext>
                </a:extLst>
              </p:cNvPr>
              <p:cNvSpPr/>
              <p:nvPr/>
            </p:nvSpPr>
            <p:spPr>
              <a:xfrm rot="4378014">
                <a:off x="4220863" y="2710778"/>
                <a:ext cx="327088" cy="3500987"/>
              </a:xfrm>
              <a:custGeom>
                <a:avLst/>
                <a:gdLst/>
                <a:ahLst/>
                <a:cxnLst/>
                <a:rect l="l" t="t" r="r" b="b"/>
                <a:pathLst>
                  <a:path w="14712" h="157470" extrusionOk="0">
                    <a:moveTo>
                      <a:pt x="7339" y="2102"/>
                    </a:moveTo>
                    <a:cubicBezTo>
                      <a:pt x="9708" y="8206"/>
                      <a:pt x="10875" y="14411"/>
                      <a:pt x="12977" y="20482"/>
                    </a:cubicBezTo>
                    <a:cubicBezTo>
                      <a:pt x="12009" y="20348"/>
                      <a:pt x="11242" y="20048"/>
                      <a:pt x="10442" y="19748"/>
                    </a:cubicBezTo>
                    <a:cubicBezTo>
                      <a:pt x="10141" y="19648"/>
                      <a:pt x="10208" y="19414"/>
                      <a:pt x="10175" y="19214"/>
                    </a:cubicBezTo>
                    <a:cubicBezTo>
                      <a:pt x="9841" y="15645"/>
                      <a:pt x="9207" y="12143"/>
                      <a:pt x="8540" y="8640"/>
                    </a:cubicBezTo>
                    <a:cubicBezTo>
                      <a:pt x="8340" y="7539"/>
                      <a:pt x="8007" y="6472"/>
                      <a:pt x="7439" y="5471"/>
                    </a:cubicBezTo>
                    <a:cubicBezTo>
                      <a:pt x="7039" y="5571"/>
                      <a:pt x="7039" y="5938"/>
                      <a:pt x="6906" y="6172"/>
                    </a:cubicBezTo>
                    <a:cubicBezTo>
                      <a:pt x="6239" y="7573"/>
                      <a:pt x="6038" y="9074"/>
                      <a:pt x="5805" y="10575"/>
                    </a:cubicBezTo>
                    <a:cubicBezTo>
                      <a:pt x="5505" y="12710"/>
                      <a:pt x="4871" y="14811"/>
                      <a:pt x="4604" y="16946"/>
                    </a:cubicBezTo>
                    <a:cubicBezTo>
                      <a:pt x="4471" y="17847"/>
                      <a:pt x="4504" y="18747"/>
                      <a:pt x="4471" y="19648"/>
                    </a:cubicBezTo>
                    <a:cubicBezTo>
                      <a:pt x="3637" y="20015"/>
                      <a:pt x="2769" y="20315"/>
                      <a:pt x="1735" y="20482"/>
                    </a:cubicBezTo>
                    <a:cubicBezTo>
                      <a:pt x="3804" y="14411"/>
                      <a:pt x="5004" y="8206"/>
                      <a:pt x="7339" y="2102"/>
                    </a:cubicBezTo>
                    <a:close/>
                    <a:moveTo>
                      <a:pt x="7339" y="6872"/>
                    </a:moveTo>
                    <a:cubicBezTo>
                      <a:pt x="9041" y="12676"/>
                      <a:pt x="9341" y="18614"/>
                      <a:pt x="9341" y="24685"/>
                    </a:cubicBezTo>
                    <a:lnTo>
                      <a:pt x="5371" y="24685"/>
                    </a:lnTo>
                    <a:cubicBezTo>
                      <a:pt x="5371" y="18647"/>
                      <a:pt x="5672" y="12710"/>
                      <a:pt x="7339" y="6872"/>
                    </a:cubicBezTo>
                    <a:close/>
                    <a:moveTo>
                      <a:pt x="9207" y="25219"/>
                    </a:moveTo>
                    <a:cubicBezTo>
                      <a:pt x="9374" y="25519"/>
                      <a:pt x="9341" y="25786"/>
                      <a:pt x="9274" y="26119"/>
                    </a:cubicBezTo>
                    <a:lnTo>
                      <a:pt x="5438" y="26119"/>
                    </a:lnTo>
                    <a:cubicBezTo>
                      <a:pt x="5371" y="25819"/>
                      <a:pt x="5338" y="25519"/>
                      <a:pt x="5471" y="25219"/>
                    </a:cubicBezTo>
                    <a:cubicBezTo>
                      <a:pt x="6148" y="25255"/>
                      <a:pt x="6836" y="25282"/>
                      <a:pt x="7522" y="25282"/>
                    </a:cubicBezTo>
                    <a:cubicBezTo>
                      <a:pt x="8086" y="25282"/>
                      <a:pt x="8650" y="25264"/>
                      <a:pt x="9207" y="25219"/>
                    </a:cubicBezTo>
                    <a:close/>
                    <a:moveTo>
                      <a:pt x="7205" y="26849"/>
                    </a:moveTo>
                    <a:cubicBezTo>
                      <a:pt x="7900" y="26849"/>
                      <a:pt x="8594" y="26884"/>
                      <a:pt x="9307" y="26920"/>
                    </a:cubicBezTo>
                    <a:cubicBezTo>
                      <a:pt x="9441" y="27820"/>
                      <a:pt x="9474" y="28654"/>
                      <a:pt x="9508" y="29588"/>
                    </a:cubicBezTo>
                    <a:lnTo>
                      <a:pt x="5238" y="29588"/>
                    </a:lnTo>
                    <a:cubicBezTo>
                      <a:pt x="5171" y="28688"/>
                      <a:pt x="5271" y="27820"/>
                      <a:pt x="5371" y="26953"/>
                    </a:cubicBezTo>
                    <a:cubicBezTo>
                      <a:pt x="5992" y="26876"/>
                      <a:pt x="6599" y="26849"/>
                      <a:pt x="7205" y="26849"/>
                    </a:cubicBezTo>
                    <a:close/>
                    <a:moveTo>
                      <a:pt x="6493" y="31968"/>
                    </a:moveTo>
                    <a:cubicBezTo>
                      <a:pt x="7010" y="31968"/>
                      <a:pt x="7206" y="32234"/>
                      <a:pt x="7206" y="32891"/>
                    </a:cubicBezTo>
                    <a:cubicBezTo>
                      <a:pt x="7206" y="39562"/>
                      <a:pt x="7239" y="46234"/>
                      <a:pt x="7239" y="52905"/>
                    </a:cubicBezTo>
                    <a:cubicBezTo>
                      <a:pt x="7239" y="53172"/>
                      <a:pt x="7239" y="53439"/>
                      <a:pt x="7239" y="53706"/>
                    </a:cubicBezTo>
                    <a:lnTo>
                      <a:pt x="7406" y="53706"/>
                    </a:lnTo>
                    <a:lnTo>
                      <a:pt x="7406" y="32190"/>
                    </a:lnTo>
                    <a:cubicBezTo>
                      <a:pt x="7770" y="32099"/>
                      <a:pt x="8018" y="32043"/>
                      <a:pt x="8186" y="32043"/>
                    </a:cubicBezTo>
                    <a:cubicBezTo>
                      <a:pt x="8511" y="32043"/>
                      <a:pt x="8540" y="32253"/>
                      <a:pt x="8540" y="32824"/>
                    </a:cubicBezTo>
                    <a:cubicBezTo>
                      <a:pt x="8540" y="48202"/>
                      <a:pt x="8540" y="70017"/>
                      <a:pt x="8540" y="85395"/>
                    </a:cubicBezTo>
                    <a:cubicBezTo>
                      <a:pt x="8540" y="85595"/>
                      <a:pt x="8507" y="85795"/>
                      <a:pt x="8507" y="86029"/>
                    </a:cubicBezTo>
                    <a:cubicBezTo>
                      <a:pt x="8091" y="86133"/>
                      <a:pt x="7703" y="86192"/>
                      <a:pt x="7313" y="86192"/>
                    </a:cubicBezTo>
                    <a:cubicBezTo>
                      <a:pt x="6952" y="86192"/>
                      <a:pt x="6590" y="86141"/>
                      <a:pt x="6205" y="86029"/>
                    </a:cubicBezTo>
                    <a:lnTo>
                      <a:pt x="6205" y="31990"/>
                    </a:lnTo>
                    <a:cubicBezTo>
                      <a:pt x="6311" y="31976"/>
                      <a:pt x="6407" y="31968"/>
                      <a:pt x="6493" y="31968"/>
                    </a:cubicBezTo>
                    <a:close/>
                    <a:moveTo>
                      <a:pt x="6005" y="86563"/>
                    </a:moveTo>
                    <a:cubicBezTo>
                      <a:pt x="6072" y="86629"/>
                      <a:pt x="6139" y="86696"/>
                      <a:pt x="6205" y="86763"/>
                    </a:cubicBezTo>
                    <a:cubicBezTo>
                      <a:pt x="5638" y="87697"/>
                      <a:pt x="5104" y="88597"/>
                      <a:pt x="4537" y="89498"/>
                    </a:cubicBezTo>
                    <a:cubicBezTo>
                      <a:pt x="4437" y="89698"/>
                      <a:pt x="4271" y="89898"/>
                      <a:pt x="4037" y="89932"/>
                    </a:cubicBezTo>
                    <a:cubicBezTo>
                      <a:pt x="3697" y="89945"/>
                      <a:pt x="3356" y="89959"/>
                      <a:pt x="3004" y="89959"/>
                    </a:cubicBezTo>
                    <a:cubicBezTo>
                      <a:pt x="2494" y="89959"/>
                      <a:pt x="1961" y="89930"/>
                      <a:pt x="1368" y="89832"/>
                    </a:cubicBezTo>
                    <a:cubicBezTo>
                      <a:pt x="2936" y="88597"/>
                      <a:pt x="4637" y="87830"/>
                      <a:pt x="6005" y="86563"/>
                    </a:cubicBezTo>
                    <a:close/>
                    <a:moveTo>
                      <a:pt x="7239" y="86596"/>
                    </a:moveTo>
                    <a:cubicBezTo>
                      <a:pt x="8107" y="86596"/>
                      <a:pt x="8874" y="86629"/>
                      <a:pt x="9608" y="87263"/>
                    </a:cubicBezTo>
                    <a:cubicBezTo>
                      <a:pt x="10342" y="87930"/>
                      <a:pt x="11276" y="88397"/>
                      <a:pt x="12143" y="88964"/>
                    </a:cubicBezTo>
                    <a:cubicBezTo>
                      <a:pt x="12510" y="89198"/>
                      <a:pt x="12843" y="89465"/>
                      <a:pt x="13177" y="89832"/>
                    </a:cubicBezTo>
                    <a:cubicBezTo>
                      <a:pt x="11219" y="89902"/>
                      <a:pt x="9278" y="89973"/>
                      <a:pt x="7295" y="89973"/>
                    </a:cubicBezTo>
                    <a:cubicBezTo>
                      <a:pt x="6473" y="89973"/>
                      <a:pt x="5644" y="89961"/>
                      <a:pt x="4804" y="89932"/>
                    </a:cubicBezTo>
                    <a:cubicBezTo>
                      <a:pt x="5371" y="88797"/>
                      <a:pt x="5972" y="87830"/>
                      <a:pt x="6639" y="86896"/>
                    </a:cubicBezTo>
                    <a:cubicBezTo>
                      <a:pt x="6806" y="86663"/>
                      <a:pt x="7006" y="86596"/>
                      <a:pt x="7239" y="86596"/>
                    </a:cubicBezTo>
                    <a:close/>
                    <a:moveTo>
                      <a:pt x="6794" y="91210"/>
                    </a:moveTo>
                    <a:cubicBezTo>
                      <a:pt x="7268" y="91210"/>
                      <a:pt x="7306" y="91421"/>
                      <a:pt x="7306" y="92200"/>
                    </a:cubicBezTo>
                    <a:cubicBezTo>
                      <a:pt x="7339" y="95069"/>
                      <a:pt x="7339" y="97937"/>
                      <a:pt x="7373" y="100806"/>
                    </a:cubicBezTo>
                    <a:cubicBezTo>
                      <a:pt x="7573" y="97871"/>
                      <a:pt x="7606" y="94935"/>
                      <a:pt x="7606" y="92033"/>
                    </a:cubicBezTo>
                    <a:cubicBezTo>
                      <a:pt x="7606" y="91338"/>
                      <a:pt x="7629" y="91222"/>
                      <a:pt x="8158" y="91222"/>
                    </a:cubicBezTo>
                    <a:cubicBezTo>
                      <a:pt x="8264" y="91222"/>
                      <a:pt x="8390" y="91227"/>
                      <a:pt x="8540" y="91233"/>
                    </a:cubicBezTo>
                    <a:cubicBezTo>
                      <a:pt x="8640" y="107311"/>
                      <a:pt x="8607" y="141168"/>
                      <a:pt x="8574" y="157280"/>
                    </a:cubicBezTo>
                    <a:cubicBezTo>
                      <a:pt x="8201" y="157404"/>
                      <a:pt x="7829" y="157456"/>
                      <a:pt x="7451" y="157456"/>
                    </a:cubicBezTo>
                    <a:cubicBezTo>
                      <a:pt x="7014" y="157456"/>
                      <a:pt x="6569" y="157387"/>
                      <a:pt x="6105" y="157280"/>
                    </a:cubicBezTo>
                    <a:cubicBezTo>
                      <a:pt x="6072" y="141168"/>
                      <a:pt x="6072" y="107344"/>
                      <a:pt x="6172" y="91266"/>
                    </a:cubicBezTo>
                    <a:cubicBezTo>
                      <a:pt x="6436" y="91233"/>
                      <a:pt x="6638" y="91210"/>
                      <a:pt x="6794" y="91210"/>
                    </a:cubicBezTo>
                    <a:close/>
                    <a:moveTo>
                      <a:pt x="7306" y="1"/>
                    </a:moveTo>
                    <a:cubicBezTo>
                      <a:pt x="5705" y="4137"/>
                      <a:pt x="4337" y="8373"/>
                      <a:pt x="3136" y="12643"/>
                    </a:cubicBezTo>
                    <a:cubicBezTo>
                      <a:pt x="2403" y="15278"/>
                      <a:pt x="1802" y="17947"/>
                      <a:pt x="835" y="20549"/>
                    </a:cubicBezTo>
                    <a:cubicBezTo>
                      <a:pt x="735" y="20815"/>
                      <a:pt x="401" y="21116"/>
                      <a:pt x="735" y="21416"/>
                    </a:cubicBezTo>
                    <a:cubicBezTo>
                      <a:pt x="841" y="21523"/>
                      <a:pt x="959" y="21560"/>
                      <a:pt x="1081" y="21560"/>
                    </a:cubicBezTo>
                    <a:cubicBezTo>
                      <a:pt x="1263" y="21560"/>
                      <a:pt x="1455" y="21476"/>
                      <a:pt x="1635" y="21416"/>
                    </a:cubicBezTo>
                    <a:cubicBezTo>
                      <a:pt x="2636" y="21082"/>
                      <a:pt x="3603" y="20782"/>
                      <a:pt x="4704" y="20415"/>
                    </a:cubicBezTo>
                    <a:lnTo>
                      <a:pt x="4704" y="20415"/>
                    </a:lnTo>
                    <a:cubicBezTo>
                      <a:pt x="4337" y="23417"/>
                      <a:pt x="4671" y="26353"/>
                      <a:pt x="4304" y="29255"/>
                    </a:cubicBezTo>
                    <a:cubicBezTo>
                      <a:pt x="4170" y="30289"/>
                      <a:pt x="4304" y="30389"/>
                      <a:pt x="5405" y="30556"/>
                    </a:cubicBezTo>
                    <a:cubicBezTo>
                      <a:pt x="5405" y="30823"/>
                      <a:pt x="5405" y="31023"/>
                      <a:pt x="5405" y="31256"/>
                    </a:cubicBezTo>
                    <a:cubicBezTo>
                      <a:pt x="5405" y="47268"/>
                      <a:pt x="5438" y="69684"/>
                      <a:pt x="5438" y="85695"/>
                    </a:cubicBezTo>
                    <a:cubicBezTo>
                      <a:pt x="5438" y="86196"/>
                      <a:pt x="5271" y="86529"/>
                      <a:pt x="4838" y="86796"/>
                    </a:cubicBezTo>
                    <a:cubicBezTo>
                      <a:pt x="3403" y="87697"/>
                      <a:pt x="1969" y="88664"/>
                      <a:pt x="535" y="89598"/>
                    </a:cubicBezTo>
                    <a:cubicBezTo>
                      <a:pt x="301" y="89765"/>
                      <a:pt x="1" y="89832"/>
                      <a:pt x="34" y="90198"/>
                    </a:cubicBezTo>
                    <a:cubicBezTo>
                      <a:pt x="234" y="90465"/>
                      <a:pt x="501" y="90399"/>
                      <a:pt x="768" y="90432"/>
                    </a:cubicBezTo>
                    <a:cubicBezTo>
                      <a:pt x="1658" y="90521"/>
                      <a:pt x="2547" y="90565"/>
                      <a:pt x="3427" y="90565"/>
                    </a:cubicBezTo>
                    <a:cubicBezTo>
                      <a:pt x="3867" y="90565"/>
                      <a:pt x="4304" y="90554"/>
                      <a:pt x="4738" y="90532"/>
                    </a:cubicBezTo>
                    <a:cubicBezTo>
                      <a:pt x="4777" y="90530"/>
                      <a:pt x="4814" y="90529"/>
                      <a:pt x="4850" y="90529"/>
                    </a:cubicBezTo>
                    <a:cubicBezTo>
                      <a:pt x="5387" y="90529"/>
                      <a:pt x="5505" y="90767"/>
                      <a:pt x="5505" y="91299"/>
                    </a:cubicBezTo>
                    <a:cubicBezTo>
                      <a:pt x="5505" y="101640"/>
                      <a:pt x="5538" y="105543"/>
                      <a:pt x="5471" y="115884"/>
                    </a:cubicBezTo>
                    <a:cubicBezTo>
                      <a:pt x="5438" y="121221"/>
                      <a:pt x="5405" y="151909"/>
                      <a:pt x="5438" y="157280"/>
                    </a:cubicBezTo>
                    <a:cubicBezTo>
                      <a:pt x="5438" y="157410"/>
                      <a:pt x="5438" y="157457"/>
                      <a:pt x="5440" y="157457"/>
                    </a:cubicBezTo>
                    <a:cubicBezTo>
                      <a:pt x="5444" y="157457"/>
                      <a:pt x="5461" y="157120"/>
                      <a:pt x="5521" y="157120"/>
                    </a:cubicBezTo>
                    <a:cubicBezTo>
                      <a:pt x="5543" y="157120"/>
                      <a:pt x="5570" y="157163"/>
                      <a:pt x="5605" y="157280"/>
                    </a:cubicBezTo>
                    <a:cubicBezTo>
                      <a:pt x="6264" y="157390"/>
                      <a:pt x="6912" y="157469"/>
                      <a:pt x="7579" y="157469"/>
                    </a:cubicBezTo>
                    <a:cubicBezTo>
                      <a:pt x="8127" y="157469"/>
                      <a:pt x="8687" y="157415"/>
                      <a:pt x="9274" y="157280"/>
                    </a:cubicBezTo>
                    <a:cubicBezTo>
                      <a:pt x="9274" y="140801"/>
                      <a:pt x="9107" y="107144"/>
                      <a:pt x="9241" y="90565"/>
                    </a:cubicBezTo>
                    <a:cubicBezTo>
                      <a:pt x="9708" y="90549"/>
                      <a:pt x="10173" y="90547"/>
                      <a:pt x="10635" y="90547"/>
                    </a:cubicBezTo>
                    <a:cubicBezTo>
                      <a:pt x="10789" y="90547"/>
                      <a:pt x="10943" y="90547"/>
                      <a:pt x="11096" y="90547"/>
                    </a:cubicBezTo>
                    <a:cubicBezTo>
                      <a:pt x="12324" y="90547"/>
                      <a:pt x="13533" y="90532"/>
                      <a:pt x="14711" y="90265"/>
                    </a:cubicBezTo>
                    <a:cubicBezTo>
                      <a:pt x="14611" y="89832"/>
                      <a:pt x="14378" y="89731"/>
                      <a:pt x="14178" y="89598"/>
                    </a:cubicBezTo>
                    <a:cubicBezTo>
                      <a:pt x="12743" y="88664"/>
                      <a:pt x="11309" y="87697"/>
                      <a:pt x="9841" y="86763"/>
                    </a:cubicBezTo>
                    <a:cubicBezTo>
                      <a:pt x="9408" y="86496"/>
                      <a:pt x="9241" y="86196"/>
                      <a:pt x="9241" y="85662"/>
                    </a:cubicBezTo>
                    <a:cubicBezTo>
                      <a:pt x="9274" y="69717"/>
                      <a:pt x="9274" y="47301"/>
                      <a:pt x="9307" y="31323"/>
                    </a:cubicBezTo>
                    <a:cubicBezTo>
                      <a:pt x="9307" y="31056"/>
                      <a:pt x="9241" y="30756"/>
                      <a:pt x="9408" y="30522"/>
                    </a:cubicBezTo>
                    <a:cubicBezTo>
                      <a:pt x="10375" y="30422"/>
                      <a:pt x="10475" y="30289"/>
                      <a:pt x="10408" y="29288"/>
                    </a:cubicBezTo>
                    <a:cubicBezTo>
                      <a:pt x="10408" y="29188"/>
                      <a:pt x="10408" y="29055"/>
                      <a:pt x="10375" y="28921"/>
                    </a:cubicBezTo>
                    <a:cubicBezTo>
                      <a:pt x="10008" y="26119"/>
                      <a:pt x="10342" y="23284"/>
                      <a:pt x="10008" y="20415"/>
                    </a:cubicBezTo>
                    <a:lnTo>
                      <a:pt x="10008" y="20415"/>
                    </a:lnTo>
                    <a:cubicBezTo>
                      <a:pt x="11175" y="20782"/>
                      <a:pt x="12210" y="21149"/>
                      <a:pt x="13277" y="21483"/>
                    </a:cubicBezTo>
                    <a:cubicBezTo>
                      <a:pt x="13394" y="21516"/>
                      <a:pt x="13519" y="21549"/>
                      <a:pt x="13644" y="21549"/>
                    </a:cubicBezTo>
                    <a:cubicBezTo>
                      <a:pt x="13769" y="21549"/>
                      <a:pt x="13894" y="21516"/>
                      <a:pt x="14011" y="21416"/>
                    </a:cubicBezTo>
                    <a:cubicBezTo>
                      <a:pt x="14211" y="21182"/>
                      <a:pt x="14044" y="20949"/>
                      <a:pt x="13944" y="20715"/>
                    </a:cubicBezTo>
                    <a:cubicBezTo>
                      <a:pt x="13444" y="19314"/>
                      <a:pt x="12943" y="17913"/>
                      <a:pt x="12576" y="16446"/>
                    </a:cubicBezTo>
                    <a:cubicBezTo>
                      <a:pt x="11175" y="10975"/>
                      <a:pt x="9508" y="5571"/>
                      <a:pt x="7506" y="234"/>
                    </a:cubicBezTo>
                    <a:cubicBezTo>
                      <a:pt x="7473" y="134"/>
                      <a:pt x="7473" y="1"/>
                      <a:pt x="730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 name="Google Shape;3411;p87">
              <a:extLst>
                <a:ext uri="{FF2B5EF4-FFF2-40B4-BE49-F238E27FC236}">
                  <a16:creationId xmlns:a16="http://schemas.microsoft.com/office/drawing/2014/main" id="{FEBA4C8B-386C-C6D9-5712-7F1E782E7BE1}"/>
                </a:ext>
              </a:extLst>
            </p:cNvPr>
            <p:cNvGrpSpPr/>
            <p:nvPr/>
          </p:nvGrpSpPr>
          <p:grpSpPr>
            <a:xfrm>
              <a:off x="2733178" y="4102753"/>
              <a:ext cx="3443230" cy="1338264"/>
              <a:chOff x="2275978" y="3645553"/>
              <a:chExt cx="3443230" cy="1338264"/>
            </a:xfrm>
          </p:grpSpPr>
          <p:sp>
            <p:nvSpPr>
              <p:cNvPr id="39" name="Google Shape;3412;p87">
                <a:extLst>
                  <a:ext uri="{FF2B5EF4-FFF2-40B4-BE49-F238E27FC236}">
                    <a16:creationId xmlns:a16="http://schemas.microsoft.com/office/drawing/2014/main" id="{AA8251AE-DB44-D49C-F3D0-8948B07D6D18}"/>
                  </a:ext>
                </a:extLst>
              </p:cNvPr>
              <p:cNvSpPr/>
              <p:nvPr/>
            </p:nvSpPr>
            <p:spPr>
              <a:xfrm rot="-4378014" flipH="1">
                <a:off x="2619125" y="3714380"/>
                <a:ext cx="87530" cy="395298"/>
              </a:xfrm>
              <a:custGeom>
                <a:avLst/>
                <a:gdLst/>
                <a:ahLst/>
                <a:cxnLst/>
                <a:rect l="l" t="t" r="r" b="b"/>
                <a:pathLst>
                  <a:path w="3937" h="17780" extrusionOk="0">
                    <a:moveTo>
                      <a:pt x="1968" y="0"/>
                    </a:moveTo>
                    <a:cubicBezTo>
                      <a:pt x="267" y="5804"/>
                      <a:pt x="0" y="11775"/>
                      <a:pt x="0" y="17779"/>
                    </a:cubicBezTo>
                    <a:lnTo>
                      <a:pt x="3936" y="17779"/>
                    </a:lnTo>
                    <a:cubicBezTo>
                      <a:pt x="3936" y="11742"/>
                      <a:pt x="3636" y="5804"/>
                      <a:pt x="196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3413;p87">
                <a:extLst>
                  <a:ext uri="{FF2B5EF4-FFF2-40B4-BE49-F238E27FC236}">
                    <a16:creationId xmlns:a16="http://schemas.microsoft.com/office/drawing/2014/main" id="{7FECA3EE-CA64-F3B8-E731-6C3969E55D1F}"/>
                  </a:ext>
                </a:extLst>
              </p:cNvPr>
              <p:cNvSpPr/>
              <p:nvPr/>
            </p:nvSpPr>
            <p:spPr>
              <a:xfrm rot="-4378014" flipH="1">
                <a:off x="2442502" y="3678568"/>
                <a:ext cx="250696" cy="408660"/>
              </a:xfrm>
              <a:custGeom>
                <a:avLst/>
                <a:gdLst/>
                <a:ahLst/>
                <a:cxnLst/>
                <a:rect l="l" t="t" r="r" b="b"/>
                <a:pathLst>
                  <a:path w="11276" h="18381" extrusionOk="0">
                    <a:moveTo>
                      <a:pt x="5638" y="1"/>
                    </a:moveTo>
                    <a:cubicBezTo>
                      <a:pt x="3303" y="6105"/>
                      <a:pt x="2102" y="12310"/>
                      <a:pt x="1" y="18381"/>
                    </a:cubicBezTo>
                    <a:cubicBezTo>
                      <a:pt x="1035" y="18214"/>
                      <a:pt x="1902" y="17914"/>
                      <a:pt x="2736" y="17547"/>
                    </a:cubicBezTo>
                    <a:cubicBezTo>
                      <a:pt x="2769" y="16613"/>
                      <a:pt x="2769" y="15712"/>
                      <a:pt x="2869" y="14845"/>
                    </a:cubicBezTo>
                    <a:cubicBezTo>
                      <a:pt x="3136" y="12710"/>
                      <a:pt x="3770" y="10609"/>
                      <a:pt x="4104" y="8474"/>
                    </a:cubicBezTo>
                    <a:cubicBezTo>
                      <a:pt x="4304" y="6973"/>
                      <a:pt x="4504" y="5472"/>
                      <a:pt x="5204" y="4071"/>
                    </a:cubicBezTo>
                    <a:cubicBezTo>
                      <a:pt x="5305" y="3804"/>
                      <a:pt x="5338" y="3470"/>
                      <a:pt x="5738" y="3370"/>
                    </a:cubicBezTo>
                    <a:cubicBezTo>
                      <a:pt x="6305" y="4371"/>
                      <a:pt x="6639" y="5405"/>
                      <a:pt x="6839" y="6539"/>
                    </a:cubicBezTo>
                    <a:cubicBezTo>
                      <a:pt x="7506" y="10041"/>
                      <a:pt x="8107" y="13544"/>
                      <a:pt x="8473" y="17080"/>
                    </a:cubicBezTo>
                    <a:cubicBezTo>
                      <a:pt x="8507" y="17313"/>
                      <a:pt x="8440" y="17547"/>
                      <a:pt x="8740" y="17647"/>
                    </a:cubicBezTo>
                    <a:cubicBezTo>
                      <a:pt x="9508" y="17914"/>
                      <a:pt x="10308" y="18247"/>
                      <a:pt x="11275" y="18381"/>
                    </a:cubicBezTo>
                    <a:cubicBezTo>
                      <a:pt x="9174" y="12310"/>
                      <a:pt x="8006" y="6072"/>
                      <a:pt x="563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3414;p87">
                <a:extLst>
                  <a:ext uri="{FF2B5EF4-FFF2-40B4-BE49-F238E27FC236}">
                    <a16:creationId xmlns:a16="http://schemas.microsoft.com/office/drawing/2014/main" id="{98FAB842-6DB3-0AE8-CF7B-139D53F21928}"/>
                  </a:ext>
                </a:extLst>
              </p:cNvPr>
              <p:cNvSpPr/>
              <p:nvPr/>
            </p:nvSpPr>
            <p:spPr>
              <a:xfrm rot="-4378014" flipH="1">
                <a:off x="2826575" y="3971676"/>
                <a:ext cx="89754" cy="20788"/>
              </a:xfrm>
              <a:custGeom>
                <a:avLst/>
                <a:gdLst/>
                <a:ahLst/>
                <a:cxnLst/>
                <a:rect l="l" t="t" r="r" b="b"/>
                <a:pathLst>
                  <a:path w="4037" h="935" extrusionOk="0">
                    <a:moveTo>
                      <a:pt x="3870" y="0"/>
                    </a:moveTo>
                    <a:cubicBezTo>
                      <a:pt x="3236" y="67"/>
                      <a:pt x="2603" y="92"/>
                      <a:pt x="1973" y="92"/>
                    </a:cubicBezTo>
                    <a:cubicBezTo>
                      <a:pt x="1343" y="92"/>
                      <a:pt x="718" y="67"/>
                      <a:pt x="101" y="33"/>
                    </a:cubicBezTo>
                    <a:cubicBezTo>
                      <a:pt x="1" y="334"/>
                      <a:pt x="34" y="601"/>
                      <a:pt x="67" y="934"/>
                    </a:cubicBezTo>
                    <a:lnTo>
                      <a:pt x="3903" y="934"/>
                    </a:lnTo>
                    <a:cubicBezTo>
                      <a:pt x="3970" y="601"/>
                      <a:pt x="4037" y="300"/>
                      <a:pt x="3870" y="0"/>
                    </a:cubicBezTo>
                    <a:close/>
                  </a:path>
                </a:pathLst>
              </a:custGeom>
              <a:solidFill>
                <a:srgbClr val="FFD0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3415;p87">
                <a:extLst>
                  <a:ext uri="{FF2B5EF4-FFF2-40B4-BE49-F238E27FC236}">
                    <a16:creationId xmlns:a16="http://schemas.microsoft.com/office/drawing/2014/main" id="{5A042423-0FD1-E877-3A84-313FBA0EEF51}"/>
                  </a:ext>
                </a:extLst>
              </p:cNvPr>
              <p:cNvSpPr/>
              <p:nvPr/>
            </p:nvSpPr>
            <p:spPr>
              <a:xfrm rot="-4378014" flipH="1">
                <a:off x="4939840" y="3884533"/>
                <a:ext cx="56382" cy="1467226"/>
              </a:xfrm>
              <a:custGeom>
                <a:avLst/>
                <a:gdLst/>
                <a:ahLst/>
                <a:cxnLst/>
                <a:rect l="l" t="t" r="r" b="b"/>
                <a:pathLst>
                  <a:path w="2536" h="65994" extrusionOk="0">
                    <a:moveTo>
                      <a:pt x="724" y="1"/>
                    </a:moveTo>
                    <a:cubicBezTo>
                      <a:pt x="561" y="1"/>
                      <a:pt x="348" y="28"/>
                      <a:pt x="67" y="71"/>
                    </a:cubicBezTo>
                    <a:cubicBezTo>
                      <a:pt x="1" y="16149"/>
                      <a:pt x="1" y="49706"/>
                      <a:pt x="34" y="65818"/>
                    </a:cubicBezTo>
                    <a:cubicBezTo>
                      <a:pt x="480" y="65925"/>
                      <a:pt x="926" y="65994"/>
                      <a:pt x="1368" y="65994"/>
                    </a:cubicBezTo>
                    <a:cubicBezTo>
                      <a:pt x="1751" y="65994"/>
                      <a:pt x="2130" y="65942"/>
                      <a:pt x="2502" y="65818"/>
                    </a:cubicBezTo>
                    <a:cubicBezTo>
                      <a:pt x="2536" y="49706"/>
                      <a:pt x="2536" y="16082"/>
                      <a:pt x="2469" y="4"/>
                    </a:cubicBezTo>
                    <a:cubicBezTo>
                      <a:pt x="1535" y="4"/>
                      <a:pt x="1535" y="4"/>
                      <a:pt x="1535" y="805"/>
                    </a:cubicBezTo>
                    <a:cubicBezTo>
                      <a:pt x="1535" y="3740"/>
                      <a:pt x="1502" y="6675"/>
                      <a:pt x="1301" y="9611"/>
                    </a:cubicBezTo>
                    <a:cubicBezTo>
                      <a:pt x="1235" y="6742"/>
                      <a:pt x="1235" y="3873"/>
                      <a:pt x="1235" y="1005"/>
                    </a:cubicBezTo>
                    <a:cubicBezTo>
                      <a:pt x="1235" y="234"/>
                      <a:pt x="1198" y="1"/>
                      <a:pt x="7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3416;p87">
                <a:extLst>
                  <a:ext uri="{FF2B5EF4-FFF2-40B4-BE49-F238E27FC236}">
                    <a16:creationId xmlns:a16="http://schemas.microsoft.com/office/drawing/2014/main" id="{05434238-A2BE-14B2-027F-6E39DE6D1BE6}"/>
                  </a:ext>
                </a:extLst>
              </p:cNvPr>
              <p:cNvSpPr/>
              <p:nvPr/>
            </p:nvSpPr>
            <p:spPr>
              <a:xfrm rot="-4378014" flipH="1">
                <a:off x="4488357" y="4402504"/>
                <a:ext cx="22" cy="152050"/>
              </a:xfrm>
              <a:custGeom>
                <a:avLst/>
                <a:gdLst/>
                <a:ahLst/>
                <a:cxnLst/>
                <a:rect l="l" t="t" r="r" b="b"/>
                <a:pathLst>
                  <a:path w="1" h="6839" extrusionOk="0">
                    <a:moveTo>
                      <a:pt x="1" y="0"/>
                    </a:moveTo>
                    <a:lnTo>
                      <a:pt x="1" y="0"/>
                    </a:lnTo>
                    <a:lnTo>
                      <a:pt x="1" y="6838"/>
                    </a:lnTo>
                    <a:lnTo>
                      <a:pt x="1" y="6838"/>
                    </a:lnTo>
                    <a:close/>
                  </a:path>
                </a:pathLst>
              </a:custGeom>
              <a:solidFill>
                <a:srgbClr val="8C501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3417;p87">
                <a:extLst>
                  <a:ext uri="{FF2B5EF4-FFF2-40B4-BE49-F238E27FC236}">
                    <a16:creationId xmlns:a16="http://schemas.microsoft.com/office/drawing/2014/main" id="{7C6DA491-1775-4C50-71C9-A0759C5E68E4}"/>
                  </a:ext>
                </a:extLst>
              </p:cNvPr>
              <p:cNvSpPr/>
              <p:nvPr/>
            </p:nvSpPr>
            <p:spPr>
              <a:xfrm rot="-4378014" flipH="1">
                <a:off x="2909707" y="3982230"/>
                <a:ext cx="36373" cy="31170"/>
              </a:xfrm>
              <a:custGeom>
                <a:avLst/>
                <a:gdLst/>
                <a:ahLst/>
                <a:cxnLst/>
                <a:rect l="l" t="t" r="r" b="b"/>
                <a:pathLst>
                  <a:path w="1636" h="1402" extrusionOk="0">
                    <a:moveTo>
                      <a:pt x="801" y="1"/>
                    </a:moveTo>
                    <a:cubicBezTo>
                      <a:pt x="368" y="1"/>
                      <a:pt x="1" y="234"/>
                      <a:pt x="34" y="701"/>
                    </a:cubicBezTo>
                    <a:cubicBezTo>
                      <a:pt x="34" y="1202"/>
                      <a:pt x="468" y="1368"/>
                      <a:pt x="901" y="1402"/>
                    </a:cubicBezTo>
                    <a:cubicBezTo>
                      <a:pt x="1335" y="1368"/>
                      <a:pt x="1635" y="1202"/>
                      <a:pt x="1635" y="735"/>
                    </a:cubicBezTo>
                    <a:cubicBezTo>
                      <a:pt x="1635" y="201"/>
                      <a:pt x="1268" y="1"/>
                      <a:pt x="801" y="1"/>
                    </a:cubicBezTo>
                    <a:close/>
                  </a:path>
                </a:pathLst>
              </a:custGeom>
              <a:solidFill>
                <a:srgbClr val="F020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3418;p87">
                <a:extLst>
                  <a:ext uri="{FF2B5EF4-FFF2-40B4-BE49-F238E27FC236}">
                    <a16:creationId xmlns:a16="http://schemas.microsoft.com/office/drawing/2014/main" id="{CFEE04E6-3E47-5AD9-B577-FD98317257AE}"/>
                  </a:ext>
                </a:extLst>
              </p:cNvPr>
              <p:cNvSpPr/>
              <p:nvPr/>
            </p:nvSpPr>
            <p:spPr>
              <a:xfrm rot="-9766733" flipH="1">
                <a:off x="2897449" y="4370158"/>
                <a:ext cx="2839287" cy="81698"/>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3419;p87">
                <a:extLst>
                  <a:ext uri="{FF2B5EF4-FFF2-40B4-BE49-F238E27FC236}">
                    <a16:creationId xmlns:a16="http://schemas.microsoft.com/office/drawing/2014/main" id="{11F18423-2B14-DC21-7D01-94D1190383A2}"/>
                  </a:ext>
                </a:extLst>
              </p:cNvPr>
              <p:cNvSpPr/>
              <p:nvPr/>
            </p:nvSpPr>
            <p:spPr>
              <a:xfrm rot="-4378014" flipH="1">
                <a:off x="4099368" y="4386308"/>
                <a:ext cx="185443" cy="75836"/>
              </a:xfrm>
              <a:custGeom>
                <a:avLst/>
                <a:gdLst/>
                <a:ahLst/>
                <a:cxnLst/>
                <a:rect l="l" t="t" r="r" b="b"/>
                <a:pathLst>
                  <a:path w="8341" h="3411" extrusionOk="0">
                    <a:moveTo>
                      <a:pt x="2436" y="0"/>
                    </a:moveTo>
                    <a:cubicBezTo>
                      <a:pt x="2169" y="0"/>
                      <a:pt x="1969" y="67"/>
                      <a:pt x="1802" y="334"/>
                    </a:cubicBezTo>
                    <a:cubicBezTo>
                      <a:pt x="1168" y="1268"/>
                      <a:pt x="568" y="2235"/>
                      <a:pt x="1" y="3369"/>
                    </a:cubicBezTo>
                    <a:cubicBezTo>
                      <a:pt x="831" y="3399"/>
                      <a:pt x="1653" y="3411"/>
                      <a:pt x="2470" y="3411"/>
                    </a:cubicBezTo>
                    <a:cubicBezTo>
                      <a:pt x="4441" y="3411"/>
                      <a:pt x="6383" y="3340"/>
                      <a:pt x="8340" y="3269"/>
                    </a:cubicBezTo>
                    <a:cubicBezTo>
                      <a:pt x="8040" y="2902"/>
                      <a:pt x="7673" y="2636"/>
                      <a:pt x="7306" y="2402"/>
                    </a:cubicBezTo>
                    <a:cubicBezTo>
                      <a:pt x="6472" y="1835"/>
                      <a:pt x="5538" y="1368"/>
                      <a:pt x="4771" y="701"/>
                    </a:cubicBezTo>
                    <a:cubicBezTo>
                      <a:pt x="4071" y="67"/>
                      <a:pt x="3270" y="34"/>
                      <a:pt x="2436" y="0"/>
                    </a:cubicBezTo>
                    <a:close/>
                  </a:path>
                </a:pathLst>
              </a:custGeom>
              <a:solidFill>
                <a:srgbClr val="FFD0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3420;p87">
                <a:extLst>
                  <a:ext uri="{FF2B5EF4-FFF2-40B4-BE49-F238E27FC236}">
                    <a16:creationId xmlns:a16="http://schemas.microsoft.com/office/drawing/2014/main" id="{DDD0F89F-D6F9-9904-0A4F-88E50ED51B64}"/>
                  </a:ext>
                </a:extLst>
              </p:cNvPr>
              <p:cNvSpPr/>
              <p:nvPr/>
            </p:nvSpPr>
            <p:spPr>
              <a:xfrm rot="-4378014" flipH="1">
                <a:off x="2878014" y="3967865"/>
                <a:ext cx="95690" cy="60184"/>
              </a:xfrm>
              <a:custGeom>
                <a:avLst/>
                <a:gdLst/>
                <a:ahLst/>
                <a:cxnLst/>
                <a:rect l="l" t="t" r="r" b="b"/>
                <a:pathLst>
                  <a:path w="4304" h="2707" extrusionOk="0">
                    <a:moveTo>
                      <a:pt x="2018" y="0"/>
                    </a:moveTo>
                    <a:cubicBezTo>
                      <a:pt x="1412" y="0"/>
                      <a:pt x="807" y="27"/>
                      <a:pt x="201" y="105"/>
                    </a:cubicBezTo>
                    <a:cubicBezTo>
                      <a:pt x="101" y="972"/>
                      <a:pt x="1" y="1840"/>
                      <a:pt x="68" y="2707"/>
                    </a:cubicBezTo>
                    <a:lnTo>
                      <a:pt x="4304" y="2707"/>
                    </a:lnTo>
                    <a:cubicBezTo>
                      <a:pt x="4304" y="1806"/>
                      <a:pt x="4271" y="939"/>
                      <a:pt x="4104" y="72"/>
                    </a:cubicBezTo>
                    <a:cubicBezTo>
                      <a:pt x="3408" y="36"/>
                      <a:pt x="2713" y="0"/>
                      <a:pt x="2018" y="0"/>
                    </a:cubicBezTo>
                    <a:close/>
                  </a:path>
                </a:pathLst>
              </a:custGeom>
              <a:solidFill>
                <a:srgbClr val="FFD0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3421;p87">
                <a:extLst>
                  <a:ext uri="{FF2B5EF4-FFF2-40B4-BE49-F238E27FC236}">
                    <a16:creationId xmlns:a16="http://schemas.microsoft.com/office/drawing/2014/main" id="{4DC26133-9278-9E6A-A08A-92009F60D6C7}"/>
                  </a:ext>
                </a:extLst>
              </p:cNvPr>
              <p:cNvSpPr/>
              <p:nvPr/>
            </p:nvSpPr>
            <p:spPr>
              <a:xfrm rot="-4378014" flipH="1">
                <a:off x="4172093" y="4275483"/>
                <a:ext cx="107562" cy="75391"/>
              </a:xfrm>
              <a:custGeom>
                <a:avLst/>
                <a:gdLst/>
                <a:ahLst/>
                <a:cxnLst/>
                <a:rect l="l" t="t" r="r" b="b"/>
                <a:pathLst>
                  <a:path w="4838" h="3391" extrusionOk="0">
                    <a:moveTo>
                      <a:pt x="4637" y="0"/>
                    </a:moveTo>
                    <a:cubicBezTo>
                      <a:pt x="3303" y="1268"/>
                      <a:pt x="1602" y="2002"/>
                      <a:pt x="1" y="3269"/>
                    </a:cubicBezTo>
                    <a:cubicBezTo>
                      <a:pt x="556" y="3359"/>
                      <a:pt x="1053" y="3391"/>
                      <a:pt x="1524" y="3391"/>
                    </a:cubicBezTo>
                    <a:cubicBezTo>
                      <a:pt x="1930" y="3391"/>
                      <a:pt x="2316" y="3367"/>
                      <a:pt x="2703" y="3336"/>
                    </a:cubicBezTo>
                    <a:cubicBezTo>
                      <a:pt x="2936" y="3336"/>
                      <a:pt x="3070" y="3136"/>
                      <a:pt x="3203" y="2936"/>
                    </a:cubicBezTo>
                    <a:cubicBezTo>
                      <a:pt x="3737" y="2035"/>
                      <a:pt x="4304" y="1101"/>
                      <a:pt x="4838" y="201"/>
                    </a:cubicBezTo>
                    <a:lnTo>
                      <a:pt x="4637" y="0"/>
                    </a:lnTo>
                    <a:close/>
                  </a:path>
                </a:pathLst>
              </a:custGeom>
              <a:solidFill>
                <a:srgbClr val="FFD0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3422;p87">
                <a:extLst>
                  <a:ext uri="{FF2B5EF4-FFF2-40B4-BE49-F238E27FC236}">
                    <a16:creationId xmlns:a16="http://schemas.microsoft.com/office/drawing/2014/main" id="{A88272D7-A8E5-78CA-31FD-6670EEA78B4D}"/>
                  </a:ext>
                </a:extLst>
              </p:cNvPr>
              <p:cNvSpPr/>
              <p:nvPr/>
            </p:nvSpPr>
            <p:spPr>
              <a:xfrm rot="-4378014" flipH="1">
                <a:off x="3557514" y="3592113"/>
                <a:ext cx="51936" cy="1205369"/>
              </a:xfrm>
              <a:custGeom>
                <a:avLst/>
                <a:gdLst/>
                <a:ahLst/>
                <a:cxnLst/>
                <a:rect l="l" t="t" r="r" b="b"/>
                <a:pathLst>
                  <a:path w="2336" h="54216" extrusionOk="0">
                    <a:moveTo>
                      <a:pt x="289" y="0"/>
                    </a:moveTo>
                    <a:cubicBezTo>
                      <a:pt x="202" y="0"/>
                      <a:pt x="106" y="8"/>
                      <a:pt x="1" y="22"/>
                    </a:cubicBezTo>
                    <a:lnTo>
                      <a:pt x="1" y="54027"/>
                    </a:lnTo>
                    <a:cubicBezTo>
                      <a:pt x="372" y="54156"/>
                      <a:pt x="735" y="54215"/>
                      <a:pt x="1101" y="54215"/>
                    </a:cubicBezTo>
                    <a:cubicBezTo>
                      <a:pt x="1493" y="54215"/>
                      <a:pt x="1889" y="54148"/>
                      <a:pt x="2303" y="54027"/>
                    </a:cubicBezTo>
                    <a:cubicBezTo>
                      <a:pt x="2303" y="53827"/>
                      <a:pt x="2336" y="53627"/>
                      <a:pt x="2336" y="53427"/>
                    </a:cubicBezTo>
                    <a:cubicBezTo>
                      <a:pt x="2336" y="38049"/>
                      <a:pt x="2303" y="16234"/>
                      <a:pt x="2303" y="856"/>
                    </a:cubicBezTo>
                    <a:cubicBezTo>
                      <a:pt x="2303" y="284"/>
                      <a:pt x="2274" y="75"/>
                      <a:pt x="1958" y="75"/>
                    </a:cubicBezTo>
                    <a:cubicBezTo>
                      <a:pt x="1795" y="75"/>
                      <a:pt x="1554" y="131"/>
                      <a:pt x="1202" y="222"/>
                    </a:cubicBezTo>
                    <a:lnTo>
                      <a:pt x="1202" y="21738"/>
                    </a:lnTo>
                    <a:lnTo>
                      <a:pt x="1002" y="21738"/>
                    </a:lnTo>
                    <a:cubicBezTo>
                      <a:pt x="1002" y="21471"/>
                      <a:pt x="1002" y="21204"/>
                      <a:pt x="1002" y="20937"/>
                    </a:cubicBezTo>
                    <a:cubicBezTo>
                      <a:pt x="1002" y="14266"/>
                      <a:pt x="1002" y="7594"/>
                      <a:pt x="1002" y="923"/>
                    </a:cubicBezTo>
                    <a:cubicBezTo>
                      <a:pt x="1002" y="266"/>
                      <a:pt x="806" y="0"/>
                      <a:pt x="2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3423;p87">
                <a:extLst>
                  <a:ext uri="{FF2B5EF4-FFF2-40B4-BE49-F238E27FC236}">
                    <a16:creationId xmlns:a16="http://schemas.microsoft.com/office/drawing/2014/main" id="{B0413B40-350C-9A7F-4398-8C1CFCCA6534}"/>
                  </a:ext>
                </a:extLst>
              </p:cNvPr>
              <p:cNvSpPr/>
              <p:nvPr/>
            </p:nvSpPr>
            <p:spPr>
              <a:xfrm rot="-4378014" flipH="1">
                <a:off x="3764963" y="4097574"/>
                <a:ext cx="3735" cy="314460"/>
              </a:xfrm>
              <a:custGeom>
                <a:avLst/>
                <a:gdLst/>
                <a:ahLst/>
                <a:cxnLst/>
                <a:rect l="l" t="t" r="r" b="b"/>
                <a:pathLst>
                  <a:path w="168" h="14144" extrusionOk="0">
                    <a:moveTo>
                      <a:pt x="1" y="0"/>
                    </a:moveTo>
                    <a:lnTo>
                      <a:pt x="1" y="14144"/>
                    </a:lnTo>
                    <a:lnTo>
                      <a:pt x="167" y="14144"/>
                    </a:lnTo>
                    <a:lnTo>
                      <a:pt x="167"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3424;p87">
                <a:extLst>
                  <a:ext uri="{FF2B5EF4-FFF2-40B4-BE49-F238E27FC236}">
                    <a16:creationId xmlns:a16="http://schemas.microsoft.com/office/drawing/2014/main" id="{228AA49F-D69B-73EC-5943-116A9318656C}"/>
                  </a:ext>
                </a:extLst>
              </p:cNvPr>
              <p:cNvSpPr/>
              <p:nvPr/>
            </p:nvSpPr>
            <p:spPr>
              <a:xfrm rot="-4378014" flipH="1">
                <a:off x="3562334" y="4163233"/>
                <a:ext cx="2246" cy="60095"/>
              </a:xfrm>
              <a:custGeom>
                <a:avLst/>
                <a:gdLst/>
                <a:ahLst/>
                <a:cxnLst/>
                <a:rect l="l" t="t" r="r" b="b"/>
                <a:pathLst>
                  <a:path w="101" h="2703" extrusionOk="0">
                    <a:moveTo>
                      <a:pt x="100" y="0"/>
                    </a:moveTo>
                    <a:cubicBezTo>
                      <a:pt x="67" y="0"/>
                      <a:pt x="34" y="33"/>
                      <a:pt x="0" y="33"/>
                    </a:cubicBezTo>
                    <a:lnTo>
                      <a:pt x="0" y="2702"/>
                    </a:lnTo>
                    <a:lnTo>
                      <a:pt x="100" y="2702"/>
                    </a:lnTo>
                    <a:lnTo>
                      <a:pt x="100"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3425;p87">
                <a:extLst>
                  <a:ext uri="{FF2B5EF4-FFF2-40B4-BE49-F238E27FC236}">
                    <a16:creationId xmlns:a16="http://schemas.microsoft.com/office/drawing/2014/main" id="{28DCB357-3F17-2E55-C69F-0D7E20F6F53B}"/>
                  </a:ext>
                </a:extLst>
              </p:cNvPr>
              <p:cNvSpPr/>
              <p:nvPr/>
            </p:nvSpPr>
            <p:spPr>
              <a:xfrm rot="-4378014" flipH="1">
                <a:off x="4116349" y="4342824"/>
                <a:ext cx="11139" cy="43043"/>
              </a:xfrm>
              <a:custGeom>
                <a:avLst/>
                <a:gdLst/>
                <a:ahLst/>
                <a:cxnLst/>
                <a:rect l="l" t="t" r="r" b="b"/>
                <a:pathLst>
                  <a:path w="501" h="1936" extrusionOk="0">
                    <a:moveTo>
                      <a:pt x="200" y="1"/>
                    </a:moveTo>
                    <a:lnTo>
                      <a:pt x="200" y="1"/>
                    </a:lnTo>
                    <a:cubicBezTo>
                      <a:pt x="100" y="634"/>
                      <a:pt x="0" y="1301"/>
                      <a:pt x="267" y="1935"/>
                    </a:cubicBezTo>
                    <a:cubicBezTo>
                      <a:pt x="401" y="1268"/>
                      <a:pt x="501" y="634"/>
                      <a:pt x="20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3426;p87">
                <a:extLst>
                  <a:ext uri="{FF2B5EF4-FFF2-40B4-BE49-F238E27FC236}">
                    <a16:creationId xmlns:a16="http://schemas.microsoft.com/office/drawing/2014/main" id="{B95995DD-0B1B-82F2-5E91-DEFAABF4986C}"/>
                  </a:ext>
                </a:extLst>
              </p:cNvPr>
              <p:cNvSpPr/>
              <p:nvPr/>
            </p:nvSpPr>
            <p:spPr>
              <a:xfrm rot="-4378014" flipH="1">
                <a:off x="3834050" y="2564191"/>
                <a:ext cx="327088" cy="3500987"/>
              </a:xfrm>
              <a:custGeom>
                <a:avLst/>
                <a:gdLst/>
                <a:ahLst/>
                <a:cxnLst/>
                <a:rect l="l" t="t" r="r" b="b"/>
                <a:pathLst>
                  <a:path w="14712" h="157470" extrusionOk="0">
                    <a:moveTo>
                      <a:pt x="7339" y="2102"/>
                    </a:moveTo>
                    <a:cubicBezTo>
                      <a:pt x="9708" y="8206"/>
                      <a:pt x="10875" y="14411"/>
                      <a:pt x="12977" y="20482"/>
                    </a:cubicBezTo>
                    <a:cubicBezTo>
                      <a:pt x="12009" y="20348"/>
                      <a:pt x="11242" y="20048"/>
                      <a:pt x="10442" y="19748"/>
                    </a:cubicBezTo>
                    <a:cubicBezTo>
                      <a:pt x="10141" y="19648"/>
                      <a:pt x="10208" y="19414"/>
                      <a:pt x="10175" y="19214"/>
                    </a:cubicBezTo>
                    <a:cubicBezTo>
                      <a:pt x="9841" y="15645"/>
                      <a:pt x="9207" y="12143"/>
                      <a:pt x="8540" y="8640"/>
                    </a:cubicBezTo>
                    <a:cubicBezTo>
                      <a:pt x="8340" y="7539"/>
                      <a:pt x="8007" y="6472"/>
                      <a:pt x="7439" y="5471"/>
                    </a:cubicBezTo>
                    <a:cubicBezTo>
                      <a:pt x="7039" y="5571"/>
                      <a:pt x="7039" y="5938"/>
                      <a:pt x="6906" y="6172"/>
                    </a:cubicBezTo>
                    <a:cubicBezTo>
                      <a:pt x="6239" y="7573"/>
                      <a:pt x="6038" y="9074"/>
                      <a:pt x="5805" y="10575"/>
                    </a:cubicBezTo>
                    <a:cubicBezTo>
                      <a:pt x="5505" y="12710"/>
                      <a:pt x="4871" y="14811"/>
                      <a:pt x="4604" y="16946"/>
                    </a:cubicBezTo>
                    <a:cubicBezTo>
                      <a:pt x="4471" y="17847"/>
                      <a:pt x="4504" y="18747"/>
                      <a:pt x="4471" y="19648"/>
                    </a:cubicBezTo>
                    <a:cubicBezTo>
                      <a:pt x="3637" y="20015"/>
                      <a:pt x="2769" y="20315"/>
                      <a:pt x="1735" y="20482"/>
                    </a:cubicBezTo>
                    <a:cubicBezTo>
                      <a:pt x="3804" y="14411"/>
                      <a:pt x="5004" y="8206"/>
                      <a:pt x="7339" y="2102"/>
                    </a:cubicBezTo>
                    <a:close/>
                    <a:moveTo>
                      <a:pt x="7339" y="6872"/>
                    </a:moveTo>
                    <a:cubicBezTo>
                      <a:pt x="9041" y="12676"/>
                      <a:pt x="9341" y="18614"/>
                      <a:pt x="9341" y="24685"/>
                    </a:cubicBezTo>
                    <a:lnTo>
                      <a:pt x="5371" y="24685"/>
                    </a:lnTo>
                    <a:cubicBezTo>
                      <a:pt x="5371" y="18647"/>
                      <a:pt x="5672" y="12710"/>
                      <a:pt x="7339" y="6872"/>
                    </a:cubicBezTo>
                    <a:close/>
                    <a:moveTo>
                      <a:pt x="9207" y="25219"/>
                    </a:moveTo>
                    <a:cubicBezTo>
                      <a:pt x="9374" y="25519"/>
                      <a:pt x="9341" y="25786"/>
                      <a:pt x="9274" y="26119"/>
                    </a:cubicBezTo>
                    <a:lnTo>
                      <a:pt x="5438" y="26119"/>
                    </a:lnTo>
                    <a:cubicBezTo>
                      <a:pt x="5371" y="25819"/>
                      <a:pt x="5338" y="25519"/>
                      <a:pt x="5471" y="25219"/>
                    </a:cubicBezTo>
                    <a:cubicBezTo>
                      <a:pt x="6148" y="25255"/>
                      <a:pt x="6836" y="25282"/>
                      <a:pt x="7522" y="25282"/>
                    </a:cubicBezTo>
                    <a:cubicBezTo>
                      <a:pt x="8086" y="25282"/>
                      <a:pt x="8650" y="25264"/>
                      <a:pt x="9207" y="25219"/>
                    </a:cubicBezTo>
                    <a:close/>
                    <a:moveTo>
                      <a:pt x="7205" y="26849"/>
                    </a:moveTo>
                    <a:cubicBezTo>
                      <a:pt x="7900" y="26849"/>
                      <a:pt x="8594" y="26884"/>
                      <a:pt x="9307" y="26920"/>
                    </a:cubicBezTo>
                    <a:cubicBezTo>
                      <a:pt x="9441" y="27820"/>
                      <a:pt x="9474" y="28654"/>
                      <a:pt x="9508" y="29588"/>
                    </a:cubicBezTo>
                    <a:lnTo>
                      <a:pt x="5238" y="29588"/>
                    </a:lnTo>
                    <a:cubicBezTo>
                      <a:pt x="5171" y="28688"/>
                      <a:pt x="5271" y="27820"/>
                      <a:pt x="5371" y="26953"/>
                    </a:cubicBezTo>
                    <a:cubicBezTo>
                      <a:pt x="5992" y="26876"/>
                      <a:pt x="6599" y="26849"/>
                      <a:pt x="7205" y="26849"/>
                    </a:cubicBezTo>
                    <a:close/>
                    <a:moveTo>
                      <a:pt x="6493" y="31968"/>
                    </a:moveTo>
                    <a:cubicBezTo>
                      <a:pt x="7010" y="31968"/>
                      <a:pt x="7206" y="32234"/>
                      <a:pt x="7206" y="32891"/>
                    </a:cubicBezTo>
                    <a:cubicBezTo>
                      <a:pt x="7206" y="39562"/>
                      <a:pt x="7239" y="46234"/>
                      <a:pt x="7239" y="52905"/>
                    </a:cubicBezTo>
                    <a:cubicBezTo>
                      <a:pt x="7239" y="53172"/>
                      <a:pt x="7239" y="53439"/>
                      <a:pt x="7239" y="53706"/>
                    </a:cubicBezTo>
                    <a:lnTo>
                      <a:pt x="7406" y="53706"/>
                    </a:lnTo>
                    <a:lnTo>
                      <a:pt x="7406" y="32190"/>
                    </a:lnTo>
                    <a:cubicBezTo>
                      <a:pt x="7770" y="32099"/>
                      <a:pt x="8018" y="32043"/>
                      <a:pt x="8186" y="32043"/>
                    </a:cubicBezTo>
                    <a:cubicBezTo>
                      <a:pt x="8511" y="32043"/>
                      <a:pt x="8540" y="32253"/>
                      <a:pt x="8540" y="32824"/>
                    </a:cubicBezTo>
                    <a:cubicBezTo>
                      <a:pt x="8540" y="48202"/>
                      <a:pt x="8540" y="70017"/>
                      <a:pt x="8540" y="85395"/>
                    </a:cubicBezTo>
                    <a:cubicBezTo>
                      <a:pt x="8540" y="85595"/>
                      <a:pt x="8507" y="85795"/>
                      <a:pt x="8507" y="86029"/>
                    </a:cubicBezTo>
                    <a:cubicBezTo>
                      <a:pt x="8091" y="86133"/>
                      <a:pt x="7703" y="86192"/>
                      <a:pt x="7313" y="86192"/>
                    </a:cubicBezTo>
                    <a:cubicBezTo>
                      <a:pt x="6952" y="86192"/>
                      <a:pt x="6590" y="86141"/>
                      <a:pt x="6205" y="86029"/>
                    </a:cubicBezTo>
                    <a:lnTo>
                      <a:pt x="6205" y="31990"/>
                    </a:lnTo>
                    <a:cubicBezTo>
                      <a:pt x="6311" y="31976"/>
                      <a:pt x="6407" y="31968"/>
                      <a:pt x="6493" y="31968"/>
                    </a:cubicBezTo>
                    <a:close/>
                    <a:moveTo>
                      <a:pt x="6005" y="86563"/>
                    </a:moveTo>
                    <a:cubicBezTo>
                      <a:pt x="6072" y="86629"/>
                      <a:pt x="6139" y="86696"/>
                      <a:pt x="6205" y="86763"/>
                    </a:cubicBezTo>
                    <a:cubicBezTo>
                      <a:pt x="5638" y="87697"/>
                      <a:pt x="5104" y="88597"/>
                      <a:pt x="4537" y="89498"/>
                    </a:cubicBezTo>
                    <a:cubicBezTo>
                      <a:pt x="4437" y="89698"/>
                      <a:pt x="4271" y="89898"/>
                      <a:pt x="4037" y="89932"/>
                    </a:cubicBezTo>
                    <a:cubicBezTo>
                      <a:pt x="3697" y="89945"/>
                      <a:pt x="3356" y="89959"/>
                      <a:pt x="3004" y="89959"/>
                    </a:cubicBezTo>
                    <a:cubicBezTo>
                      <a:pt x="2494" y="89959"/>
                      <a:pt x="1961" y="89930"/>
                      <a:pt x="1368" y="89832"/>
                    </a:cubicBezTo>
                    <a:cubicBezTo>
                      <a:pt x="2936" y="88597"/>
                      <a:pt x="4637" y="87830"/>
                      <a:pt x="6005" y="86563"/>
                    </a:cubicBezTo>
                    <a:close/>
                    <a:moveTo>
                      <a:pt x="7239" y="86596"/>
                    </a:moveTo>
                    <a:cubicBezTo>
                      <a:pt x="8107" y="86596"/>
                      <a:pt x="8874" y="86629"/>
                      <a:pt x="9608" y="87263"/>
                    </a:cubicBezTo>
                    <a:cubicBezTo>
                      <a:pt x="10342" y="87930"/>
                      <a:pt x="11276" y="88397"/>
                      <a:pt x="12143" y="88964"/>
                    </a:cubicBezTo>
                    <a:cubicBezTo>
                      <a:pt x="12510" y="89198"/>
                      <a:pt x="12843" y="89465"/>
                      <a:pt x="13177" y="89832"/>
                    </a:cubicBezTo>
                    <a:cubicBezTo>
                      <a:pt x="11219" y="89902"/>
                      <a:pt x="9278" y="89973"/>
                      <a:pt x="7295" y="89973"/>
                    </a:cubicBezTo>
                    <a:cubicBezTo>
                      <a:pt x="6473" y="89973"/>
                      <a:pt x="5644" y="89961"/>
                      <a:pt x="4804" y="89932"/>
                    </a:cubicBezTo>
                    <a:cubicBezTo>
                      <a:pt x="5371" y="88797"/>
                      <a:pt x="5972" y="87830"/>
                      <a:pt x="6639" y="86896"/>
                    </a:cubicBezTo>
                    <a:cubicBezTo>
                      <a:pt x="6806" y="86663"/>
                      <a:pt x="7006" y="86596"/>
                      <a:pt x="7239" y="86596"/>
                    </a:cubicBezTo>
                    <a:close/>
                    <a:moveTo>
                      <a:pt x="6794" y="91210"/>
                    </a:moveTo>
                    <a:cubicBezTo>
                      <a:pt x="7268" y="91210"/>
                      <a:pt x="7306" y="91421"/>
                      <a:pt x="7306" y="92200"/>
                    </a:cubicBezTo>
                    <a:cubicBezTo>
                      <a:pt x="7339" y="95069"/>
                      <a:pt x="7339" y="97937"/>
                      <a:pt x="7373" y="100806"/>
                    </a:cubicBezTo>
                    <a:cubicBezTo>
                      <a:pt x="7573" y="97871"/>
                      <a:pt x="7606" y="94935"/>
                      <a:pt x="7606" y="92033"/>
                    </a:cubicBezTo>
                    <a:cubicBezTo>
                      <a:pt x="7606" y="91338"/>
                      <a:pt x="7629" y="91222"/>
                      <a:pt x="8158" y="91222"/>
                    </a:cubicBezTo>
                    <a:cubicBezTo>
                      <a:pt x="8264" y="91222"/>
                      <a:pt x="8390" y="91227"/>
                      <a:pt x="8540" y="91233"/>
                    </a:cubicBezTo>
                    <a:cubicBezTo>
                      <a:pt x="8640" y="107311"/>
                      <a:pt x="8607" y="141168"/>
                      <a:pt x="8574" y="157280"/>
                    </a:cubicBezTo>
                    <a:cubicBezTo>
                      <a:pt x="8201" y="157404"/>
                      <a:pt x="7829" y="157456"/>
                      <a:pt x="7451" y="157456"/>
                    </a:cubicBezTo>
                    <a:cubicBezTo>
                      <a:pt x="7014" y="157456"/>
                      <a:pt x="6569" y="157387"/>
                      <a:pt x="6105" y="157280"/>
                    </a:cubicBezTo>
                    <a:cubicBezTo>
                      <a:pt x="6072" y="141168"/>
                      <a:pt x="6072" y="107344"/>
                      <a:pt x="6172" y="91266"/>
                    </a:cubicBezTo>
                    <a:cubicBezTo>
                      <a:pt x="6436" y="91233"/>
                      <a:pt x="6638" y="91210"/>
                      <a:pt x="6794" y="91210"/>
                    </a:cubicBezTo>
                    <a:close/>
                    <a:moveTo>
                      <a:pt x="7306" y="1"/>
                    </a:moveTo>
                    <a:cubicBezTo>
                      <a:pt x="5705" y="4137"/>
                      <a:pt x="4337" y="8373"/>
                      <a:pt x="3136" y="12643"/>
                    </a:cubicBezTo>
                    <a:cubicBezTo>
                      <a:pt x="2403" y="15278"/>
                      <a:pt x="1802" y="17947"/>
                      <a:pt x="835" y="20549"/>
                    </a:cubicBezTo>
                    <a:cubicBezTo>
                      <a:pt x="735" y="20815"/>
                      <a:pt x="401" y="21116"/>
                      <a:pt x="735" y="21416"/>
                    </a:cubicBezTo>
                    <a:cubicBezTo>
                      <a:pt x="841" y="21523"/>
                      <a:pt x="959" y="21560"/>
                      <a:pt x="1081" y="21560"/>
                    </a:cubicBezTo>
                    <a:cubicBezTo>
                      <a:pt x="1263" y="21560"/>
                      <a:pt x="1455" y="21476"/>
                      <a:pt x="1635" y="21416"/>
                    </a:cubicBezTo>
                    <a:cubicBezTo>
                      <a:pt x="2636" y="21082"/>
                      <a:pt x="3603" y="20782"/>
                      <a:pt x="4704" y="20415"/>
                    </a:cubicBezTo>
                    <a:lnTo>
                      <a:pt x="4704" y="20415"/>
                    </a:lnTo>
                    <a:cubicBezTo>
                      <a:pt x="4337" y="23417"/>
                      <a:pt x="4671" y="26353"/>
                      <a:pt x="4304" y="29255"/>
                    </a:cubicBezTo>
                    <a:cubicBezTo>
                      <a:pt x="4170" y="30289"/>
                      <a:pt x="4304" y="30389"/>
                      <a:pt x="5405" y="30556"/>
                    </a:cubicBezTo>
                    <a:cubicBezTo>
                      <a:pt x="5405" y="30823"/>
                      <a:pt x="5405" y="31023"/>
                      <a:pt x="5405" y="31256"/>
                    </a:cubicBezTo>
                    <a:cubicBezTo>
                      <a:pt x="5405" y="47268"/>
                      <a:pt x="5438" y="69684"/>
                      <a:pt x="5438" y="85695"/>
                    </a:cubicBezTo>
                    <a:cubicBezTo>
                      <a:pt x="5438" y="86196"/>
                      <a:pt x="5271" y="86529"/>
                      <a:pt x="4838" y="86796"/>
                    </a:cubicBezTo>
                    <a:cubicBezTo>
                      <a:pt x="3403" y="87697"/>
                      <a:pt x="1969" y="88664"/>
                      <a:pt x="535" y="89598"/>
                    </a:cubicBezTo>
                    <a:cubicBezTo>
                      <a:pt x="301" y="89765"/>
                      <a:pt x="1" y="89832"/>
                      <a:pt x="34" y="90198"/>
                    </a:cubicBezTo>
                    <a:cubicBezTo>
                      <a:pt x="234" y="90465"/>
                      <a:pt x="501" y="90399"/>
                      <a:pt x="768" y="90432"/>
                    </a:cubicBezTo>
                    <a:cubicBezTo>
                      <a:pt x="1658" y="90521"/>
                      <a:pt x="2547" y="90565"/>
                      <a:pt x="3427" y="90565"/>
                    </a:cubicBezTo>
                    <a:cubicBezTo>
                      <a:pt x="3867" y="90565"/>
                      <a:pt x="4304" y="90554"/>
                      <a:pt x="4738" y="90532"/>
                    </a:cubicBezTo>
                    <a:cubicBezTo>
                      <a:pt x="4777" y="90530"/>
                      <a:pt x="4814" y="90529"/>
                      <a:pt x="4850" y="90529"/>
                    </a:cubicBezTo>
                    <a:cubicBezTo>
                      <a:pt x="5387" y="90529"/>
                      <a:pt x="5505" y="90767"/>
                      <a:pt x="5505" y="91299"/>
                    </a:cubicBezTo>
                    <a:cubicBezTo>
                      <a:pt x="5505" y="101640"/>
                      <a:pt x="5538" y="105543"/>
                      <a:pt x="5471" y="115884"/>
                    </a:cubicBezTo>
                    <a:cubicBezTo>
                      <a:pt x="5438" y="121221"/>
                      <a:pt x="5405" y="151909"/>
                      <a:pt x="5438" y="157280"/>
                    </a:cubicBezTo>
                    <a:cubicBezTo>
                      <a:pt x="5438" y="157410"/>
                      <a:pt x="5438" y="157457"/>
                      <a:pt x="5440" y="157457"/>
                    </a:cubicBezTo>
                    <a:cubicBezTo>
                      <a:pt x="5444" y="157457"/>
                      <a:pt x="5461" y="157120"/>
                      <a:pt x="5521" y="157120"/>
                    </a:cubicBezTo>
                    <a:cubicBezTo>
                      <a:pt x="5543" y="157120"/>
                      <a:pt x="5570" y="157163"/>
                      <a:pt x="5605" y="157280"/>
                    </a:cubicBezTo>
                    <a:cubicBezTo>
                      <a:pt x="6264" y="157390"/>
                      <a:pt x="6912" y="157469"/>
                      <a:pt x="7579" y="157469"/>
                    </a:cubicBezTo>
                    <a:cubicBezTo>
                      <a:pt x="8127" y="157469"/>
                      <a:pt x="8687" y="157415"/>
                      <a:pt x="9274" y="157280"/>
                    </a:cubicBezTo>
                    <a:cubicBezTo>
                      <a:pt x="9274" y="140801"/>
                      <a:pt x="9107" y="107144"/>
                      <a:pt x="9241" y="90565"/>
                    </a:cubicBezTo>
                    <a:cubicBezTo>
                      <a:pt x="9708" y="90549"/>
                      <a:pt x="10173" y="90547"/>
                      <a:pt x="10635" y="90547"/>
                    </a:cubicBezTo>
                    <a:cubicBezTo>
                      <a:pt x="10789" y="90547"/>
                      <a:pt x="10943" y="90547"/>
                      <a:pt x="11096" y="90547"/>
                    </a:cubicBezTo>
                    <a:cubicBezTo>
                      <a:pt x="12324" y="90547"/>
                      <a:pt x="13533" y="90532"/>
                      <a:pt x="14711" y="90265"/>
                    </a:cubicBezTo>
                    <a:cubicBezTo>
                      <a:pt x="14611" y="89832"/>
                      <a:pt x="14378" y="89731"/>
                      <a:pt x="14178" y="89598"/>
                    </a:cubicBezTo>
                    <a:cubicBezTo>
                      <a:pt x="12743" y="88664"/>
                      <a:pt x="11309" y="87697"/>
                      <a:pt x="9841" y="86763"/>
                    </a:cubicBezTo>
                    <a:cubicBezTo>
                      <a:pt x="9408" y="86496"/>
                      <a:pt x="9241" y="86196"/>
                      <a:pt x="9241" y="85662"/>
                    </a:cubicBezTo>
                    <a:cubicBezTo>
                      <a:pt x="9274" y="69717"/>
                      <a:pt x="9274" y="47301"/>
                      <a:pt x="9307" y="31323"/>
                    </a:cubicBezTo>
                    <a:cubicBezTo>
                      <a:pt x="9307" y="31056"/>
                      <a:pt x="9241" y="30756"/>
                      <a:pt x="9408" y="30522"/>
                    </a:cubicBezTo>
                    <a:cubicBezTo>
                      <a:pt x="10375" y="30422"/>
                      <a:pt x="10475" y="30289"/>
                      <a:pt x="10408" y="29288"/>
                    </a:cubicBezTo>
                    <a:cubicBezTo>
                      <a:pt x="10408" y="29188"/>
                      <a:pt x="10408" y="29055"/>
                      <a:pt x="10375" y="28921"/>
                    </a:cubicBezTo>
                    <a:cubicBezTo>
                      <a:pt x="10008" y="26119"/>
                      <a:pt x="10342" y="23284"/>
                      <a:pt x="10008" y="20415"/>
                    </a:cubicBezTo>
                    <a:lnTo>
                      <a:pt x="10008" y="20415"/>
                    </a:lnTo>
                    <a:cubicBezTo>
                      <a:pt x="11175" y="20782"/>
                      <a:pt x="12210" y="21149"/>
                      <a:pt x="13277" y="21483"/>
                    </a:cubicBezTo>
                    <a:cubicBezTo>
                      <a:pt x="13394" y="21516"/>
                      <a:pt x="13519" y="21549"/>
                      <a:pt x="13644" y="21549"/>
                    </a:cubicBezTo>
                    <a:cubicBezTo>
                      <a:pt x="13769" y="21549"/>
                      <a:pt x="13894" y="21516"/>
                      <a:pt x="14011" y="21416"/>
                    </a:cubicBezTo>
                    <a:cubicBezTo>
                      <a:pt x="14211" y="21182"/>
                      <a:pt x="14044" y="20949"/>
                      <a:pt x="13944" y="20715"/>
                    </a:cubicBezTo>
                    <a:cubicBezTo>
                      <a:pt x="13444" y="19314"/>
                      <a:pt x="12943" y="17913"/>
                      <a:pt x="12576" y="16446"/>
                    </a:cubicBezTo>
                    <a:cubicBezTo>
                      <a:pt x="11175" y="10975"/>
                      <a:pt x="9508" y="5571"/>
                      <a:pt x="7506" y="234"/>
                    </a:cubicBezTo>
                    <a:cubicBezTo>
                      <a:pt x="7473" y="134"/>
                      <a:pt x="7473" y="1"/>
                      <a:pt x="730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pic>
        <p:nvPicPr>
          <p:cNvPr id="517" name="Picture 2">
            <a:extLst>
              <a:ext uri="{FF2B5EF4-FFF2-40B4-BE49-F238E27FC236}">
                <a16:creationId xmlns:a16="http://schemas.microsoft.com/office/drawing/2014/main" id="{1F5531A1-53AF-3953-8514-48F003E3747A}"/>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546686" y="5785731"/>
            <a:ext cx="1850057" cy="2460668"/>
          </a:xfrm>
          <a:prstGeom prst="rect">
            <a:avLst/>
          </a:prstGeom>
          <a:noFill/>
          <a:extLst>
            <a:ext uri="{909E8E84-426E-40DD-AFC4-6F175D3DCCD1}">
              <a14:hiddenFill xmlns:a14="http://schemas.microsoft.com/office/drawing/2010/main">
                <a:solidFill>
                  <a:srgbClr val="FFFFFF"/>
                </a:solidFill>
              </a14:hiddenFill>
            </a:ext>
          </a:extLst>
        </p:spPr>
      </p:pic>
      <p:pic>
        <p:nvPicPr>
          <p:cNvPr id="518" name="Nomin.mp3">
            <a:hlinkClick r:id="" action="ppaction://media"/>
            <a:extLst>
              <a:ext uri="{FF2B5EF4-FFF2-40B4-BE49-F238E27FC236}">
                <a16:creationId xmlns:a16="http://schemas.microsoft.com/office/drawing/2014/main" id="{56C77335-14A8-04D8-40D9-A2714C9F7889}"/>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4273327" y="-1542716"/>
            <a:ext cx="812800" cy="812800"/>
          </a:xfrm>
          <a:prstGeom prst="rect">
            <a:avLst/>
          </a:prstGeom>
        </p:spPr>
      </p:pic>
    </p:spTree>
    <p:extLst>
      <p:ext uri="{BB962C8B-B14F-4D97-AF65-F5344CB8AC3E}">
        <p14:creationId xmlns:p14="http://schemas.microsoft.com/office/powerpoint/2010/main" val="197412997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2089" fill="hold"/>
                                        <p:tgtEl>
                                          <p:spTgt spid="518"/>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518"/>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562"/>
        <p:cNvGrpSpPr/>
        <p:nvPr/>
      </p:nvGrpSpPr>
      <p:grpSpPr>
        <a:xfrm>
          <a:off x="0" y="0"/>
          <a:ext cx="0" cy="0"/>
          <a:chOff x="0" y="0"/>
          <a:chExt cx="0" cy="0"/>
        </a:xfrm>
      </p:grpSpPr>
      <p:sp>
        <p:nvSpPr>
          <p:cNvPr id="567" name="Google Shape;567;p42"/>
          <p:cNvSpPr txBox="1">
            <a:spLocks noGrp="1"/>
          </p:cNvSpPr>
          <p:nvPr>
            <p:ph type="subTitle" idx="5"/>
          </p:nvPr>
        </p:nvSpPr>
        <p:spPr>
          <a:xfrm>
            <a:off x="4673163" y="2028614"/>
            <a:ext cx="3672000" cy="292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it-IT" dirty="0"/>
              <a:t>Stupor Mundi</a:t>
            </a:r>
            <a:endParaRPr dirty="0"/>
          </a:p>
        </p:txBody>
      </p:sp>
      <p:sp>
        <p:nvSpPr>
          <p:cNvPr id="568" name="Google Shape;568;p42"/>
          <p:cNvSpPr txBox="1">
            <a:spLocks noGrp="1"/>
          </p:cNvSpPr>
          <p:nvPr>
            <p:ph type="subTitle" idx="2"/>
          </p:nvPr>
        </p:nvSpPr>
        <p:spPr>
          <a:xfrm>
            <a:off x="781165" y="2028614"/>
            <a:ext cx="3672000" cy="292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it-IT" dirty="0"/>
              <a:t>Introduzione</a:t>
            </a:r>
            <a:endParaRPr dirty="0"/>
          </a:p>
        </p:txBody>
      </p:sp>
      <p:sp>
        <p:nvSpPr>
          <p:cNvPr id="569" name="Google Shape;569;p42"/>
          <p:cNvSpPr txBox="1">
            <a:spLocks noGrp="1"/>
          </p:cNvSpPr>
          <p:nvPr>
            <p:ph type="subTitle" idx="8"/>
          </p:nvPr>
        </p:nvSpPr>
        <p:spPr>
          <a:xfrm>
            <a:off x="781222" y="3767799"/>
            <a:ext cx="3672000" cy="292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err="1"/>
              <a:t>Scuola</a:t>
            </a:r>
            <a:r>
              <a:rPr lang="en" dirty="0"/>
              <a:t> Siciliana</a:t>
            </a:r>
            <a:endParaRPr dirty="0"/>
          </a:p>
        </p:txBody>
      </p:sp>
      <p:sp>
        <p:nvSpPr>
          <p:cNvPr id="570" name="Google Shape;570;p42"/>
          <p:cNvSpPr txBox="1">
            <a:spLocks noGrp="1"/>
          </p:cNvSpPr>
          <p:nvPr>
            <p:ph type="subTitle" idx="14"/>
          </p:nvPr>
        </p:nvSpPr>
        <p:spPr>
          <a:xfrm>
            <a:off x="4690825" y="3767791"/>
            <a:ext cx="3672000" cy="292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err="1"/>
              <a:t>Università</a:t>
            </a:r>
            <a:r>
              <a:rPr lang="en" dirty="0"/>
              <a:t> di Napoli</a:t>
            </a:r>
            <a:endParaRPr dirty="0"/>
          </a:p>
        </p:txBody>
      </p:sp>
      <p:sp>
        <p:nvSpPr>
          <p:cNvPr id="571" name="Google Shape;571;p42"/>
          <p:cNvSpPr txBox="1">
            <a:spLocks noGrp="1"/>
          </p:cNvSpPr>
          <p:nvPr>
            <p:ph type="subTitle" idx="7"/>
          </p:nvPr>
        </p:nvSpPr>
        <p:spPr>
          <a:xfrm>
            <a:off x="781175" y="4075944"/>
            <a:ext cx="3672000" cy="360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La </a:t>
            </a:r>
            <a:r>
              <a:rPr lang="en" dirty="0" err="1"/>
              <a:t>cultura</a:t>
            </a:r>
            <a:r>
              <a:rPr lang="en" dirty="0"/>
              <a:t>…</a:t>
            </a:r>
            <a:endParaRPr dirty="0"/>
          </a:p>
        </p:txBody>
      </p:sp>
      <p:sp>
        <p:nvSpPr>
          <p:cNvPr id="572" name="Google Shape;572;p42"/>
          <p:cNvSpPr txBox="1">
            <a:spLocks noGrp="1"/>
          </p:cNvSpPr>
          <p:nvPr>
            <p:ph type="subTitle" idx="13"/>
          </p:nvPr>
        </p:nvSpPr>
        <p:spPr>
          <a:xfrm>
            <a:off x="4673175" y="4075944"/>
            <a:ext cx="3672000" cy="360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a:t>
            </a:r>
            <a:r>
              <a:rPr lang="en" dirty="0" err="1"/>
              <a:t>anche</a:t>
            </a:r>
            <a:r>
              <a:rPr lang="en" dirty="0"/>
              <a:t> al Sud</a:t>
            </a:r>
            <a:endParaRPr dirty="0"/>
          </a:p>
        </p:txBody>
      </p:sp>
      <p:sp>
        <p:nvSpPr>
          <p:cNvPr id="573" name="Google Shape;573;p42"/>
          <p:cNvSpPr txBox="1">
            <a:spLocks noGrp="1"/>
          </p:cNvSpPr>
          <p:nvPr>
            <p:ph type="subTitle" idx="4"/>
          </p:nvPr>
        </p:nvSpPr>
        <p:spPr>
          <a:xfrm>
            <a:off x="4673175" y="2338844"/>
            <a:ext cx="3672000" cy="360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Da dove </a:t>
            </a:r>
            <a:r>
              <a:rPr lang="en" dirty="0" err="1"/>
              <a:t>deriva</a:t>
            </a:r>
            <a:r>
              <a:rPr lang="en" dirty="0"/>
              <a:t>?</a:t>
            </a:r>
            <a:endParaRPr dirty="0"/>
          </a:p>
        </p:txBody>
      </p:sp>
      <p:sp>
        <p:nvSpPr>
          <p:cNvPr id="574" name="Google Shape;574;p42"/>
          <p:cNvSpPr txBox="1">
            <a:spLocks noGrp="1"/>
          </p:cNvSpPr>
          <p:nvPr>
            <p:ph type="title" idx="15"/>
          </p:nvPr>
        </p:nvSpPr>
        <p:spPr>
          <a:xfrm>
            <a:off x="718500" y="539500"/>
            <a:ext cx="7707000" cy="360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err="1"/>
              <a:t>Contenuti</a:t>
            </a:r>
            <a:endParaRPr dirty="0"/>
          </a:p>
        </p:txBody>
      </p:sp>
      <p:sp>
        <p:nvSpPr>
          <p:cNvPr id="575" name="Google Shape;575;p42"/>
          <p:cNvSpPr txBox="1">
            <a:spLocks noGrp="1"/>
          </p:cNvSpPr>
          <p:nvPr>
            <p:ph type="subTitle" idx="1"/>
          </p:nvPr>
        </p:nvSpPr>
        <p:spPr>
          <a:xfrm>
            <a:off x="781175" y="2338844"/>
            <a:ext cx="3672000" cy="360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Storia di </a:t>
            </a:r>
            <a:r>
              <a:rPr lang="it-IT" dirty="0" err="1"/>
              <a:t>F</a:t>
            </a:r>
            <a:r>
              <a:rPr lang="en" dirty="0" err="1"/>
              <a:t>ederico</a:t>
            </a:r>
            <a:r>
              <a:rPr lang="en" dirty="0"/>
              <a:t> II</a:t>
            </a:r>
            <a:endParaRPr dirty="0"/>
          </a:p>
        </p:txBody>
      </p:sp>
      <p:sp>
        <p:nvSpPr>
          <p:cNvPr id="580" name="Google Shape;580;p42"/>
          <p:cNvSpPr/>
          <p:nvPr/>
        </p:nvSpPr>
        <p:spPr>
          <a:xfrm>
            <a:off x="2839941" y="2083798"/>
            <a:ext cx="2350" cy="4350"/>
          </a:xfrm>
          <a:custGeom>
            <a:avLst/>
            <a:gdLst/>
            <a:ahLst/>
            <a:cxnLst/>
            <a:rect l="l" t="t" r="r" b="b"/>
            <a:pathLst>
              <a:path w="94" h="174" extrusionOk="0">
                <a:moveTo>
                  <a:pt x="94" y="174"/>
                </a:moveTo>
                <a:cubicBezTo>
                  <a:pt x="67" y="107"/>
                  <a:pt x="81" y="1"/>
                  <a:pt x="1" y="1"/>
                </a:cubicBezTo>
                <a:cubicBezTo>
                  <a:pt x="27" y="67"/>
                  <a:pt x="1" y="174"/>
                  <a:pt x="94" y="174"/>
                </a:cubicBezTo>
                <a:close/>
              </a:path>
            </a:pathLst>
          </a:custGeom>
          <a:solidFill>
            <a:srgbClr val="F89D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 name="Google Shape;3360;p87">
            <a:extLst>
              <a:ext uri="{FF2B5EF4-FFF2-40B4-BE49-F238E27FC236}">
                <a16:creationId xmlns:a16="http://schemas.microsoft.com/office/drawing/2014/main" id="{407B5D2F-0BFB-77F0-C627-F4A51CC3E383}"/>
              </a:ext>
            </a:extLst>
          </p:cNvPr>
          <p:cNvSpPr txBox="1">
            <a:spLocks/>
          </p:cNvSpPr>
          <p:nvPr/>
        </p:nvSpPr>
        <p:spPr>
          <a:xfrm>
            <a:off x="862809" y="-3563335"/>
            <a:ext cx="6367800" cy="28980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4800"/>
              <a:buFont typeface="Rakkas"/>
              <a:buNone/>
              <a:defRPr sz="4000" b="0" i="0" u="none" strike="noStrike" cap="none">
                <a:solidFill>
                  <a:schemeClr val="accent1"/>
                </a:solidFill>
                <a:latin typeface="Rakkas"/>
                <a:ea typeface="Rakkas"/>
                <a:cs typeface="Rakkas"/>
                <a:sym typeface="Rakkas"/>
              </a:defRPr>
            </a:lvl1pPr>
            <a:lvl2pPr marR="0" lvl="1" algn="ctr" rtl="0">
              <a:lnSpc>
                <a:spcPct val="100000"/>
              </a:lnSpc>
              <a:spcBef>
                <a:spcPts val="0"/>
              </a:spcBef>
              <a:spcAft>
                <a:spcPts val="0"/>
              </a:spcAft>
              <a:buClr>
                <a:schemeClr val="dk1"/>
              </a:buClr>
              <a:buSzPts val="4800"/>
              <a:buFont typeface="Rakkas"/>
              <a:buNone/>
              <a:defRPr sz="4800" b="0" i="0" u="none" strike="noStrike" cap="none">
                <a:solidFill>
                  <a:schemeClr val="dk1"/>
                </a:solidFill>
                <a:latin typeface="Rakkas"/>
                <a:ea typeface="Rakkas"/>
                <a:cs typeface="Rakkas"/>
                <a:sym typeface="Rakkas"/>
              </a:defRPr>
            </a:lvl2pPr>
            <a:lvl3pPr marR="0" lvl="2" algn="ctr" rtl="0">
              <a:lnSpc>
                <a:spcPct val="100000"/>
              </a:lnSpc>
              <a:spcBef>
                <a:spcPts val="0"/>
              </a:spcBef>
              <a:spcAft>
                <a:spcPts val="0"/>
              </a:spcAft>
              <a:buClr>
                <a:schemeClr val="dk1"/>
              </a:buClr>
              <a:buSzPts val="4800"/>
              <a:buFont typeface="Rakkas"/>
              <a:buNone/>
              <a:defRPr sz="4800" b="0" i="0" u="none" strike="noStrike" cap="none">
                <a:solidFill>
                  <a:schemeClr val="dk1"/>
                </a:solidFill>
                <a:latin typeface="Rakkas"/>
                <a:ea typeface="Rakkas"/>
                <a:cs typeface="Rakkas"/>
                <a:sym typeface="Rakkas"/>
              </a:defRPr>
            </a:lvl3pPr>
            <a:lvl4pPr marR="0" lvl="3" algn="ctr" rtl="0">
              <a:lnSpc>
                <a:spcPct val="100000"/>
              </a:lnSpc>
              <a:spcBef>
                <a:spcPts val="0"/>
              </a:spcBef>
              <a:spcAft>
                <a:spcPts val="0"/>
              </a:spcAft>
              <a:buClr>
                <a:schemeClr val="dk1"/>
              </a:buClr>
              <a:buSzPts val="4800"/>
              <a:buFont typeface="Rakkas"/>
              <a:buNone/>
              <a:defRPr sz="4800" b="0" i="0" u="none" strike="noStrike" cap="none">
                <a:solidFill>
                  <a:schemeClr val="dk1"/>
                </a:solidFill>
                <a:latin typeface="Rakkas"/>
                <a:ea typeface="Rakkas"/>
                <a:cs typeface="Rakkas"/>
                <a:sym typeface="Rakkas"/>
              </a:defRPr>
            </a:lvl4pPr>
            <a:lvl5pPr marR="0" lvl="4" algn="ctr" rtl="0">
              <a:lnSpc>
                <a:spcPct val="100000"/>
              </a:lnSpc>
              <a:spcBef>
                <a:spcPts val="0"/>
              </a:spcBef>
              <a:spcAft>
                <a:spcPts val="0"/>
              </a:spcAft>
              <a:buClr>
                <a:schemeClr val="dk1"/>
              </a:buClr>
              <a:buSzPts val="4800"/>
              <a:buFont typeface="Rakkas"/>
              <a:buNone/>
              <a:defRPr sz="4800" b="0" i="0" u="none" strike="noStrike" cap="none">
                <a:solidFill>
                  <a:schemeClr val="dk1"/>
                </a:solidFill>
                <a:latin typeface="Rakkas"/>
                <a:ea typeface="Rakkas"/>
                <a:cs typeface="Rakkas"/>
                <a:sym typeface="Rakkas"/>
              </a:defRPr>
            </a:lvl5pPr>
            <a:lvl6pPr marR="0" lvl="5" algn="ctr" rtl="0">
              <a:lnSpc>
                <a:spcPct val="100000"/>
              </a:lnSpc>
              <a:spcBef>
                <a:spcPts val="0"/>
              </a:spcBef>
              <a:spcAft>
                <a:spcPts val="0"/>
              </a:spcAft>
              <a:buClr>
                <a:schemeClr val="dk1"/>
              </a:buClr>
              <a:buSzPts val="4800"/>
              <a:buFont typeface="Rakkas"/>
              <a:buNone/>
              <a:defRPr sz="4800" b="0" i="0" u="none" strike="noStrike" cap="none">
                <a:solidFill>
                  <a:schemeClr val="dk1"/>
                </a:solidFill>
                <a:latin typeface="Rakkas"/>
                <a:ea typeface="Rakkas"/>
                <a:cs typeface="Rakkas"/>
                <a:sym typeface="Rakkas"/>
              </a:defRPr>
            </a:lvl6pPr>
            <a:lvl7pPr marR="0" lvl="6" algn="ctr" rtl="0">
              <a:lnSpc>
                <a:spcPct val="100000"/>
              </a:lnSpc>
              <a:spcBef>
                <a:spcPts val="0"/>
              </a:spcBef>
              <a:spcAft>
                <a:spcPts val="0"/>
              </a:spcAft>
              <a:buClr>
                <a:schemeClr val="dk1"/>
              </a:buClr>
              <a:buSzPts val="4800"/>
              <a:buFont typeface="Rakkas"/>
              <a:buNone/>
              <a:defRPr sz="4800" b="0" i="0" u="none" strike="noStrike" cap="none">
                <a:solidFill>
                  <a:schemeClr val="dk1"/>
                </a:solidFill>
                <a:latin typeface="Rakkas"/>
                <a:ea typeface="Rakkas"/>
                <a:cs typeface="Rakkas"/>
                <a:sym typeface="Rakkas"/>
              </a:defRPr>
            </a:lvl7pPr>
            <a:lvl8pPr marR="0" lvl="7" algn="ctr" rtl="0">
              <a:lnSpc>
                <a:spcPct val="100000"/>
              </a:lnSpc>
              <a:spcBef>
                <a:spcPts val="0"/>
              </a:spcBef>
              <a:spcAft>
                <a:spcPts val="0"/>
              </a:spcAft>
              <a:buClr>
                <a:schemeClr val="dk1"/>
              </a:buClr>
              <a:buSzPts val="4800"/>
              <a:buFont typeface="Rakkas"/>
              <a:buNone/>
              <a:defRPr sz="4800" b="0" i="0" u="none" strike="noStrike" cap="none">
                <a:solidFill>
                  <a:schemeClr val="dk1"/>
                </a:solidFill>
                <a:latin typeface="Rakkas"/>
                <a:ea typeface="Rakkas"/>
                <a:cs typeface="Rakkas"/>
                <a:sym typeface="Rakkas"/>
              </a:defRPr>
            </a:lvl8pPr>
            <a:lvl9pPr marR="0" lvl="8" algn="ctr" rtl="0">
              <a:lnSpc>
                <a:spcPct val="100000"/>
              </a:lnSpc>
              <a:spcBef>
                <a:spcPts val="0"/>
              </a:spcBef>
              <a:spcAft>
                <a:spcPts val="0"/>
              </a:spcAft>
              <a:buClr>
                <a:schemeClr val="dk1"/>
              </a:buClr>
              <a:buSzPts val="4800"/>
              <a:buFont typeface="Rakkas"/>
              <a:buNone/>
              <a:defRPr sz="4800" b="0" i="0" u="none" strike="noStrike" cap="none">
                <a:solidFill>
                  <a:schemeClr val="dk1"/>
                </a:solidFill>
                <a:latin typeface="Rakkas"/>
                <a:ea typeface="Rakkas"/>
                <a:cs typeface="Rakkas"/>
                <a:sym typeface="Rakkas"/>
              </a:defRPr>
            </a:lvl9pPr>
          </a:lstStyle>
          <a:p>
            <a:r>
              <a:rPr lang="it-IT" sz="6600" dirty="0"/>
              <a:t>STUPOR</a:t>
            </a:r>
            <a:br>
              <a:rPr lang="it-IT" sz="6600" dirty="0"/>
            </a:br>
            <a:r>
              <a:rPr lang="it-IT" sz="6600" dirty="0"/>
              <a:t>MUNDI</a:t>
            </a:r>
          </a:p>
        </p:txBody>
      </p:sp>
      <p:grpSp>
        <p:nvGrpSpPr>
          <p:cNvPr id="3" name="Google Shape;3361;p87">
            <a:extLst>
              <a:ext uri="{FF2B5EF4-FFF2-40B4-BE49-F238E27FC236}">
                <a16:creationId xmlns:a16="http://schemas.microsoft.com/office/drawing/2014/main" id="{E373E86B-337A-BFAB-4EBA-875BCF266D27}"/>
              </a:ext>
            </a:extLst>
          </p:cNvPr>
          <p:cNvGrpSpPr/>
          <p:nvPr/>
        </p:nvGrpSpPr>
        <p:grpSpPr>
          <a:xfrm>
            <a:off x="8425792" y="-2636344"/>
            <a:ext cx="3595630" cy="1354984"/>
            <a:chOff x="2774185" y="-290362"/>
            <a:chExt cx="3595630" cy="1354984"/>
          </a:xfrm>
        </p:grpSpPr>
        <p:grpSp>
          <p:nvGrpSpPr>
            <p:cNvPr id="4" name="Google Shape;3362;p87">
              <a:extLst>
                <a:ext uri="{FF2B5EF4-FFF2-40B4-BE49-F238E27FC236}">
                  <a16:creationId xmlns:a16="http://schemas.microsoft.com/office/drawing/2014/main" id="{92A70B75-4A10-3CA4-ED88-7C125AA15B98}"/>
                </a:ext>
              </a:extLst>
            </p:cNvPr>
            <p:cNvGrpSpPr/>
            <p:nvPr/>
          </p:nvGrpSpPr>
          <p:grpSpPr>
            <a:xfrm>
              <a:off x="2774185" y="-290362"/>
              <a:ext cx="3443230" cy="1338264"/>
              <a:chOff x="2774185" y="-290362"/>
              <a:chExt cx="3443230" cy="1338264"/>
            </a:xfrm>
          </p:grpSpPr>
          <p:sp>
            <p:nvSpPr>
              <p:cNvPr id="21" name="Google Shape;3363;p87">
                <a:extLst>
                  <a:ext uri="{FF2B5EF4-FFF2-40B4-BE49-F238E27FC236}">
                    <a16:creationId xmlns:a16="http://schemas.microsoft.com/office/drawing/2014/main" id="{E9BA73DE-0FA0-5320-2CAF-5EFA586B08AE}"/>
                  </a:ext>
                </a:extLst>
              </p:cNvPr>
              <p:cNvSpPr/>
              <p:nvPr/>
            </p:nvSpPr>
            <p:spPr>
              <a:xfrm rot="-6421986">
                <a:off x="3117331" y="583776"/>
                <a:ext cx="87530" cy="395298"/>
              </a:xfrm>
              <a:custGeom>
                <a:avLst/>
                <a:gdLst/>
                <a:ahLst/>
                <a:cxnLst/>
                <a:rect l="l" t="t" r="r" b="b"/>
                <a:pathLst>
                  <a:path w="3937" h="17780" extrusionOk="0">
                    <a:moveTo>
                      <a:pt x="1968" y="0"/>
                    </a:moveTo>
                    <a:cubicBezTo>
                      <a:pt x="267" y="5804"/>
                      <a:pt x="0" y="11775"/>
                      <a:pt x="0" y="17779"/>
                    </a:cubicBezTo>
                    <a:lnTo>
                      <a:pt x="3936" y="17779"/>
                    </a:lnTo>
                    <a:cubicBezTo>
                      <a:pt x="3936" y="11742"/>
                      <a:pt x="3636" y="5804"/>
                      <a:pt x="196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3364;p87">
                <a:extLst>
                  <a:ext uri="{FF2B5EF4-FFF2-40B4-BE49-F238E27FC236}">
                    <a16:creationId xmlns:a16="http://schemas.microsoft.com/office/drawing/2014/main" id="{70B4935D-4115-5775-B307-E9550FE80A2C}"/>
                  </a:ext>
                </a:extLst>
              </p:cNvPr>
              <p:cNvSpPr/>
              <p:nvPr/>
            </p:nvSpPr>
            <p:spPr>
              <a:xfrm rot="-6421986">
                <a:off x="2940708" y="606227"/>
                <a:ext cx="250696" cy="408660"/>
              </a:xfrm>
              <a:custGeom>
                <a:avLst/>
                <a:gdLst/>
                <a:ahLst/>
                <a:cxnLst/>
                <a:rect l="l" t="t" r="r" b="b"/>
                <a:pathLst>
                  <a:path w="11276" h="18381" extrusionOk="0">
                    <a:moveTo>
                      <a:pt x="5638" y="1"/>
                    </a:moveTo>
                    <a:cubicBezTo>
                      <a:pt x="3303" y="6105"/>
                      <a:pt x="2102" y="12310"/>
                      <a:pt x="1" y="18381"/>
                    </a:cubicBezTo>
                    <a:cubicBezTo>
                      <a:pt x="1035" y="18214"/>
                      <a:pt x="1902" y="17914"/>
                      <a:pt x="2736" y="17547"/>
                    </a:cubicBezTo>
                    <a:cubicBezTo>
                      <a:pt x="2769" y="16613"/>
                      <a:pt x="2769" y="15712"/>
                      <a:pt x="2869" y="14845"/>
                    </a:cubicBezTo>
                    <a:cubicBezTo>
                      <a:pt x="3136" y="12710"/>
                      <a:pt x="3770" y="10609"/>
                      <a:pt x="4104" y="8474"/>
                    </a:cubicBezTo>
                    <a:cubicBezTo>
                      <a:pt x="4304" y="6973"/>
                      <a:pt x="4504" y="5472"/>
                      <a:pt x="5204" y="4071"/>
                    </a:cubicBezTo>
                    <a:cubicBezTo>
                      <a:pt x="5305" y="3804"/>
                      <a:pt x="5338" y="3470"/>
                      <a:pt x="5738" y="3370"/>
                    </a:cubicBezTo>
                    <a:cubicBezTo>
                      <a:pt x="6305" y="4371"/>
                      <a:pt x="6639" y="5405"/>
                      <a:pt x="6839" y="6539"/>
                    </a:cubicBezTo>
                    <a:cubicBezTo>
                      <a:pt x="7506" y="10041"/>
                      <a:pt x="8107" y="13544"/>
                      <a:pt x="8473" y="17080"/>
                    </a:cubicBezTo>
                    <a:cubicBezTo>
                      <a:pt x="8507" y="17313"/>
                      <a:pt x="8440" y="17547"/>
                      <a:pt x="8740" y="17647"/>
                    </a:cubicBezTo>
                    <a:cubicBezTo>
                      <a:pt x="9508" y="17914"/>
                      <a:pt x="10308" y="18247"/>
                      <a:pt x="11275" y="18381"/>
                    </a:cubicBezTo>
                    <a:cubicBezTo>
                      <a:pt x="9174" y="12310"/>
                      <a:pt x="8006" y="6072"/>
                      <a:pt x="563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3365;p87">
                <a:extLst>
                  <a:ext uri="{FF2B5EF4-FFF2-40B4-BE49-F238E27FC236}">
                    <a16:creationId xmlns:a16="http://schemas.microsoft.com/office/drawing/2014/main" id="{EDFF73E8-FCD0-6F11-8A44-22D70248EBA6}"/>
                  </a:ext>
                </a:extLst>
              </p:cNvPr>
              <p:cNvSpPr/>
              <p:nvPr/>
            </p:nvSpPr>
            <p:spPr>
              <a:xfrm rot="-6421986">
                <a:off x="3324782" y="700991"/>
                <a:ext cx="89754" cy="20788"/>
              </a:xfrm>
              <a:custGeom>
                <a:avLst/>
                <a:gdLst/>
                <a:ahLst/>
                <a:cxnLst/>
                <a:rect l="l" t="t" r="r" b="b"/>
                <a:pathLst>
                  <a:path w="4037" h="935" extrusionOk="0">
                    <a:moveTo>
                      <a:pt x="3870" y="0"/>
                    </a:moveTo>
                    <a:cubicBezTo>
                      <a:pt x="3236" y="67"/>
                      <a:pt x="2603" y="92"/>
                      <a:pt x="1973" y="92"/>
                    </a:cubicBezTo>
                    <a:cubicBezTo>
                      <a:pt x="1343" y="92"/>
                      <a:pt x="718" y="67"/>
                      <a:pt x="101" y="33"/>
                    </a:cubicBezTo>
                    <a:cubicBezTo>
                      <a:pt x="1" y="334"/>
                      <a:pt x="34" y="601"/>
                      <a:pt x="67" y="934"/>
                    </a:cubicBezTo>
                    <a:lnTo>
                      <a:pt x="3903" y="934"/>
                    </a:lnTo>
                    <a:cubicBezTo>
                      <a:pt x="3970" y="601"/>
                      <a:pt x="4037" y="300"/>
                      <a:pt x="3870" y="0"/>
                    </a:cubicBezTo>
                    <a:close/>
                  </a:path>
                </a:pathLst>
              </a:custGeom>
              <a:solidFill>
                <a:srgbClr val="FFD0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3366;p87">
                <a:extLst>
                  <a:ext uri="{FF2B5EF4-FFF2-40B4-BE49-F238E27FC236}">
                    <a16:creationId xmlns:a16="http://schemas.microsoft.com/office/drawing/2014/main" id="{7BEFD850-DA72-B8CD-6FF5-61F2791865D6}"/>
                  </a:ext>
                </a:extLst>
              </p:cNvPr>
              <p:cNvSpPr/>
              <p:nvPr/>
            </p:nvSpPr>
            <p:spPr>
              <a:xfrm rot="-6421986">
                <a:off x="5438047" y="-658304"/>
                <a:ext cx="56382" cy="1467226"/>
              </a:xfrm>
              <a:custGeom>
                <a:avLst/>
                <a:gdLst/>
                <a:ahLst/>
                <a:cxnLst/>
                <a:rect l="l" t="t" r="r" b="b"/>
                <a:pathLst>
                  <a:path w="2536" h="65994" extrusionOk="0">
                    <a:moveTo>
                      <a:pt x="724" y="1"/>
                    </a:moveTo>
                    <a:cubicBezTo>
                      <a:pt x="561" y="1"/>
                      <a:pt x="348" y="28"/>
                      <a:pt x="67" y="71"/>
                    </a:cubicBezTo>
                    <a:cubicBezTo>
                      <a:pt x="1" y="16149"/>
                      <a:pt x="1" y="49706"/>
                      <a:pt x="34" y="65818"/>
                    </a:cubicBezTo>
                    <a:cubicBezTo>
                      <a:pt x="480" y="65925"/>
                      <a:pt x="926" y="65994"/>
                      <a:pt x="1368" y="65994"/>
                    </a:cubicBezTo>
                    <a:cubicBezTo>
                      <a:pt x="1751" y="65994"/>
                      <a:pt x="2130" y="65942"/>
                      <a:pt x="2502" y="65818"/>
                    </a:cubicBezTo>
                    <a:cubicBezTo>
                      <a:pt x="2536" y="49706"/>
                      <a:pt x="2536" y="16082"/>
                      <a:pt x="2469" y="4"/>
                    </a:cubicBezTo>
                    <a:cubicBezTo>
                      <a:pt x="1535" y="4"/>
                      <a:pt x="1535" y="4"/>
                      <a:pt x="1535" y="805"/>
                    </a:cubicBezTo>
                    <a:cubicBezTo>
                      <a:pt x="1535" y="3740"/>
                      <a:pt x="1502" y="6675"/>
                      <a:pt x="1301" y="9611"/>
                    </a:cubicBezTo>
                    <a:cubicBezTo>
                      <a:pt x="1235" y="6742"/>
                      <a:pt x="1235" y="3873"/>
                      <a:pt x="1235" y="1005"/>
                    </a:cubicBezTo>
                    <a:cubicBezTo>
                      <a:pt x="1235" y="234"/>
                      <a:pt x="1198" y="1"/>
                      <a:pt x="7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3367;p87">
                <a:extLst>
                  <a:ext uri="{FF2B5EF4-FFF2-40B4-BE49-F238E27FC236}">
                    <a16:creationId xmlns:a16="http://schemas.microsoft.com/office/drawing/2014/main" id="{70581B3A-C797-1DF3-60FB-BFBD1D66750B}"/>
                  </a:ext>
                </a:extLst>
              </p:cNvPr>
              <p:cNvSpPr/>
              <p:nvPr/>
            </p:nvSpPr>
            <p:spPr>
              <a:xfrm rot="-6421986">
                <a:off x="4986564" y="138901"/>
                <a:ext cx="22" cy="152050"/>
              </a:xfrm>
              <a:custGeom>
                <a:avLst/>
                <a:gdLst/>
                <a:ahLst/>
                <a:cxnLst/>
                <a:rect l="l" t="t" r="r" b="b"/>
                <a:pathLst>
                  <a:path w="1" h="6839" extrusionOk="0">
                    <a:moveTo>
                      <a:pt x="1" y="0"/>
                    </a:moveTo>
                    <a:lnTo>
                      <a:pt x="1" y="0"/>
                    </a:lnTo>
                    <a:lnTo>
                      <a:pt x="1" y="6838"/>
                    </a:lnTo>
                    <a:lnTo>
                      <a:pt x="1" y="6838"/>
                    </a:lnTo>
                    <a:close/>
                  </a:path>
                </a:pathLst>
              </a:custGeom>
              <a:solidFill>
                <a:srgbClr val="8C501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3368;p87">
                <a:extLst>
                  <a:ext uri="{FF2B5EF4-FFF2-40B4-BE49-F238E27FC236}">
                    <a16:creationId xmlns:a16="http://schemas.microsoft.com/office/drawing/2014/main" id="{8706B6D6-A394-D5C2-8184-F41BA377FB9C}"/>
                  </a:ext>
                </a:extLst>
              </p:cNvPr>
              <p:cNvSpPr/>
              <p:nvPr/>
            </p:nvSpPr>
            <p:spPr>
              <a:xfrm rot="-6421986">
                <a:off x="3407914" y="680054"/>
                <a:ext cx="36373" cy="31170"/>
              </a:xfrm>
              <a:custGeom>
                <a:avLst/>
                <a:gdLst/>
                <a:ahLst/>
                <a:cxnLst/>
                <a:rect l="l" t="t" r="r" b="b"/>
                <a:pathLst>
                  <a:path w="1636" h="1402" extrusionOk="0">
                    <a:moveTo>
                      <a:pt x="801" y="1"/>
                    </a:moveTo>
                    <a:cubicBezTo>
                      <a:pt x="368" y="1"/>
                      <a:pt x="1" y="234"/>
                      <a:pt x="34" y="701"/>
                    </a:cubicBezTo>
                    <a:cubicBezTo>
                      <a:pt x="34" y="1202"/>
                      <a:pt x="468" y="1368"/>
                      <a:pt x="901" y="1402"/>
                    </a:cubicBezTo>
                    <a:cubicBezTo>
                      <a:pt x="1335" y="1368"/>
                      <a:pt x="1635" y="1202"/>
                      <a:pt x="1635" y="735"/>
                    </a:cubicBezTo>
                    <a:cubicBezTo>
                      <a:pt x="1635" y="201"/>
                      <a:pt x="1268" y="1"/>
                      <a:pt x="801" y="1"/>
                    </a:cubicBezTo>
                    <a:close/>
                  </a:path>
                </a:pathLst>
              </a:custGeom>
              <a:solidFill>
                <a:srgbClr val="F020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3369;p87">
                <a:extLst>
                  <a:ext uri="{FF2B5EF4-FFF2-40B4-BE49-F238E27FC236}">
                    <a16:creationId xmlns:a16="http://schemas.microsoft.com/office/drawing/2014/main" id="{FA473302-08D3-01F8-3F7E-E0C4D9F2DAF7}"/>
                  </a:ext>
                </a:extLst>
              </p:cNvPr>
              <p:cNvSpPr/>
              <p:nvPr/>
            </p:nvSpPr>
            <p:spPr>
              <a:xfrm rot="-1033267">
                <a:off x="3395656" y="241600"/>
                <a:ext cx="2839287" cy="81698"/>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3370;p87">
                <a:extLst>
                  <a:ext uri="{FF2B5EF4-FFF2-40B4-BE49-F238E27FC236}">
                    <a16:creationId xmlns:a16="http://schemas.microsoft.com/office/drawing/2014/main" id="{38F4556C-6376-D432-A17A-A975A7EC8D94}"/>
                  </a:ext>
                </a:extLst>
              </p:cNvPr>
              <p:cNvSpPr/>
              <p:nvPr/>
            </p:nvSpPr>
            <p:spPr>
              <a:xfrm rot="-6421986">
                <a:off x="4597574" y="231311"/>
                <a:ext cx="185443" cy="75836"/>
              </a:xfrm>
              <a:custGeom>
                <a:avLst/>
                <a:gdLst/>
                <a:ahLst/>
                <a:cxnLst/>
                <a:rect l="l" t="t" r="r" b="b"/>
                <a:pathLst>
                  <a:path w="8341" h="3411" extrusionOk="0">
                    <a:moveTo>
                      <a:pt x="2436" y="0"/>
                    </a:moveTo>
                    <a:cubicBezTo>
                      <a:pt x="2169" y="0"/>
                      <a:pt x="1969" y="67"/>
                      <a:pt x="1802" y="334"/>
                    </a:cubicBezTo>
                    <a:cubicBezTo>
                      <a:pt x="1168" y="1268"/>
                      <a:pt x="568" y="2235"/>
                      <a:pt x="1" y="3369"/>
                    </a:cubicBezTo>
                    <a:cubicBezTo>
                      <a:pt x="831" y="3399"/>
                      <a:pt x="1653" y="3411"/>
                      <a:pt x="2470" y="3411"/>
                    </a:cubicBezTo>
                    <a:cubicBezTo>
                      <a:pt x="4441" y="3411"/>
                      <a:pt x="6383" y="3340"/>
                      <a:pt x="8340" y="3269"/>
                    </a:cubicBezTo>
                    <a:cubicBezTo>
                      <a:pt x="8040" y="2902"/>
                      <a:pt x="7673" y="2636"/>
                      <a:pt x="7306" y="2402"/>
                    </a:cubicBezTo>
                    <a:cubicBezTo>
                      <a:pt x="6472" y="1835"/>
                      <a:pt x="5538" y="1368"/>
                      <a:pt x="4771" y="701"/>
                    </a:cubicBezTo>
                    <a:cubicBezTo>
                      <a:pt x="4071" y="67"/>
                      <a:pt x="3270" y="34"/>
                      <a:pt x="2436" y="0"/>
                    </a:cubicBezTo>
                    <a:close/>
                  </a:path>
                </a:pathLst>
              </a:custGeom>
              <a:solidFill>
                <a:srgbClr val="FFD0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3371;p87">
                <a:extLst>
                  <a:ext uri="{FF2B5EF4-FFF2-40B4-BE49-F238E27FC236}">
                    <a16:creationId xmlns:a16="http://schemas.microsoft.com/office/drawing/2014/main" id="{7A03DB69-E62D-7086-5B83-6C8D1F976D38}"/>
                  </a:ext>
                </a:extLst>
              </p:cNvPr>
              <p:cNvSpPr/>
              <p:nvPr/>
            </p:nvSpPr>
            <p:spPr>
              <a:xfrm rot="-6421986">
                <a:off x="3376221" y="665405"/>
                <a:ext cx="95690" cy="60184"/>
              </a:xfrm>
              <a:custGeom>
                <a:avLst/>
                <a:gdLst/>
                <a:ahLst/>
                <a:cxnLst/>
                <a:rect l="l" t="t" r="r" b="b"/>
                <a:pathLst>
                  <a:path w="4304" h="2707" extrusionOk="0">
                    <a:moveTo>
                      <a:pt x="2018" y="0"/>
                    </a:moveTo>
                    <a:cubicBezTo>
                      <a:pt x="1412" y="0"/>
                      <a:pt x="807" y="27"/>
                      <a:pt x="201" y="105"/>
                    </a:cubicBezTo>
                    <a:cubicBezTo>
                      <a:pt x="101" y="972"/>
                      <a:pt x="1" y="1840"/>
                      <a:pt x="68" y="2707"/>
                    </a:cubicBezTo>
                    <a:lnTo>
                      <a:pt x="4304" y="2707"/>
                    </a:lnTo>
                    <a:cubicBezTo>
                      <a:pt x="4304" y="1806"/>
                      <a:pt x="4271" y="939"/>
                      <a:pt x="4104" y="72"/>
                    </a:cubicBezTo>
                    <a:cubicBezTo>
                      <a:pt x="3408" y="36"/>
                      <a:pt x="2713" y="0"/>
                      <a:pt x="2018" y="0"/>
                    </a:cubicBezTo>
                    <a:close/>
                  </a:path>
                </a:pathLst>
              </a:custGeom>
              <a:solidFill>
                <a:srgbClr val="FFD0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372;p87">
                <a:extLst>
                  <a:ext uri="{FF2B5EF4-FFF2-40B4-BE49-F238E27FC236}">
                    <a16:creationId xmlns:a16="http://schemas.microsoft.com/office/drawing/2014/main" id="{3EC3B33B-3366-92B9-7A08-5269DF199519}"/>
                  </a:ext>
                </a:extLst>
              </p:cNvPr>
              <p:cNvSpPr/>
              <p:nvPr/>
            </p:nvSpPr>
            <p:spPr>
              <a:xfrm rot="-6421986">
                <a:off x="4670300" y="342581"/>
                <a:ext cx="107562" cy="75391"/>
              </a:xfrm>
              <a:custGeom>
                <a:avLst/>
                <a:gdLst/>
                <a:ahLst/>
                <a:cxnLst/>
                <a:rect l="l" t="t" r="r" b="b"/>
                <a:pathLst>
                  <a:path w="4838" h="3391" extrusionOk="0">
                    <a:moveTo>
                      <a:pt x="4637" y="0"/>
                    </a:moveTo>
                    <a:cubicBezTo>
                      <a:pt x="3303" y="1268"/>
                      <a:pt x="1602" y="2002"/>
                      <a:pt x="1" y="3269"/>
                    </a:cubicBezTo>
                    <a:cubicBezTo>
                      <a:pt x="556" y="3359"/>
                      <a:pt x="1053" y="3391"/>
                      <a:pt x="1524" y="3391"/>
                    </a:cubicBezTo>
                    <a:cubicBezTo>
                      <a:pt x="1930" y="3391"/>
                      <a:pt x="2316" y="3367"/>
                      <a:pt x="2703" y="3336"/>
                    </a:cubicBezTo>
                    <a:cubicBezTo>
                      <a:pt x="2936" y="3336"/>
                      <a:pt x="3070" y="3136"/>
                      <a:pt x="3203" y="2936"/>
                    </a:cubicBezTo>
                    <a:cubicBezTo>
                      <a:pt x="3737" y="2035"/>
                      <a:pt x="4304" y="1101"/>
                      <a:pt x="4838" y="201"/>
                    </a:cubicBezTo>
                    <a:lnTo>
                      <a:pt x="4637" y="0"/>
                    </a:lnTo>
                    <a:close/>
                  </a:path>
                </a:pathLst>
              </a:custGeom>
              <a:solidFill>
                <a:srgbClr val="FFD0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373;p87">
                <a:extLst>
                  <a:ext uri="{FF2B5EF4-FFF2-40B4-BE49-F238E27FC236}">
                    <a16:creationId xmlns:a16="http://schemas.microsoft.com/office/drawing/2014/main" id="{DD78125A-5439-778B-BFF6-D5E8236B000D}"/>
                  </a:ext>
                </a:extLst>
              </p:cNvPr>
              <p:cNvSpPr/>
              <p:nvPr/>
            </p:nvSpPr>
            <p:spPr>
              <a:xfrm rot="-6421986">
                <a:off x="4055720" y="-104027"/>
                <a:ext cx="51936" cy="1205369"/>
              </a:xfrm>
              <a:custGeom>
                <a:avLst/>
                <a:gdLst/>
                <a:ahLst/>
                <a:cxnLst/>
                <a:rect l="l" t="t" r="r" b="b"/>
                <a:pathLst>
                  <a:path w="2336" h="54216" extrusionOk="0">
                    <a:moveTo>
                      <a:pt x="289" y="0"/>
                    </a:moveTo>
                    <a:cubicBezTo>
                      <a:pt x="202" y="0"/>
                      <a:pt x="106" y="8"/>
                      <a:pt x="1" y="22"/>
                    </a:cubicBezTo>
                    <a:lnTo>
                      <a:pt x="1" y="54027"/>
                    </a:lnTo>
                    <a:cubicBezTo>
                      <a:pt x="372" y="54156"/>
                      <a:pt x="735" y="54215"/>
                      <a:pt x="1101" y="54215"/>
                    </a:cubicBezTo>
                    <a:cubicBezTo>
                      <a:pt x="1493" y="54215"/>
                      <a:pt x="1889" y="54148"/>
                      <a:pt x="2303" y="54027"/>
                    </a:cubicBezTo>
                    <a:cubicBezTo>
                      <a:pt x="2303" y="53827"/>
                      <a:pt x="2336" y="53627"/>
                      <a:pt x="2336" y="53427"/>
                    </a:cubicBezTo>
                    <a:cubicBezTo>
                      <a:pt x="2336" y="38049"/>
                      <a:pt x="2303" y="16234"/>
                      <a:pt x="2303" y="856"/>
                    </a:cubicBezTo>
                    <a:cubicBezTo>
                      <a:pt x="2303" y="284"/>
                      <a:pt x="2274" y="75"/>
                      <a:pt x="1958" y="75"/>
                    </a:cubicBezTo>
                    <a:cubicBezTo>
                      <a:pt x="1795" y="75"/>
                      <a:pt x="1554" y="131"/>
                      <a:pt x="1202" y="222"/>
                    </a:cubicBezTo>
                    <a:lnTo>
                      <a:pt x="1202" y="21738"/>
                    </a:lnTo>
                    <a:lnTo>
                      <a:pt x="1002" y="21738"/>
                    </a:lnTo>
                    <a:cubicBezTo>
                      <a:pt x="1002" y="21471"/>
                      <a:pt x="1002" y="21204"/>
                      <a:pt x="1002" y="20937"/>
                    </a:cubicBezTo>
                    <a:cubicBezTo>
                      <a:pt x="1002" y="14266"/>
                      <a:pt x="1002" y="7594"/>
                      <a:pt x="1002" y="923"/>
                    </a:cubicBezTo>
                    <a:cubicBezTo>
                      <a:pt x="1002" y="266"/>
                      <a:pt x="806" y="0"/>
                      <a:pt x="2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374;p87">
                <a:extLst>
                  <a:ext uri="{FF2B5EF4-FFF2-40B4-BE49-F238E27FC236}">
                    <a16:creationId xmlns:a16="http://schemas.microsoft.com/office/drawing/2014/main" id="{F0B25BF6-5026-7FBE-286A-4CC1F3D1B7B5}"/>
                  </a:ext>
                </a:extLst>
              </p:cNvPr>
              <p:cNvSpPr/>
              <p:nvPr/>
            </p:nvSpPr>
            <p:spPr>
              <a:xfrm rot="-6421986">
                <a:off x="4263170" y="281421"/>
                <a:ext cx="3735" cy="314460"/>
              </a:xfrm>
              <a:custGeom>
                <a:avLst/>
                <a:gdLst/>
                <a:ahLst/>
                <a:cxnLst/>
                <a:rect l="l" t="t" r="r" b="b"/>
                <a:pathLst>
                  <a:path w="168" h="14144" extrusionOk="0">
                    <a:moveTo>
                      <a:pt x="1" y="0"/>
                    </a:moveTo>
                    <a:lnTo>
                      <a:pt x="1" y="14144"/>
                    </a:lnTo>
                    <a:lnTo>
                      <a:pt x="167" y="14144"/>
                    </a:lnTo>
                    <a:lnTo>
                      <a:pt x="167"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75;p87">
                <a:extLst>
                  <a:ext uri="{FF2B5EF4-FFF2-40B4-BE49-F238E27FC236}">
                    <a16:creationId xmlns:a16="http://schemas.microsoft.com/office/drawing/2014/main" id="{EB8F9DA4-4DAA-42AB-4C28-B4C80D138A98}"/>
                  </a:ext>
                </a:extLst>
              </p:cNvPr>
              <p:cNvSpPr/>
              <p:nvPr/>
            </p:nvSpPr>
            <p:spPr>
              <a:xfrm rot="-6421986">
                <a:off x="4060540" y="470127"/>
                <a:ext cx="2246" cy="60095"/>
              </a:xfrm>
              <a:custGeom>
                <a:avLst/>
                <a:gdLst/>
                <a:ahLst/>
                <a:cxnLst/>
                <a:rect l="l" t="t" r="r" b="b"/>
                <a:pathLst>
                  <a:path w="101" h="2703" extrusionOk="0">
                    <a:moveTo>
                      <a:pt x="100" y="0"/>
                    </a:moveTo>
                    <a:cubicBezTo>
                      <a:pt x="67" y="0"/>
                      <a:pt x="34" y="33"/>
                      <a:pt x="0" y="33"/>
                    </a:cubicBezTo>
                    <a:lnTo>
                      <a:pt x="0" y="2702"/>
                    </a:lnTo>
                    <a:lnTo>
                      <a:pt x="100" y="2702"/>
                    </a:lnTo>
                    <a:lnTo>
                      <a:pt x="100"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376;p87">
                <a:extLst>
                  <a:ext uri="{FF2B5EF4-FFF2-40B4-BE49-F238E27FC236}">
                    <a16:creationId xmlns:a16="http://schemas.microsoft.com/office/drawing/2014/main" id="{0E451A84-7ECB-9A5C-33CF-FF5CD3F073D6}"/>
                  </a:ext>
                </a:extLst>
              </p:cNvPr>
              <p:cNvSpPr/>
              <p:nvPr/>
            </p:nvSpPr>
            <p:spPr>
              <a:xfrm rot="-6421986">
                <a:off x="4614556" y="307588"/>
                <a:ext cx="11139" cy="43043"/>
              </a:xfrm>
              <a:custGeom>
                <a:avLst/>
                <a:gdLst/>
                <a:ahLst/>
                <a:cxnLst/>
                <a:rect l="l" t="t" r="r" b="b"/>
                <a:pathLst>
                  <a:path w="501" h="1936" extrusionOk="0">
                    <a:moveTo>
                      <a:pt x="200" y="1"/>
                    </a:moveTo>
                    <a:lnTo>
                      <a:pt x="200" y="1"/>
                    </a:lnTo>
                    <a:cubicBezTo>
                      <a:pt x="100" y="634"/>
                      <a:pt x="0" y="1301"/>
                      <a:pt x="267" y="1935"/>
                    </a:cubicBezTo>
                    <a:cubicBezTo>
                      <a:pt x="401" y="1268"/>
                      <a:pt x="501" y="634"/>
                      <a:pt x="20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377;p87">
                <a:extLst>
                  <a:ext uri="{FF2B5EF4-FFF2-40B4-BE49-F238E27FC236}">
                    <a16:creationId xmlns:a16="http://schemas.microsoft.com/office/drawing/2014/main" id="{63F8FC39-9CA5-6646-2680-F1BEC3D19817}"/>
                  </a:ext>
                </a:extLst>
              </p:cNvPr>
              <p:cNvSpPr/>
              <p:nvPr/>
            </p:nvSpPr>
            <p:spPr>
              <a:xfrm rot="-6421986">
                <a:off x="4332256" y="-1371723"/>
                <a:ext cx="327088" cy="3500987"/>
              </a:xfrm>
              <a:custGeom>
                <a:avLst/>
                <a:gdLst/>
                <a:ahLst/>
                <a:cxnLst/>
                <a:rect l="l" t="t" r="r" b="b"/>
                <a:pathLst>
                  <a:path w="14712" h="157470" extrusionOk="0">
                    <a:moveTo>
                      <a:pt x="7339" y="2102"/>
                    </a:moveTo>
                    <a:cubicBezTo>
                      <a:pt x="9708" y="8206"/>
                      <a:pt x="10875" y="14411"/>
                      <a:pt x="12977" y="20482"/>
                    </a:cubicBezTo>
                    <a:cubicBezTo>
                      <a:pt x="12009" y="20348"/>
                      <a:pt x="11242" y="20048"/>
                      <a:pt x="10442" y="19748"/>
                    </a:cubicBezTo>
                    <a:cubicBezTo>
                      <a:pt x="10141" y="19648"/>
                      <a:pt x="10208" y="19414"/>
                      <a:pt x="10175" y="19214"/>
                    </a:cubicBezTo>
                    <a:cubicBezTo>
                      <a:pt x="9841" y="15645"/>
                      <a:pt x="9207" y="12143"/>
                      <a:pt x="8540" y="8640"/>
                    </a:cubicBezTo>
                    <a:cubicBezTo>
                      <a:pt x="8340" y="7539"/>
                      <a:pt x="8007" y="6472"/>
                      <a:pt x="7439" y="5471"/>
                    </a:cubicBezTo>
                    <a:cubicBezTo>
                      <a:pt x="7039" y="5571"/>
                      <a:pt x="7039" y="5938"/>
                      <a:pt x="6906" y="6172"/>
                    </a:cubicBezTo>
                    <a:cubicBezTo>
                      <a:pt x="6239" y="7573"/>
                      <a:pt x="6038" y="9074"/>
                      <a:pt x="5805" y="10575"/>
                    </a:cubicBezTo>
                    <a:cubicBezTo>
                      <a:pt x="5505" y="12710"/>
                      <a:pt x="4871" y="14811"/>
                      <a:pt x="4604" y="16946"/>
                    </a:cubicBezTo>
                    <a:cubicBezTo>
                      <a:pt x="4471" y="17847"/>
                      <a:pt x="4504" y="18747"/>
                      <a:pt x="4471" y="19648"/>
                    </a:cubicBezTo>
                    <a:cubicBezTo>
                      <a:pt x="3637" y="20015"/>
                      <a:pt x="2769" y="20315"/>
                      <a:pt x="1735" y="20482"/>
                    </a:cubicBezTo>
                    <a:cubicBezTo>
                      <a:pt x="3804" y="14411"/>
                      <a:pt x="5004" y="8206"/>
                      <a:pt x="7339" y="2102"/>
                    </a:cubicBezTo>
                    <a:close/>
                    <a:moveTo>
                      <a:pt x="7339" y="6872"/>
                    </a:moveTo>
                    <a:cubicBezTo>
                      <a:pt x="9041" y="12676"/>
                      <a:pt x="9341" y="18614"/>
                      <a:pt x="9341" y="24685"/>
                    </a:cubicBezTo>
                    <a:lnTo>
                      <a:pt x="5371" y="24685"/>
                    </a:lnTo>
                    <a:cubicBezTo>
                      <a:pt x="5371" y="18647"/>
                      <a:pt x="5672" y="12710"/>
                      <a:pt x="7339" y="6872"/>
                    </a:cubicBezTo>
                    <a:close/>
                    <a:moveTo>
                      <a:pt x="9207" y="25219"/>
                    </a:moveTo>
                    <a:cubicBezTo>
                      <a:pt x="9374" y="25519"/>
                      <a:pt x="9341" y="25786"/>
                      <a:pt x="9274" y="26119"/>
                    </a:cubicBezTo>
                    <a:lnTo>
                      <a:pt x="5438" y="26119"/>
                    </a:lnTo>
                    <a:cubicBezTo>
                      <a:pt x="5371" y="25819"/>
                      <a:pt x="5338" y="25519"/>
                      <a:pt x="5471" y="25219"/>
                    </a:cubicBezTo>
                    <a:cubicBezTo>
                      <a:pt x="6148" y="25255"/>
                      <a:pt x="6836" y="25282"/>
                      <a:pt x="7522" y="25282"/>
                    </a:cubicBezTo>
                    <a:cubicBezTo>
                      <a:pt x="8086" y="25282"/>
                      <a:pt x="8650" y="25264"/>
                      <a:pt x="9207" y="25219"/>
                    </a:cubicBezTo>
                    <a:close/>
                    <a:moveTo>
                      <a:pt x="7205" y="26849"/>
                    </a:moveTo>
                    <a:cubicBezTo>
                      <a:pt x="7900" y="26849"/>
                      <a:pt x="8594" y="26884"/>
                      <a:pt x="9307" y="26920"/>
                    </a:cubicBezTo>
                    <a:cubicBezTo>
                      <a:pt x="9441" y="27820"/>
                      <a:pt x="9474" y="28654"/>
                      <a:pt x="9508" y="29588"/>
                    </a:cubicBezTo>
                    <a:lnTo>
                      <a:pt x="5238" y="29588"/>
                    </a:lnTo>
                    <a:cubicBezTo>
                      <a:pt x="5171" y="28688"/>
                      <a:pt x="5271" y="27820"/>
                      <a:pt x="5371" y="26953"/>
                    </a:cubicBezTo>
                    <a:cubicBezTo>
                      <a:pt x="5992" y="26876"/>
                      <a:pt x="6599" y="26849"/>
                      <a:pt x="7205" y="26849"/>
                    </a:cubicBezTo>
                    <a:close/>
                    <a:moveTo>
                      <a:pt x="6493" y="31968"/>
                    </a:moveTo>
                    <a:cubicBezTo>
                      <a:pt x="7010" y="31968"/>
                      <a:pt x="7206" y="32234"/>
                      <a:pt x="7206" y="32891"/>
                    </a:cubicBezTo>
                    <a:cubicBezTo>
                      <a:pt x="7206" y="39562"/>
                      <a:pt x="7239" y="46234"/>
                      <a:pt x="7239" y="52905"/>
                    </a:cubicBezTo>
                    <a:cubicBezTo>
                      <a:pt x="7239" y="53172"/>
                      <a:pt x="7239" y="53439"/>
                      <a:pt x="7239" y="53706"/>
                    </a:cubicBezTo>
                    <a:lnTo>
                      <a:pt x="7406" y="53706"/>
                    </a:lnTo>
                    <a:lnTo>
                      <a:pt x="7406" y="32190"/>
                    </a:lnTo>
                    <a:cubicBezTo>
                      <a:pt x="7770" y="32099"/>
                      <a:pt x="8018" y="32043"/>
                      <a:pt x="8186" y="32043"/>
                    </a:cubicBezTo>
                    <a:cubicBezTo>
                      <a:pt x="8511" y="32043"/>
                      <a:pt x="8540" y="32253"/>
                      <a:pt x="8540" y="32824"/>
                    </a:cubicBezTo>
                    <a:cubicBezTo>
                      <a:pt x="8540" y="48202"/>
                      <a:pt x="8540" y="70017"/>
                      <a:pt x="8540" y="85395"/>
                    </a:cubicBezTo>
                    <a:cubicBezTo>
                      <a:pt x="8540" y="85595"/>
                      <a:pt x="8507" y="85795"/>
                      <a:pt x="8507" y="86029"/>
                    </a:cubicBezTo>
                    <a:cubicBezTo>
                      <a:pt x="8091" y="86133"/>
                      <a:pt x="7703" y="86192"/>
                      <a:pt x="7313" y="86192"/>
                    </a:cubicBezTo>
                    <a:cubicBezTo>
                      <a:pt x="6952" y="86192"/>
                      <a:pt x="6590" y="86141"/>
                      <a:pt x="6205" y="86029"/>
                    </a:cubicBezTo>
                    <a:lnTo>
                      <a:pt x="6205" y="31990"/>
                    </a:lnTo>
                    <a:cubicBezTo>
                      <a:pt x="6311" y="31976"/>
                      <a:pt x="6407" y="31968"/>
                      <a:pt x="6493" y="31968"/>
                    </a:cubicBezTo>
                    <a:close/>
                    <a:moveTo>
                      <a:pt x="6005" y="86563"/>
                    </a:moveTo>
                    <a:cubicBezTo>
                      <a:pt x="6072" y="86629"/>
                      <a:pt x="6139" y="86696"/>
                      <a:pt x="6205" y="86763"/>
                    </a:cubicBezTo>
                    <a:cubicBezTo>
                      <a:pt x="5638" y="87697"/>
                      <a:pt x="5104" y="88597"/>
                      <a:pt x="4537" y="89498"/>
                    </a:cubicBezTo>
                    <a:cubicBezTo>
                      <a:pt x="4437" y="89698"/>
                      <a:pt x="4271" y="89898"/>
                      <a:pt x="4037" y="89932"/>
                    </a:cubicBezTo>
                    <a:cubicBezTo>
                      <a:pt x="3697" y="89945"/>
                      <a:pt x="3356" y="89959"/>
                      <a:pt x="3004" y="89959"/>
                    </a:cubicBezTo>
                    <a:cubicBezTo>
                      <a:pt x="2494" y="89959"/>
                      <a:pt x="1961" y="89930"/>
                      <a:pt x="1368" y="89832"/>
                    </a:cubicBezTo>
                    <a:cubicBezTo>
                      <a:pt x="2936" y="88597"/>
                      <a:pt x="4637" y="87830"/>
                      <a:pt x="6005" y="86563"/>
                    </a:cubicBezTo>
                    <a:close/>
                    <a:moveTo>
                      <a:pt x="7239" y="86596"/>
                    </a:moveTo>
                    <a:cubicBezTo>
                      <a:pt x="8107" y="86596"/>
                      <a:pt x="8874" y="86629"/>
                      <a:pt x="9608" y="87263"/>
                    </a:cubicBezTo>
                    <a:cubicBezTo>
                      <a:pt x="10342" y="87930"/>
                      <a:pt x="11276" y="88397"/>
                      <a:pt x="12143" y="88964"/>
                    </a:cubicBezTo>
                    <a:cubicBezTo>
                      <a:pt x="12510" y="89198"/>
                      <a:pt x="12843" y="89465"/>
                      <a:pt x="13177" y="89832"/>
                    </a:cubicBezTo>
                    <a:cubicBezTo>
                      <a:pt x="11219" y="89902"/>
                      <a:pt x="9278" y="89973"/>
                      <a:pt x="7295" y="89973"/>
                    </a:cubicBezTo>
                    <a:cubicBezTo>
                      <a:pt x="6473" y="89973"/>
                      <a:pt x="5644" y="89961"/>
                      <a:pt x="4804" y="89932"/>
                    </a:cubicBezTo>
                    <a:cubicBezTo>
                      <a:pt x="5371" y="88797"/>
                      <a:pt x="5972" y="87830"/>
                      <a:pt x="6639" y="86896"/>
                    </a:cubicBezTo>
                    <a:cubicBezTo>
                      <a:pt x="6806" y="86663"/>
                      <a:pt x="7006" y="86596"/>
                      <a:pt x="7239" y="86596"/>
                    </a:cubicBezTo>
                    <a:close/>
                    <a:moveTo>
                      <a:pt x="6794" y="91210"/>
                    </a:moveTo>
                    <a:cubicBezTo>
                      <a:pt x="7268" y="91210"/>
                      <a:pt x="7306" y="91421"/>
                      <a:pt x="7306" y="92200"/>
                    </a:cubicBezTo>
                    <a:cubicBezTo>
                      <a:pt x="7339" y="95069"/>
                      <a:pt x="7339" y="97937"/>
                      <a:pt x="7373" y="100806"/>
                    </a:cubicBezTo>
                    <a:cubicBezTo>
                      <a:pt x="7573" y="97871"/>
                      <a:pt x="7606" y="94935"/>
                      <a:pt x="7606" y="92033"/>
                    </a:cubicBezTo>
                    <a:cubicBezTo>
                      <a:pt x="7606" y="91338"/>
                      <a:pt x="7629" y="91222"/>
                      <a:pt x="8158" y="91222"/>
                    </a:cubicBezTo>
                    <a:cubicBezTo>
                      <a:pt x="8264" y="91222"/>
                      <a:pt x="8390" y="91227"/>
                      <a:pt x="8540" y="91233"/>
                    </a:cubicBezTo>
                    <a:cubicBezTo>
                      <a:pt x="8640" y="107311"/>
                      <a:pt x="8607" y="141168"/>
                      <a:pt x="8574" y="157280"/>
                    </a:cubicBezTo>
                    <a:cubicBezTo>
                      <a:pt x="8201" y="157404"/>
                      <a:pt x="7829" y="157456"/>
                      <a:pt x="7451" y="157456"/>
                    </a:cubicBezTo>
                    <a:cubicBezTo>
                      <a:pt x="7014" y="157456"/>
                      <a:pt x="6569" y="157387"/>
                      <a:pt x="6105" y="157280"/>
                    </a:cubicBezTo>
                    <a:cubicBezTo>
                      <a:pt x="6072" y="141168"/>
                      <a:pt x="6072" y="107344"/>
                      <a:pt x="6172" y="91266"/>
                    </a:cubicBezTo>
                    <a:cubicBezTo>
                      <a:pt x="6436" y="91233"/>
                      <a:pt x="6638" y="91210"/>
                      <a:pt x="6794" y="91210"/>
                    </a:cubicBezTo>
                    <a:close/>
                    <a:moveTo>
                      <a:pt x="7306" y="1"/>
                    </a:moveTo>
                    <a:cubicBezTo>
                      <a:pt x="5705" y="4137"/>
                      <a:pt x="4337" y="8373"/>
                      <a:pt x="3136" y="12643"/>
                    </a:cubicBezTo>
                    <a:cubicBezTo>
                      <a:pt x="2403" y="15278"/>
                      <a:pt x="1802" y="17947"/>
                      <a:pt x="835" y="20549"/>
                    </a:cubicBezTo>
                    <a:cubicBezTo>
                      <a:pt x="735" y="20815"/>
                      <a:pt x="401" y="21116"/>
                      <a:pt x="735" y="21416"/>
                    </a:cubicBezTo>
                    <a:cubicBezTo>
                      <a:pt x="841" y="21523"/>
                      <a:pt x="959" y="21560"/>
                      <a:pt x="1081" y="21560"/>
                    </a:cubicBezTo>
                    <a:cubicBezTo>
                      <a:pt x="1263" y="21560"/>
                      <a:pt x="1455" y="21476"/>
                      <a:pt x="1635" y="21416"/>
                    </a:cubicBezTo>
                    <a:cubicBezTo>
                      <a:pt x="2636" y="21082"/>
                      <a:pt x="3603" y="20782"/>
                      <a:pt x="4704" y="20415"/>
                    </a:cubicBezTo>
                    <a:lnTo>
                      <a:pt x="4704" y="20415"/>
                    </a:lnTo>
                    <a:cubicBezTo>
                      <a:pt x="4337" y="23417"/>
                      <a:pt x="4671" y="26353"/>
                      <a:pt x="4304" y="29255"/>
                    </a:cubicBezTo>
                    <a:cubicBezTo>
                      <a:pt x="4170" y="30289"/>
                      <a:pt x="4304" y="30389"/>
                      <a:pt x="5405" y="30556"/>
                    </a:cubicBezTo>
                    <a:cubicBezTo>
                      <a:pt x="5405" y="30823"/>
                      <a:pt x="5405" y="31023"/>
                      <a:pt x="5405" y="31256"/>
                    </a:cubicBezTo>
                    <a:cubicBezTo>
                      <a:pt x="5405" y="47268"/>
                      <a:pt x="5438" y="69684"/>
                      <a:pt x="5438" y="85695"/>
                    </a:cubicBezTo>
                    <a:cubicBezTo>
                      <a:pt x="5438" y="86196"/>
                      <a:pt x="5271" y="86529"/>
                      <a:pt x="4838" y="86796"/>
                    </a:cubicBezTo>
                    <a:cubicBezTo>
                      <a:pt x="3403" y="87697"/>
                      <a:pt x="1969" y="88664"/>
                      <a:pt x="535" y="89598"/>
                    </a:cubicBezTo>
                    <a:cubicBezTo>
                      <a:pt x="301" y="89765"/>
                      <a:pt x="1" y="89832"/>
                      <a:pt x="34" y="90198"/>
                    </a:cubicBezTo>
                    <a:cubicBezTo>
                      <a:pt x="234" y="90465"/>
                      <a:pt x="501" y="90399"/>
                      <a:pt x="768" y="90432"/>
                    </a:cubicBezTo>
                    <a:cubicBezTo>
                      <a:pt x="1658" y="90521"/>
                      <a:pt x="2547" y="90565"/>
                      <a:pt x="3427" y="90565"/>
                    </a:cubicBezTo>
                    <a:cubicBezTo>
                      <a:pt x="3867" y="90565"/>
                      <a:pt x="4304" y="90554"/>
                      <a:pt x="4738" y="90532"/>
                    </a:cubicBezTo>
                    <a:cubicBezTo>
                      <a:pt x="4777" y="90530"/>
                      <a:pt x="4814" y="90529"/>
                      <a:pt x="4850" y="90529"/>
                    </a:cubicBezTo>
                    <a:cubicBezTo>
                      <a:pt x="5387" y="90529"/>
                      <a:pt x="5505" y="90767"/>
                      <a:pt x="5505" y="91299"/>
                    </a:cubicBezTo>
                    <a:cubicBezTo>
                      <a:pt x="5505" y="101640"/>
                      <a:pt x="5538" y="105543"/>
                      <a:pt x="5471" y="115884"/>
                    </a:cubicBezTo>
                    <a:cubicBezTo>
                      <a:pt x="5438" y="121221"/>
                      <a:pt x="5405" y="151909"/>
                      <a:pt x="5438" y="157280"/>
                    </a:cubicBezTo>
                    <a:cubicBezTo>
                      <a:pt x="5438" y="157410"/>
                      <a:pt x="5438" y="157457"/>
                      <a:pt x="5440" y="157457"/>
                    </a:cubicBezTo>
                    <a:cubicBezTo>
                      <a:pt x="5444" y="157457"/>
                      <a:pt x="5461" y="157120"/>
                      <a:pt x="5521" y="157120"/>
                    </a:cubicBezTo>
                    <a:cubicBezTo>
                      <a:pt x="5543" y="157120"/>
                      <a:pt x="5570" y="157163"/>
                      <a:pt x="5605" y="157280"/>
                    </a:cubicBezTo>
                    <a:cubicBezTo>
                      <a:pt x="6264" y="157390"/>
                      <a:pt x="6912" y="157469"/>
                      <a:pt x="7579" y="157469"/>
                    </a:cubicBezTo>
                    <a:cubicBezTo>
                      <a:pt x="8127" y="157469"/>
                      <a:pt x="8687" y="157415"/>
                      <a:pt x="9274" y="157280"/>
                    </a:cubicBezTo>
                    <a:cubicBezTo>
                      <a:pt x="9274" y="140801"/>
                      <a:pt x="9107" y="107144"/>
                      <a:pt x="9241" y="90565"/>
                    </a:cubicBezTo>
                    <a:cubicBezTo>
                      <a:pt x="9708" y="90549"/>
                      <a:pt x="10173" y="90547"/>
                      <a:pt x="10635" y="90547"/>
                    </a:cubicBezTo>
                    <a:cubicBezTo>
                      <a:pt x="10789" y="90547"/>
                      <a:pt x="10943" y="90547"/>
                      <a:pt x="11096" y="90547"/>
                    </a:cubicBezTo>
                    <a:cubicBezTo>
                      <a:pt x="12324" y="90547"/>
                      <a:pt x="13533" y="90532"/>
                      <a:pt x="14711" y="90265"/>
                    </a:cubicBezTo>
                    <a:cubicBezTo>
                      <a:pt x="14611" y="89832"/>
                      <a:pt x="14378" y="89731"/>
                      <a:pt x="14178" y="89598"/>
                    </a:cubicBezTo>
                    <a:cubicBezTo>
                      <a:pt x="12743" y="88664"/>
                      <a:pt x="11309" y="87697"/>
                      <a:pt x="9841" y="86763"/>
                    </a:cubicBezTo>
                    <a:cubicBezTo>
                      <a:pt x="9408" y="86496"/>
                      <a:pt x="9241" y="86196"/>
                      <a:pt x="9241" y="85662"/>
                    </a:cubicBezTo>
                    <a:cubicBezTo>
                      <a:pt x="9274" y="69717"/>
                      <a:pt x="9274" y="47301"/>
                      <a:pt x="9307" y="31323"/>
                    </a:cubicBezTo>
                    <a:cubicBezTo>
                      <a:pt x="9307" y="31056"/>
                      <a:pt x="9241" y="30756"/>
                      <a:pt x="9408" y="30522"/>
                    </a:cubicBezTo>
                    <a:cubicBezTo>
                      <a:pt x="10375" y="30422"/>
                      <a:pt x="10475" y="30289"/>
                      <a:pt x="10408" y="29288"/>
                    </a:cubicBezTo>
                    <a:cubicBezTo>
                      <a:pt x="10408" y="29188"/>
                      <a:pt x="10408" y="29055"/>
                      <a:pt x="10375" y="28921"/>
                    </a:cubicBezTo>
                    <a:cubicBezTo>
                      <a:pt x="10008" y="26119"/>
                      <a:pt x="10342" y="23284"/>
                      <a:pt x="10008" y="20415"/>
                    </a:cubicBezTo>
                    <a:lnTo>
                      <a:pt x="10008" y="20415"/>
                    </a:lnTo>
                    <a:cubicBezTo>
                      <a:pt x="11175" y="20782"/>
                      <a:pt x="12210" y="21149"/>
                      <a:pt x="13277" y="21483"/>
                    </a:cubicBezTo>
                    <a:cubicBezTo>
                      <a:pt x="13394" y="21516"/>
                      <a:pt x="13519" y="21549"/>
                      <a:pt x="13644" y="21549"/>
                    </a:cubicBezTo>
                    <a:cubicBezTo>
                      <a:pt x="13769" y="21549"/>
                      <a:pt x="13894" y="21516"/>
                      <a:pt x="14011" y="21416"/>
                    </a:cubicBezTo>
                    <a:cubicBezTo>
                      <a:pt x="14211" y="21182"/>
                      <a:pt x="14044" y="20949"/>
                      <a:pt x="13944" y="20715"/>
                    </a:cubicBezTo>
                    <a:cubicBezTo>
                      <a:pt x="13444" y="19314"/>
                      <a:pt x="12943" y="17913"/>
                      <a:pt x="12576" y="16446"/>
                    </a:cubicBezTo>
                    <a:cubicBezTo>
                      <a:pt x="11175" y="10975"/>
                      <a:pt x="9508" y="5571"/>
                      <a:pt x="7506" y="234"/>
                    </a:cubicBezTo>
                    <a:cubicBezTo>
                      <a:pt x="7473" y="134"/>
                      <a:pt x="7473" y="1"/>
                      <a:pt x="730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 name="Google Shape;3378;p87">
              <a:extLst>
                <a:ext uri="{FF2B5EF4-FFF2-40B4-BE49-F238E27FC236}">
                  <a16:creationId xmlns:a16="http://schemas.microsoft.com/office/drawing/2014/main" id="{36DB03C8-5C59-5757-6753-D596B4F1F158}"/>
                </a:ext>
              </a:extLst>
            </p:cNvPr>
            <p:cNvGrpSpPr/>
            <p:nvPr/>
          </p:nvGrpSpPr>
          <p:grpSpPr>
            <a:xfrm>
              <a:off x="2926585" y="-273641"/>
              <a:ext cx="3443230" cy="1338264"/>
              <a:chOff x="2774185" y="-431135"/>
              <a:chExt cx="3443230" cy="1338264"/>
            </a:xfrm>
          </p:grpSpPr>
          <p:sp>
            <p:nvSpPr>
              <p:cNvPr id="6" name="Google Shape;3379;p87">
                <a:extLst>
                  <a:ext uri="{FF2B5EF4-FFF2-40B4-BE49-F238E27FC236}">
                    <a16:creationId xmlns:a16="http://schemas.microsoft.com/office/drawing/2014/main" id="{578F6303-B22D-D850-663E-33CBAC14CDBC}"/>
                  </a:ext>
                </a:extLst>
              </p:cNvPr>
              <p:cNvSpPr/>
              <p:nvPr/>
            </p:nvSpPr>
            <p:spPr>
              <a:xfrm rot="6421986" flipH="1">
                <a:off x="5786739" y="443003"/>
                <a:ext cx="87530" cy="395298"/>
              </a:xfrm>
              <a:custGeom>
                <a:avLst/>
                <a:gdLst/>
                <a:ahLst/>
                <a:cxnLst/>
                <a:rect l="l" t="t" r="r" b="b"/>
                <a:pathLst>
                  <a:path w="3937" h="17780" extrusionOk="0">
                    <a:moveTo>
                      <a:pt x="1968" y="0"/>
                    </a:moveTo>
                    <a:cubicBezTo>
                      <a:pt x="267" y="5804"/>
                      <a:pt x="0" y="11775"/>
                      <a:pt x="0" y="17779"/>
                    </a:cubicBezTo>
                    <a:lnTo>
                      <a:pt x="3936" y="17779"/>
                    </a:lnTo>
                    <a:cubicBezTo>
                      <a:pt x="3936" y="11742"/>
                      <a:pt x="3636" y="5804"/>
                      <a:pt x="196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3380;p87">
                <a:extLst>
                  <a:ext uri="{FF2B5EF4-FFF2-40B4-BE49-F238E27FC236}">
                    <a16:creationId xmlns:a16="http://schemas.microsoft.com/office/drawing/2014/main" id="{1982F8C7-32F3-84EE-5032-CAB9FB91E667}"/>
                  </a:ext>
                </a:extLst>
              </p:cNvPr>
              <p:cNvSpPr/>
              <p:nvPr/>
            </p:nvSpPr>
            <p:spPr>
              <a:xfrm rot="6421986" flipH="1">
                <a:off x="5800196" y="465453"/>
                <a:ext cx="250696" cy="408660"/>
              </a:xfrm>
              <a:custGeom>
                <a:avLst/>
                <a:gdLst/>
                <a:ahLst/>
                <a:cxnLst/>
                <a:rect l="l" t="t" r="r" b="b"/>
                <a:pathLst>
                  <a:path w="11276" h="18381" extrusionOk="0">
                    <a:moveTo>
                      <a:pt x="5638" y="1"/>
                    </a:moveTo>
                    <a:cubicBezTo>
                      <a:pt x="3303" y="6105"/>
                      <a:pt x="2102" y="12310"/>
                      <a:pt x="1" y="18381"/>
                    </a:cubicBezTo>
                    <a:cubicBezTo>
                      <a:pt x="1035" y="18214"/>
                      <a:pt x="1902" y="17914"/>
                      <a:pt x="2736" y="17547"/>
                    </a:cubicBezTo>
                    <a:cubicBezTo>
                      <a:pt x="2769" y="16613"/>
                      <a:pt x="2769" y="15712"/>
                      <a:pt x="2869" y="14845"/>
                    </a:cubicBezTo>
                    <a:cubicBezTo>
                      <a:pt x="3136" y="12710"/>
                      <a:pt x="3770" y="10609"/>
                      <a:pt x="4104" y="8474"/>
                    </a:cubicBezTo>
                    <a:cubicBezTo>
                      <a:pt x="4304" y="6973"/>
                      <a:pt x="4504" y="5472"/>
                      <a:pt x="5204" y="4071"/>
                    </a:cubicBezTo>
                    <a:cubicBezTo>
                      <a:pt x="5305" y="3804"/>
                      <a:pt x="5338" y="3470"/>
                      <a:pt x="5738" y="3370"/>
                    </a:cubicBezTo>
                    <a:cubicBezTo>
                      <a:pt x="6305" y="4371"/>
                      <a:pt x="6639" y="5405"/>
                      <a:pt x="6839" y="6539"/>
                    </a:cubicBezTo>
                    <a:cubicBezTo>
                      <a:pt x="7506" y="10041"/>
                      <a:pt x="8107" y="13544"/>
                      <a:pt x="8473" y="17080"/>
                    </a:cubicBezTo>
                    <a:cubicBezTo>
                      <a:pt x="8507" y="17313"/>
                      <a:pt x="8440" y="17547"/>
                      <a:pt x="8740" y="17647"/>
                    </a:cubicBezTo>
                    <a:cubicBezTo>
                      <a:pt x="9508" y="17914"/>
                      <a:pt x="10308" y="18247"/>
                      <a:pt x="11275" y="18381"/>
                    </a:cubicBezTo>
                    <a:cubicBezTo>
                      <a:pt x="9174" y="12310"/>
                      <a:pt x="8006" y="6072"/>
                      <a:pt x="563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3381;p87">
                <a:extLst>
                  <a:ext uri="{FF2B5EF4-FFF2-40B4-BE49-F238E27FC236}">
                    <a16:creationId xmlns:a16="http://schemas.microsoft.com/office/drawing/2014/main" id="{1BD91BAC-BF45-A1C7-0871-42D4E06289A8}"/>
                  </a:ext>
                </a:extLst>
              </p:cNvPr>
              <p:cNvSpPr/>
              <p:nvPr/>
            </p:nvSpPr>
            <p:spPr>
              <a:xfrm rot="6421986" flipH="1">
                <a:off x="5577065" y="560217"/>
                <a:ext cx="89754" cy="20788"/>
              </a:xfrm>
              <a:custGeom>
                <a:avLst/>
                <a:gdLst/>
                <a:ahLst/>
                <a:cxnLst/>
                <a:rect l="l" t="t" r="r" b="b"/>
                <a:pathLst>
                  <a:path w="4037" h="935" extrusionOk="0">
                    <a:moveTo>
                      <a:pt x="3870" y="0"/>
                    </a:moveTo>
                    <a:cubicBezTo>
                      <a:pt x="3236" y="67"/>
                      <a:pt x="2603" y="92"/>
                      <a:pt x="1973" y="92"/>
                    </a:cubicBezTo>
                    <a:cubicBezTo>
                      <a:pt x="1343" y="92"/>
                      <a:pt x="718" y="67"/>
                      <a:pt x="101" y="33"/>
                    </a:cubicBezTo>
                    <a:cubicBezTo>
                      <a:pt x="1" y="334"/>
                      <a:pt x="34" y="601"/>
                      <a:pt x="67" y="934"/>
                    </a:cubicBezTo>
                    <a:lnTo>
                      <a:pt x="3903" y="934"/>
                    </a:lnTo>
                    <a:cubicBezTo>
                      <a:pt x="3970" y="601"/>
                      <a:pt x="4037" y="300"/>
                      <a:pt x="3870" y="0"/>
                    </a:cubicBezTo>
                    <a:close/>
                  </a:path>
                </a:pathLst>
              </a:custGeom>
              <a:solidFill>
                <a:srgbClr val="FFD0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3382;p87">
                <a:extLst>
                  <a:ext uri="{FF2B5EF4-FFF2-40B4-BE49-F238E27FC236}">
                    <a16:creationId xmlns:a16="http://schemas.microsoft.com/office/drawing/2014/main" id="{BB6376EE-8259-21AC-0D05-76EEE1020973}"/>
                  </a:ext>
                </a:extLst>
              </p:cNvPr>
              <p:cNvSpPr/>
              <p:nvPr/>
            </p:nvSpPr>
            <p:spPr>
              <a:xfrm rot="6421986" flipH="1">
                <a:off x="3497171" y="-799078"/>
                <a:ext cx="56382" cy="1467226"/>
              </a:xfrm>
              <a:custGeom>
                <a:avLst/>
                <a:gdLst/>
                <a:ahLst/>
                <a:cxnLst/>
                <a:rect l="l" t="t" r="r" b="b"/>
                <a:pathLst>
                  <a:path w="2536" h="65994" extrusionOk="0">
                    <a:moveTo>
                      <a:pt x="724" y="1"/>
                    </a:moveTo>
                    <a:cubicBezTo>
                      <a:pt x="561" y="1"/>
                      <a:pt x="348" y="28"/>
                      <a:pt x="67" y="71"/>
                    </a:cubicBezTo>
                    <a:cubicBezTo>
                      <a:pt x="1" y="16149"/>
                      <a:pt x="1" y="49706"/>
                      <a:pt x="34" y="65818"/>
                    </a:cubicBezTo>
                    <a:cubicBezTo>
                      <a:pt x="480" y="65925"/>
                      <a:pt x="926" y="65994"/>
                      <a:pt x="1368" y="65994"/>
                    </a:cubicBezTo>
                    <a:cubicBezTo>
                      <a:pt x="1751" y="65994"/>
                      <a:pt x="2130" y="65942"/>
                      <a:pt x="2502" y="65818"/>
                    </a:cubicBezTo>
                    <a:cubicBezTo>
                      <a:pt x="2536" y="49706"/>
                      <a:pt x="2536" y="16082"/>
                      <a:pt x="2469" y="4"/>
                    </a:cubicBezTo>
                    <a:cubicBezTo>
                      <a:pt x="1535" y="4"/>
                      <a:pt x="1535" y="4"/>
                      <a:pt x="1535" y="805"/>
                    </a:cubicBezTo>
                    <a:cubicBezTo>
                      <a:pt x="1535" y="3740"/>
                      <a:pt x="1502" y="6675"/>
                      <a:pt x="1301" y="9611"/>
                    </a:cubicBezTo>
                    <a:cubicBezTo>
                      <a:pt x="1235" y="6742"/>
                      <a:pt x="1235" y="3873"/>
                      <a:pt x="1235" y="1005"/>
                    </a:cubicBezTo>
                    <a:cubicBezTo>
                      <a:pt x="1235" y="234"/>
                      <a:pt x="1198" y="1"/>
                      <a:pt x="7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3383;p87">
                <a:extLst>
                  <a:ext uri="{FF2B5EF4-FFF2-40B4-BE49-F238E27FC236}">
                    <a16:creationId xmlns:a16="http://schemas.microsoft.com/office/drawing/2014/main" id="{8B3B205E-B3DA-AB4E-4B3C-6E9AA313D08F}"/>
                  </a:ext>
                </a:extLst>
              </p:cNvPr>
              <p:cNvSpPr/>
              <p:nvPr/>
            </p:nvSpPr>
            <p:spPr>
              <a:xfrm rot="6421986" flipH="1">
                <a:off x="4005014" y="-1872"/>
                <a:ext cx="22" cy="152050"/>
              </a:xfrm>
              <a:custGeom>
                <a:avLst/>
                <a:gdLst/>
                <a:ahLst/>
                <a:cxnLst/>
                <a:rect l="l" t="t" r="r" b="b"/>
                <a:pathLst>
                  <a:path w="1" h="6839" extrusionOk="0">
                    <a:moveTo>
                      <a:pt x="1" y="0"/>
                    </a:moveTo>
                    <a:lnTo>
                      <a:pt x="1" y="0"/>
                    </a:lnTo>
                    <a:lnTo>
                      <a:pt x="1" y="6838"/>
                    </a:lnTo>
                    <a:lnTo>
                      <a:pt x="1" y="6838"/>
                    </a:lnTo>
                    <a:close/>
                  </a:path>
                </a:pathLst>
              </a:custGeom>
              <a:solidFill>
                <a:srgbClr val="8C501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3384;p87">
                <a:extLst>
                  <a:ext uri="{FF2B5EF4-FFF2-40B4-BE49-F238E27FC236}">
                    <a16:creationId xmlns:a16="http://schemas.microsoft.com/office/drawing/2014/main" id="{DF1FD64A-C880-4E85-2C08-FCEA90B542DF}"/>
                  </a:ext>
                </a:extLst>
              </p:cNvPr>
              <p:cNvSpPr/>
              <p:nvPr/>
            </p:nvSpPr>
            <p:spPr>
              <a:xfrm rot="6421986" flipH="1">
                <a:off x="5547314" y="539280"/>
                <a:ext cx="36373" cy="31170"/>
              </a:xfrm>
              <a:custGeom>
                <a:avLst/>
                <a:gdLst/>
                <a:ahLst/>
                <a:cxnLst/>
                <a:rect l="l" t="t" r="r" b="b"/>
                <a:pathLst>
                  <a:path w="1636" h="1402" extrusionOk="0">
                    <a:moveTo>
                      <a:pt x="801" y="1"/>
                    </a:moveTo>
                    <a:cubicBezTo>
                      <a:pt x="368" y="1"/>
                      <a:pt x="1" y="234"/>
                      <a:pt x="34" y="701"/>
                    </a:cubicBezTo>
                    <a:cubicBezTo>
                      <a:pt x="34" y="1202"/>
                      <a:pt x="468" y="1368"/>
                      <a:pt x="901" y="1402"/>
                    </a:cubicBezTo>
                    <a:cubicBezTo>
                      <a:pt x="1335" y="1368"/>
                      <a:pt x="1635" y="1202"/>
                      <a:pt x="1635" y="735"/>
                    </a:cubicBezTo>
                    <a:cubicBezTo>
                      <a:pt x="1635" y="201"/>
                      <a:pt x="1268" y="1"/>
                      <a:pt x="801" y="1"/>
                    </a:cubicBezTo>
                    <a:close/>
                  </a:path>
                </a:pathLst>
              </a:custGeom>
              <a:solidFill>
                <a:srgbClr val="F020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3385;p87">
                <a:extLst>
                  <a:ext uri="{FF2B5EF4-FFF2-40B4-BE49-F238E27FC236}">
                    <a16:creationId xmlns:a16="http://schemas.microsoft.com/office/drawing/2014/main" id="{B14EE9BB-BF07-4E46-CF28-567AE9A75D62}"/>
                  </a:ext>
                </a:extLst>
              </p:cNvPr>
              <p:cNvSpPr/>
              <p:nvPr/>
            </p:nvSpPr>
            <p:spPr>
              <a:xfrm rot="1033267" flipH="1">
                <a:off x="2756657" y="100826"/>
                <a:ext cx="2839287" cy="81698"/>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3386;p87">
                <a:extLst>
                  <a:ext uri="{FF2B5EF4-FFF2-40B4-BE49-F238E27FC236}">
                    <a16:creationId xmlns:a16="http://schemas.microsoft.com/office/drawing/2014/main" id="{DBD07DEA-081C-C026-A321-EB01012E469B}"/>
                  </a:ext>
                </a:extLst>
              </p:cNvPr>
              <p:cNvSpPr/>
              <p:nvPr/>
            </p:nvSpPr>
            <p:spPr>
              <a:xfrm rot="6421986" flipH="1">
                <a:off x="4208583" y="90537"/>
                <a:ext cx="185443" cy="75836"/>
              </a:xfrm>
              <a:custGeom>
                <a:avLst/>
                <a:gdLst/>
                <a:ahLst/>
                <a:cxnLst/>
                <a:rect l="l" t="t" r="r" b="b"/>
                <a:pathLst>
                  <a:path w="8341" h="3411" extrusionOk="0">
                    <a:moveTo>
                      <a:pt x="2436" y="0"/>
                    </a:moveTo>
                    <a:cubicBezTo>
                      <a:pt x="2169" y="0"/>
                      <a:pt x="1969" y="67"/>
                      <a:pt x="1802" y="334"/>
                    </a:cubicBezTo>
                    <a:cubicBezTo>
                      <a:pt x="1168" y="1268"/>
                      <a:pt x="568" y="2235"/>
                      <a:pt x="1" y="3369"/>
                    </a:cubicBezTo>
                    <a:cubicBezTo>
                      <a:pt x="831" y="3399"/>
                      <a:pt x="1653" y="3411"/>
                      <a:pt x="2470" y="3411"/>
                    </a:cubicBezTo>
                    <a:cubicBezTo>
                      <a:pt x="4441" y="3411"/>
                      <a:pt x="6383" y="3340"/>
                      <a:pt x="8340" y="3269"/>
                    </a:cubicBezTo>
                    <a:cubicBezTo>
                      <a:pt x="8040" y="2902"/>
                      <a:pt x="7673" y="2636"/>
                      <a:pt x="7306" y="2402"/>
                    </a:cubicBezTo>
                    <a:cubicBezTo>
                      <a:pt x="6472" y="1835"/>
                      <a:pt x="5538" y="1368"/>
                      <a:pt x="4771" y="701"/>
                    </a:cubicBezTo>
                    <a:cubicBezTo>
                      <a:pt x="4071" y="67"/>
                      <a:pt x="3270" y="34"/>
                      <a:pt x="2436" y="0"/>
                    </a:cubicBezTo>
                    <a:close/>
                  </a:path>
                </a:pathLst>
              </a:custGeom>
              <a:solidFill>
                <a:srgbClr val="FFD0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3387;p87">
                <a:extLst>
                  <a:ext uri="{FF2B5EF4-FFF2-40B4-BE49-F238E27FC236}">
                    <a16:creationId xmlns:a16="http://schemas.microsoft.com/office/drawing/2014/main" id="{4640D065-6A0A-3295-1C0F-854D741109C0}"/>
                  </a:ext>
                </a:extLst>
              </p:cNvPr>
              <p:cNvSpPr/>
              <p:nvPr/>
            </p:nvSpPr>
            <p:spPr>
              <a:xfrm rot="6421986" flipH="1">
                <a:off x="5519690" y="524632"/>
                <a:ext cx="95690" cy="60184"/>
              </a:xfrm>
              <a:custGeom>
                <a:avLst/>
                <a:gdLst/>
                <a:ahLst/>
                <a:cxnLst/>
                <a:rect l="l" t="t" r="r" b="b"/>
                <a:pathLst>
                  <a:path w="4304" h="2707" extrusionOk="0">
                    <a:moveTo>
                      <a:pt x="2018" y="0"/>
                    </a:moveTo>
                    <a:cubicBezTo>
                      <a:pt x="1412" y="0"/>
                      <a:pt x="807" y="27"/>
                      <a:pt x="201" y="105"/>
                    </a:cubicBezTo>
                    <a:cubicBezTo>
                      <a:pt x="101" y="972"/>
                      <a:pt x="1" y="1840"/>
                      <a:pt x="68" y="2707"/>
                    </a:cubicBezTo>
                    <a:lnTo>
                      <a:pt x="4304" y="2707"/>
                    </a:lnTo>
                    <a:cubicBezTo>
                      <a:pt x="4304" y="1806"/>
                      <a:pt x="4271" y="939"/>
                      <a:pt x="4104" y="72"/>
                    </a:cubicBezTo>
                    <a:cubicBezTo>
                      <a:pt x="3408" y="36"/>
                      <a:pt x="2713" y="0"/>
                      <a:pt x="2018" y="0"/>
                    </a:cubicBezTo>
                    <a:close/>
                  </a:path>
                </a:pathLst>
              </a:custGeom>
              <a:solidFill>
                <a:srgbClr val="FFD0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3388;p87">
                <a:extLst>
                  <a:ext uri="{FF2B5EF4-FFF2-40B4-BE49-F238E27FC236}">
                    <a16:creationId xmlns:a16="http://schemas.microsoft.com/office/drawing/2014/main" id="{12795959-6AFA-0146-C59D-C4D3561F0AC2}"/>
                  </a:ext>
                </a:extLst>
              </p:cNvPr>
              <p:cNvSpPr/>
              <p:nvPr/>
            </p:nvSpPr>
            <p:spPr>
              <a:xfrm rot="6421986" flipH="1">
                <a:off x="4213738" y="201807"/>
                <a:ext cx="107562" cy="75391"/>
              </a:xfrm>
              <a:custGeom>
                <a:avLst/>
                <a:gdLst/>
                <a:ahLst/>
                <a:cxnLst/>
                <a:rect l="l" t="t" r="r" b="b"/>
                <a:pathLst>
                  <a:path w="4838" h="3391" extrusionOk="0">
                    <a:moveTo>
                      <a:pt x="4637" y="0"/>
                    </a:moveTo>
                    <a:cubicBezTo>
                      <a:pt x="3303" y="1268"/>
                      <a:pt x="1602" y="2002"/>
                      <a:pt x="1" y="3269"/>
                    </a:cubicBezTo>
                    <a:cubicBezTo>
                      <a:pt x="556" y="3359"/>
                      <a:pt x="1053" y="3391"/>
                      <a:pt x="1524" y="3391"/>
                    </a:cubicBezTo>
                    <a:cubicBezTo>
                      <a:pt x="1930" y="3391"/>
                      <a:pt x="2316" y="3367"/>
                      <a:pt x="2703" y="3336"/>
                    </a:cubicBezTo>
                    <a:cubicBezTo>
                      <a:pt x="2936" y="3336"/>
                      <a:pt x="3070" y="3136"/>
                      <a:pt x="3203" y="2936"/>
                    </a:cubicBezTo>
                    <a:cubicBezTo>
                      <a:pt x="3737" y="2035"/>
                      <a:pt x="4304" y="1101"/>
                      <a:pt x="4838" y="201"/>
                    </a:cubicBezTo>
                    <a:lnTo>
                      <a:pt x="4637" y="0"/>
                    </a:lnTo>
                    <a:close/>
                  </a:path>
                </a:pathLst>
              </a:custGeom>
              <a:solidFill>
                <a:srgbClr val="FFD0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3389;p87">
                <a:extLst>
                  <a:ext uri="{FF2B5EF4-FFF2-40B4-BE49-F238E27FC236}">
                    <a16:creationId xmlns:a16="http://schemas.microsoft.com/office/drawing/2014/main" id="{C58584CB-973A-FA20-1B22-5D9C4A2EE780}"/>
                  </a:ext>
                </a:extLst>
              </p:cNvPr>
              <p:cNvSpPr/>
              <p:nvPr/>
            </p:nvSpPr>
            <p:spPr>
              <a:xfrm rot="6421986" flipH="1">
                <a:off x="4883944" y="-244801"/>
                <a:ext cx="51936" cy="1205369"/>
              </a:xfrm>
              <a:custGeom>
                <a:avLst/>
                <a:gdLst/>
                <a:ahLst/>
                <a:cxnLst/>
                <a:rect l="l" t="t" r="r" b="b"/>
                <a:pathLst>
                  <a:path w="2336" h="54216" extrusionOk="0">
                    <a:moveTo>
                      <a:pt x="289" y="0"/>
                    </a:moveTo>
                    <a:cubicBezTo>
                      <a:pt x="202" y="0"/>
                      <a:pt x="106" y="8"/>
                      <a:pt x="1" y="22"/>
                    </a:cubicBezTo>
                    <a:lnTo>
                      <a:pt x="1" y="54027"/>
                    </a:lnTo>
                    <a:cubicBezTo>
                      <a:pt x="372" y="54156"/>
                      <a:pt x="735" y="54215"/>
                      <a:pt x="1101" y="54215"/>
                    </a:cubicBezTo>
                    <a:cubicBezTo>
                      <a:pt x="1493" y="54215"/>
                      <a:pt x="1889" y="54148"/>
                      <a:pt x="2303" y="54027"/>
                    </a:cubicBezTo>
                    <a:cubicBezTo>
                      <a:pt x="2303" y="53827"/>
                      <a:pt x="2336" y="53627"/>
                      <a:pt x="2336" y="53427"/>
                    </a:cubicBezTo>
                    <a:cubicBezTo>
                      <a:pt x="2336" y="38049"/>
                      <a:pt x="2303" y="16234"/>
                      <a:pt x="2303" y="856"/>
                    </a:cubicBezTo>
                    <a:cubicBezTo>
                      <a:pt x="2303" y="284"/>
                      <a:pt x="2274" y="75"/>
                      <a:pt x="1958" y="75"/>
                    </a:cubicBezTo>
                    <a:cubicBezTo>
                      <a:pt x="1795" y="75"/>
                      <a:pt x="1554" y="131"/>
                      <a:pt x="1202" y="222"/>
                    </a:cubicBezTo>
                    <a:lnTo>
                      <a:pt x="1202" y="21738"/>
                    </a:lnTo>
                    <a:lnTo>
                      <a:pt x="1002" y="21738"/>
                    </a:lnTo>
                    <a:cubicBezTo>
                      <a:pt x="1002" y="21471"/>
                      <a:pt x="1002" y="21204"/>
                      <a:pt x="1002" y="20937"/>
                    </a:cubicBezTo>
                    <a:cubicBezTo>
                      <a:pt x="1002" y="14266"/>
                      <a:pt x="1002" y="7594"/>
                      <a:pt x="1002" y="923"/>
                    </a:cubicBezTo>
                    <a:cubicBezTo>
                      <a:pt x="1002" y="266"/>
                      <a:pt x="806" y="0"/>
                      <a:pt x="2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3390;p87">
                <a:extLst>
                  <a:ext uri="{FF2B5EF4-FFF2-40B4-BE49-F238E27FC236}">
                    <a16:creationId xmlns:a16="http://schemas.microsoft.com/office/drawing/2014/main" id="{5E727885-080C-7F0D-4CDB-C9940FB5B3B3}"/>
                  </a:ext>
                </a:extLst>
              </p:cNvPr>
              <p:cNvSpPr/>
              <p:nvPr/>
            </p:nvSpPr>
            <p:spPr>
              <a:xfrm rot="6421986" flipH="1">
                <a:off x="4724695" y="140648"/>
                <a:ext cx="3735" cy="314460"/>
              </a:xfrm>
              <a:custGeom>
                <a:avLst/>
                <a:gdLst/>
                <a:ahLst/>
                <a:cxnLst/>
                <a:rect l="l" t="t" r="r" b="b"/>
                <a:pathLst>
                  <a:path w="168" h="14144" extrusionOk="0">
                    <a:moveTo>
                      <a:pt x="1" y="0"/>
                    </a:moveTo>
                    <a:lnTo>
                      <a:pt x="1" y="14144"/>
                    </a:lnTo>
                    <a:lnTo>
                      <a:pt x="167" y="14144"/>
                    </a:lnTo>
                    <a:lnTo>
                      <a:pt x="167"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3391;p87">
                <a:extLst>
                  <a:ext uri="{FF2B5EF4-FFF2-40B4-BE49-F238E27FC236}">
                    <a16:creationId xmlns:a16="http://schemas.microsoft.com/office/drawing/2014/main" id="{535B7079-3105-FBD7-629A-BA3DCEBF88E6}"/>
                  </a:ext>
                </a:extLst>
              </p:cNvPr>
              <p:cNvSpPr/>
              <p:nvPr/>
            </p:nvSpPr>
            <p:spPr>
              <a:xfrm rot="6421986" flipH="1">
                <a:off x="4928814" y="329353"/>
                <a:ext cx="2246" cy="60095"/>
              </a:xfrm>
              <a:custGeom>
                <a:avLst/>
                <a:gdLst/>
                <a:ahLst/>
                <a:cxnLst/>
                <a:rect l="l" t="t" r="r" b="b"/>
                <a:pathLst>
                  <a:path w="101" h="2703" extrusionOk="0">
                    <a:moveTo>
                      <a:pt x="100" y="0"/>
                    </a:moveTo>
                    <a:cubicBezTo>
                      <a:pt x="67" y="0"/>
                      <a:pt x="34" y="33"/>
                      <a:pt x="0" y="33"/>
                    </a:cubicBezTo>
                    <a:lnTo>
                      <a:pt x="0" y="2702"/>
                    </a:lnTo>
                    <a:lnTo>
                      <a:pt x="100" y="2702"/>
                    </a:lnTo>
                    <a:lnTo>
                      <a:pt x="100"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3392;p87">
                <a:extLst>
                  <a:ext uri="{FF2B5EF4-FFF2-40B4-BE49-F238E27FC236}">
                    <a16:creationId xmlns:a16="http://schemas.microsoft.com/office/drawing/2014/main" id="{E63C61FA-BD38-EEA5-70B8-3244F75DA1B4}"/>
                  </a:ext>
                </a:extLst>
              </p:cNvPr>
              <p:cNvSpPr/>
              <p:nvPr/>
            </p:nvSpPr>
            <p:spPr>
              <a:xfrm rot="6421986" flipH="1">
                <a:off x="4365906" y="166814"/>
                <a:ext cx="11139" cy="43043"/>
              </a:xfrm>
              <a:custGeom>
                <a:avLst/>
                <a:gdLst/>
                <a:ahLst/>
                <a:cxnLst/>
                <a:rect l="l" t="t" r="r" b="b"/>
                <a:pathLst>
                  <a:path w="501" h="1936" extrusionOk="0">
                    <a:moveTo>
                      <a:pt x="200" y="1"/>
                    </a:moveTo>
                    <a:lnTo>
                      <a:pt x="200" y="1"/>
                    </a:lnTo>
                    <a:cubicBezTo>
                      <a:pt x="100" y="634"/>
                      <a:pt x="0" y="1301"/>
                      <a:pt x="267" y="1935"/>
                    </a:cubicBezTo>
                    <a:cubicBezTo>
                      <a:pt x="401" y="1268"/>
                      <a:pt x="501" y="634"/>
                      <a:pt x="20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3393;p87">
                <a:extLst>
                  <a:ext uri="{FF2B5EF4-FFF2-40B4-BE49-F238E27FC236}">
                    <a16:creationId xmlns:a16="http://schemas.microsoft.com/office/drawing/2014/main" id="{CB80B886-1C68-0F38-A3CC-DF394599D713}"/>
                  </a:ext>
                </a:extLst>
              </p:cNvPr>
              <p:cNvSpPr/>
              <p:nvPr/>
            </p:nvSpPr>
            <p:spPr>
              <a:xfrm rot="6421986" flipH="1">
                <a:off x="4332256" y="-1512497"/>
                <a:ext cx="327088" cy="3500987"/>
              </a:xfrm>
              <a:custGeom>
                <a:avLst/>
                <a:gdLst/>
                <a:ahLst/>
                <a:cxnLst/>
                <a:rect l="l" t="t" r="r" b="b"/>
                <a:pathLst>
                  <a:path w="14712" h="157470" extrusionOk="0">
                    <a:moveTo>
                      <a:pt x="7339" y="2102"/>
                    </a:moveTo>
                    <a:cubicBezTo>
                      <a:pt x="9708" y="8206"/>
                      <a:pt x="10875" y="14411"/>
                      <a:pt x="12977" y="20482"/>
                    </a:cubicBezTo>
                    <a:cubicBezTo>
                      <a:pt x="12009" y="20348"/>
                      <a:pt x="11242" y="20048"/>
                      <a:pt x="10442" y="19748"/>
                    </a:cubicBezTo>
                    <a:cubicBezTo>
                      <a:pt x="10141" y="19648"/>
                      <a:pt x="10208" y="19414"/>
                      <a:pt x="10175" y="19214"/>
                    </a:cubicBezTo>
                    <a:cubicBezTo>
                      <a:pt x="9841" y="15645"/>
                      <a:pt x="9207" y="12143"/>
                      <a:pt x="8540" y="8640"/>
                    </a:cubicBezTo>
                    <a:cubicBezTo>
                      <a:pt x="8340" y="7539"/>
                      <a:pt x="8007" y="6472"/>
                      <a:pt x="7439" y="5471"/>
                    </a:cubicBezTo>
                    <a:cubicBezTo>
                      <a:pt x="7039" y="5571"/>
                      <a:pt x="7039" y="5938"/>
                      <a:pt x="6906" y="6172"/>
                    </a:cubicBezTo>
                    <a:cubicBezTo>
                      <a:pt x="6239" y="7573"/>
                      <a:pt x="6038" y="9074"/>
                      <a:pt x="5805" y="10575"/>
                    </a:cubicBezTo>
                    <a:cubicBezTo>
                      <a:pt x="5505" y="12710"/>
                      <a:pt x="4871" y="14811"/>
                      <a:pt x="4604" y="16946"/>
                    </a:cubicBezTo>
                    <a:cubicBezTo>
                      <a:pt x="4471" y="17847"/>
                      <a:pt x="4504" y="18747"/>
                      <a:pt x="4471" y="19648"/>
                    </a:cubicBezTo>
                    <a:cubicBezTo>
                      <a:pt x="3637" y="20015"/>
                      <a:pt x="2769" y="20315"/>
                      <a:pt x="1735" y="20482"/>
                    </a:cubicBezTo>
                    <a:cubicBezTo>
                      <a:pt x="3804" y="14411"/>
                      <a:pt x="5004" y="8206"/>
                      <a:pt x="7339" y="2102"/>
                    </a:cubicBezTo>
                    <a:close/>
                    <a:moveTo>
                      <a:pt x="7339" y="6872"/>
                    </a:moveTo>
                    <a:cubicBezTo>
                      <a:pt x="9041" y="12676"/>
                      <a:pt x="9341" y="18614"/>
                      <a:pt x="9341" y="24685"/>
                    </a:cubicBezTo>
                    <a:lnTo>
                      <a:pt x="5371" y="24685"/>
                    </a:lnTo>
                    <a:cubicBezTo>
                      <a:pt x="5371" y="18647"/>
                      <a:pt x="5672" y="12710"/>
                      <a:pt x="7339" y="6872"/>
                    </a:cubicBezTo>
                    <a:close/>
                    <a:moveTo>
                      <a:pt x="9207" y="25219"/>
                    </a:moveTo>
                    <a:cubicBezTo>
                      <a:pt x="9374" y="25519"/>
                      <a:pt x="9341" y="25786"/>
                      <a:pt x="9274" y="26119"/>
                    </a:cubicBezTo>
                    <a:lnTo>
                      <a:pt x="5438" y="26119"/>
                    </a:lnTo>
                    <a:cubicBezTo>
                      <a:pt x="5371" y="25819"/>
                      <a:pt x="5338" y="25519"/>
                      <a:pt x="5471" y="25219"/>
                    </a:cubicBezTo>
                    <a:cubicBezTo>
                      <a:pt x="6148" y="25255"/>
                      <a:pt x="6836" y="25282"/>
                      <a:pt x="7522" y="25282"/>
                    </a:cubicBezTo>
                    <a:cubicBezTo>
                      <a:pt x="8086" y="25282"/>
                      <a:pt x="8650" y="25264"/>
                      <a:pt x="9207" y="25219"/>
                    </a:cubicBezTo>
                    <a:close/>
                    <a:moveTo>
                      <a:pt x="7205" y="26849"/>
                    </a:moveTo>
                    <a:cubicBezTo>
                      <a:pt x="7900" y="26849"/>
                      <a:pt x="8594" y="26884"/>
                      <a:pt x="9307" y="26920"/>
                    </a:cubicBezTo>
                    <a:cubicBezTo>
                      <a:pt x="9441" y="27820"/>
                      <a:pt x="9474" y="28654"/>
                      <a:pt x="9508" y="29588"/>
                    </a:cubicBezTo>
                    <a:lnTo>
                      <a:pt x="5238" y="29588"/>
                    </a:lnTo>
                    <a:cubicBezTo>
                      <a:pt x="5171" y="28688"/>
                      <a:pt x="5271" y="27820"/>
                      <a:pt x="5371" y="26953"/>
                    </a:cubicBezTo>
                    <a:cubicBezTo>
                      <a:pt x="5992" y="26876"/>
                      <a:pt x="6599" y="26849"/>
                      <a:pt x="7205" y="26849"/>
                    </a:cubicBezTo>
                    <a:close/>
                    <a:moveTo>
                      <a:pt x="6493" y="31968"/>
                    </a:moveTo>
                    <a:cubicBezTo>
                      <a:pt x="7010" y="31968"/>
                      <a:pt x="7206" y="32234"/>
                      <a:pt x="7206" y="32891"/>
                    </a:cubicBezTo>
                    <a:cubicBezTo>
                      <a:pt x="7206" y="39562"/>
                      <a:pt x="7239" y="46234"/>
                      <a:pt x="7239" y="52905"/>
                    </a:cubicBezTo>
                    <a:cubicBezTo>
                      <a:pt x="7239" y="53172"/>
                      <a:pt x="7239" y="53439"/>
                      <a:pt x="7239" y="53706"/>
                    </a:cubicBezTo>
                    <a:lnTo>
                      <a:pt x="7406" y="53706"/>
                    </a:lnTo>
                    <a:lnTo>
                      <a:pt x="7406" y="32190"/>
                    </a:lnTo>
                    <a:cubicBezTo>
                      <a:pt x="7770" y="32099"/>
                      <a:pt x="8018" y="32043"/>
                      <a:pt x="8186" y="32043"/>
                    </a:cubicBezTo>
                    <a:cubicBezTo>
                      <a:pt x="8511" y="32043"/>
                      <a:pt x="8540" y="32253"/>
                      <a:pt x="8540" y="32824"/>
                    </a:cubicBezTo>
                    <a:cubicBezTo>
                      <a:pt x="8540" y="48202"/>
                      <a:pt x="8540" y="70017"/>
                      <a:pt x="8540" y="85395"/>
                    </a:cubicBezTo>
                    <a:cubicBezTo>
                      <a:pt x="8540" y="85595"/>
                      <a:pt x="8507" y="85795"/>
                      <a:pt x="8507" y="86029"/>
                    </a:cubicBezTo>
                    <a:cubicBezTo>
                      <a:pt x="8091" y="86133"/>
                      <a:pt x="7703" y="86192"/>
                      <a:pt x="7313" y="86192"/>
                    </a:cubicBezTo>
                    <a:cubicBezTo>
                      <a:pt x="6952" y="86192"/>
                      <a:pt x="6590" y="86141"/>
                      <a:pt x="6205" y="86029"/>
                    </a:cubicBezTo>
                    <a:lnTo>
                      <a:pt x="6205" y="31990"/>
                    </a:lnTo>
                    <a:cubicBezTo>
                      <a:pt x="6311" y="31976"/>
                      <a:pt x="6407" y="31968"/>
                      <a:pt x="6493" y="31968"/>
                    </a:cubicBezTo>
                    <a:close/>
                    <a:moveTo>
                      <a:pt x="6005" y="86563"/>
                    </a:moveTo>
                    <a:cubicBezTo>
                      <a:pt x="6072" y="86629"/>
                      <a:pt x="6139" y="86696"/>
                      <a:pt x="6205" y="86763"/>
                    </a:cubicBezTo>
                    <a:cubicBezTo>
                      <a:pt x="5638" y="87697"/>
                      <a:pt x="5104" y="88597"/>
                      <a:pt x="4537" y="89498"/>
                    </a:cubicBezTo>
                    <a:cubicBezTo>
                      <a:pt x="4437" y="89698"/>
                      <a:pt x="4271" y="89898"/>
                      <a:pt x="4037" y="89932"/>
                    </a:cubicBezTo>
                    <a:cubicBezTo>
                      <a:pt x="3697" y="89945"/>
                      <a:pt x="3356" y="89959"/>
                      <a:pt x="3004" y="89959"/>
                    </a:cubicBezTo>
                    <a:cubicBezTo>
                      <a:pt x="2494" y="89959"/>
                      <a:pt x="1961" y="89930"/>
                      <a:pt x="1368" y="89832"/>
                    </a:cubicBezTo>
                    <a:cubicBezTo>
                      <a:pt x="2936" y="88597"/>
                      <a:pt x="4637" y="87830"/>
                      <a:pt x="6005" y="86563"/>
                    </a:cubicBezTo>
                    <a:close/>
                    <a:moveTo>
                      <a:pt x="7239" y="86596"/>
                    </a:moveTo>
                    <a:cubicBezTo>
                      <a:pt x="8107" y="86596"/>
                      <a:pt x="8874" y="86629"/>
                      <a:pt x="9608" y="87263"/>
                    </a:cubicBezTo>
                    <a:cubicBezTo>
                      <a:pt x="10342" y="87930"/>
                      <a:pt x="11276" y="88397"/>
                      <a:pt x="12143" y="88964"/>
                    </a:cubicBezTo>
                    <a:cubicBezTo>
                      <a:pt x="12510" y="89198"/>
                      <a:pt x="12843" y="89465"/>
                      <a:pt x="13177" y="89832"/>
                    </a:cubicBezTo>
                    <a:cubicBezTo>
                      <a:pt x="11219" y="89902"/>
                      <a:pt x="9278" y="89973"/>
                      <a:pt x="7295" y="89973"/>
                    </a:cubicBezTo>
                    <a:cubicBezTo>
                      <a:pt x="6473" y="89973"/>
                      <a:pt x="5644" y="89961"/>
                      <a:pt x="4804" y="89932"/>
                    </a:cubicBezTo>
                    <a:cubicBezTo>
                      <a:pt x="5371" y="88797"/>
                      <a:pt x="5972" y="87830"/>
                      <a:pt x="6639" y="86896"/>
                    </a:cubicBezTo>
                    <a:cubicBezTo>
                      <a:pt x="6806" y="86663"/>
                      <a:pt x="7006" y="86596"/>
                      <a:pt x="7239" y="86596"/>
                    </a:cubicBezTo>
                    <a:close/>
                    <a:moveTo>
                      <a:pt x="6794" y="91210"/>
                    </a:moveTo>
                    <a:cubicBezTo>
                      <a:pt x="7268" y="91210"/>
                      <a:pt x="7306" y="91421"/>
                      <a:pt x="7306" y="92200"/>
                    </a:cubicBezTo>
                    <a:cubicBezTo>
                      <a:pt x="7339" y="95069"/>
                      <a:pt x="7339" y="97937"/>
                      <a:pt x="7373" y="100806"/>
                    </a:cubicBezTo>
                    <a:cubicBezTo>
                      <a:pt x="7573" y="97871"/>
                      <a:pt x="7606" y="94935"/>
                      <a:pt x="7606" y="92033"/>
                    </a:cubicBezTo>
                    <a:cubicBezTo>
                      <a:pt x="7606" y="91338"/>
                      <a:pt x="7629" y="91222"/>
                      <a:pt x="8158" y="91222"/>
                    </a:cubicBezTo>
                    <a:cubicBezTo>
                      <a:pt x="8264" y="91222"/>
                      <a:pt x="8390" y="91227"/>
                      <a:pt x="8540" y="91233"/>
                    </a:cubicBezTo>
                    <a:cubicBezTo>
                      <a:pt x="8640" y="107311"/>
                      <a:pt x="8607" y="141168"/>
                      <a:pt x="8574" y="157280"/>
                    </a:cubicBezTo>
                    <a:cubicBezTo>
                      <a:pt x="8201" y="157404"/>
                      <a:pt x="7829" y="157456"/>
                      <a:pt x="7451" y="157456"/>
                    </a:cubicBezTo>
                    <a:cubicBezTo>
                      <a:pt x="7014" y="157456"/>
                      <a:pt x="6569" y="157387"/>
                      <a:pt x="6105" y="157280"/>
                    </a:cubicBezTo>
                    <a:cubicBezTo>
                      <a:pt x="6072" y="141168"/>
                      <a:pt x="6072" y="107344"/>
                      <a:pt x="6172" y="91266"/>
                    </a:cubicBezTo>
                    <a:cubicBezTo>
                      <a:pt x="6436" y="91233"/>
                      <a:pt x="6638" y="91210"/>
                      <a:pt x="6794" y="91210"/>
                    </a:cubicBezTo>
                    <a:close/>
                    <a:moveTo>
                      <a:pt x="7306" y="1"/>
                    </a:moveTo>
                    <a:cubicBezTo>
                      <a:pt x="5705" y="4137"/>
                      <a:pt x="4337" y="8373"/>
                      <a:pt x="3136" y="12643"/>
                    </a:cubicBezTo>
                    <a:cubicBezTo>
                      <a:pt x="2403" y="15278"/>
                      <a:pt x="1802" y="17947"/>
                      <a:pt x="835" y="20549"/>
                    </a:cubicBezTo>
                    <a:cubicBezTo>
                      <a:pt x="735" y="20815"/>
                      <a:pt x="401" y="21116"/>
                      <a:pt x="735" y="21416"/>
                    </a:cubicBezTo>
                    <a:cubicBezTo>
                      <a:pt x="841" y="21523"/>
                      <a:pt x="959" y="21560"/>
                      <a:pt x="1081" y="21560"/>
                    </a:cubicBezTo>
                    <a:cubicBezTo>
                      <a:pt x="1263" y="21560"/>
                      <a:pt x="1455" y="21476"/>
                      <a:pt x="1635" y="21416"/>
                    </a:cubicBezTo>
                    <a:cubicBezTo>
                      <a:pt x="2636" y="21082"/>
                      <a:pt x="3603" y="20782"/>
                      <a:pt x="4704" y="20415"/>
                    </a:cubicBezTo>
                    <a:lnTo>
                      <a:pt x="4704" y="20415"/>
                    </a:lnTo>
                    <a:cubicBezTo>
                      <a:pt x="4337" y="23417"/>
                      <a:pt x="4671" y="26353"/>
                      <a:pt x="4304" y="29255"/>
                    </a:cubicBezTo>
                    <a:cubicBezTo>
                      <a:pt x="4170" y="30289"/>
                      <a:pt x="4304" y="30389"/>
                      <a:pt x="5405" y="30556"/>
                    </a:cubicBezTo>
                    <a:cubicBezTo>
                      <a:pt x="5405" y="30823"/>
                      <a:pt x="5405" y="31023"/>
                      <a:pt x="5405" y="31256"/>
                    </a:cubicBezTo>
                    <a:cubicBezTo>
                      <a:pt x="5405" y="47268"/>
                      <a:pt x="5438" y="69684"/>
                      <a:pt x="5438" y="85695"/>
                    </a:cubicBezTo>
                    <a:cubicBezTo>
                      <a:pt x="5438" y="86196"/>
                      <a:pt x="5271" y="86529"/>
                      <a:pt x="4838" y="86796"/>
                    </a:cubicBezTo>
                    <a:cubicBezTo>
                      <a:pt x="3403" y="87697"/>
                      <a:pt x="1969" y="88664"/>
                      <a:pt x="535" y="89598"/>
                    </a:cubicBezTo>
                    <a:cubicBezTo>
                      <a:pt x="301" y="89765"/>
                      <a:pt x="1" y="89832"/>
                      <a:pt x="34" y="90198"/>
                    </a:cubicBezTo>
                    <a:cubicBezTo>
                      <a:pt x="234" y="90465"/>
                      <a:pt x="501" y="90399"/>
                      <a:pt x="768" y="90432"/>
                    </a:cubicBezTo>
                    <a:cubicBezTo>
                      <a:pt x="1658" y="90521"/>
                      <a:pt x="2547" y="90565"/>
                      <a:pt x="3427" y="90565"/>
                    </a:cubicBezTo>
                    <a:cubicBezTo>
                      <a:pt x="3867" y="90565"/>
                      <a:pt x="4304" y="90554"/>
                      <a:pt x="4738" y="90532"/>
                    </a:cubicBezTo>
                    <a:cubicBezTo>
                      <a:pt x="4777" y="90530"/>
                      <a:pt x="4814" y="90529"/>
                      <a:pt x="4850" y="90529"/>
                    </a:cubicBezTo>
                    <a:cubicBezTo>
                      <a:pt x="5387" y="90529"/>
                      <a:pt x="5505" y="90767"/>
                      <a:pt x="5505" y="91299"/>
                    </a:cubicBezTo>
                    <a:cubicBezTo>
                      <a:pt x="5505" y="101640"/>
                      <a:pt x="5538" y="105543"/>
                      <a:pt x="5471" y="115884"/>
                    </a:cubicBezTo>
                    <a:cubicBezTo>
                      <a:pt x="5438" y="121221"/>
                      <a:pt x="5405" y="151909"/>
                      <a:pt x="5438" y="157280"/>
                    </a:cubicBezTo>
                    <a:cubicBezTo>
                      <a:pt x="5438" y="157410"/>
                      <a:pt x="5438" y="157457"/>
                      <a:pt x="5440" y="157457"/>
                    </a:cubicBezTo>
                    <a:cubicBezTo>
                      <a:pt x="5444" y="157457"/>
                      <a:pt x="5461" y="157120"/>
                      <a:pt x="5521" y="157120"/>
                    </a:cubicBezTo>
                    <a:cubicBezTo>
                      <a:pt x="5543" y="157120"/>
                      <a:pt x="5570" y="157163"/>
                      <a:pt x="5605" y="157280"/>
                    </a:cubicBezTo>
                    <a:cubicBezTo>
                      <a:pt x="6264" y="157390"/>
                      <a:pt x="6912" y="157469"/>
                      <a:pt x="7579" y="157469"/>
                    </a:cubicBezTo>
                    <a:cubicBezTo>
                      <a:pt x="8127" y="157469"/>
                      <a:pt x="8687" y="157415"/>
                      <a:pt x="9274" y="157280"/>
                    </a:cubicBezTo>
                    <a:cubicBezTo>
                      <a:pt x="9274" y="140801"/>
                      <a:pt x="9107" y="107144"/>
                      <a:pt x="9241" y="90565"/>
                    </a:cubicBezTo>
                    <a:cubicBezTo>
                      <a:pt x="9708" y="90549"/>
                      <a:pt x="10173" y="90547"/>
                      <a:pt x="10635" y="90547"/>
                    </a:cubicBezTo>
                    <a:cubicBezTo>
                      <a:pt x="10789" y="90547"/>
                      <a:pt x="10943" y="90547"/>
                      <a:pt x="11096" y="90547"/>
                    </a:cubicBezTo>
                    <a:cubicBezTo>
                      <a:pt x="12324" y="90547"/>
                      <a:pt x="13533" y="90532"/>
                      <a:pt x="14711" y="90265"/>
                    </a:cubicBezTo>
                    <a:cubicBezTo>
                      <a:pt x="14611" y="89832"/>
                      <a:pt x="14378" y="89731"/>
                      <a:pt x="14178" y="89598"/>
                    </a:cubicBezTo>
                    <a:cubicBezTo>
                      <a:pt x="12743" y="88664"/>
                      <a:pt x="11309" y="87697"/>
                      <a:pt x="9841" y="86763"/>
                    </a:cubicBezTo>
                    <a:cubicBezTo>
                      <a:pt x="9408" y="86496"/>
                      <a:pt x="9241" y="86196"/>
                      <a:pt x="9241" y="85662"/>
                    </a:cubicBezTo>
                    <a:cubicBezTo>
                      <a:pt x="9274" y="69717"/>
                      <a:pt x="9274" y="47301"/>
                      <a:pt x="9307" y="31323"/>
                    </a:cubicBezTo>
                    <a:cubicBezTo>
                      <a:pt x="9307" y="31056"/>
                      <a:pt x="9241" y="30756"/>
                      <a:pt x="9408" y="30522"/>
                    </a:cubicBezTo>
                    <a:cubicBezTo>
                      <a:pt x="10375" y="30422"/>
                      <a:pt x="10475" y="30289"/>
                      <a:pt x="10408" y="29288"/>
                    </a:cubicBezTo>
                    <a:cubicBezTo>
                      <a:pt x="10408" y="29188"/>
                      <a:pt x="10408" y="29055"/>
                      <a:pt x="10375" y="28921"/>
                    </a:cubicBezTo>
                    <a:cubicBezTo>
                      <a:pt x="10008" y="26119"/>
                      <a:pt x="10342" y="23284"/>
                      <a:pt x="10008" y="20415"/>
                    </a:cubicBezTo>
                    <a:lnTo>
                      <a:pt x="10008" y="20415"/>
                    </a:lnTo>
                    <a:cubicBezTo>
                      <a:pt x="11175" y="20782"/>
                      <a:pt x="12210" y="21149"/>
                      <a:pt x="13277" y="21483"/>
                    </a:cubicBezTo>
                    <a:cubicBezTo>
                      <a:pt x="13394" y="21516"/>
                      <a:pt x="13519" y="21549"/>
                      <a:pt x="13644" y="21549"/>
                    </a:cubicBezTo>
                    <a:cubicBezTo>
                      <a:pt x="13769" y="21549"/>
                      <a:pt x="13894" y="21516"/>
                      <a:pt x="14011" y="21416"/>
                    </a:cubicBezTo>
                    <a:cubicBezTo>
                      <a:pt x="14211" y="21182"/>
                      <a:pt x="14044" y="20949"/>
                      <a:pt x="13944" y="20715"/>
                    </a:cubicBezTo>
                    <a:cubicBezTo>
                      <a:pt x="13444" y="19314"/>
                      <a:pt x="12943" y="17913"/>
                      <a:pt x="12576" y="16446"/>
                    </a:cubicBezTo>
                    <a:cubicBezTo>
                      <a:pt x="11175" y="10975"/>
                      <a:pt x="9508" y="5571"/>
                      <a:pt x="7506" y="234"/>
                    </a:cubicBezTo>
                    <a:cubicBezTo>
                      <a:pt x="7473" y="134"/>
                      <a:pt x="7473" y="1"/>
                      <a:pt x="730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6" name="Google Shape;3394;p87">
            <a:extLst>
              <a:ext uri="{FF2B5EF4-FFF2-40B4-BE49-F238E27FC236}">
                <a16:creationId xmlns:a16="http://schemas.microsoft.com/office/drawing/2014/main" id="{E71EB074-B58E-4780-65CC-5FF0971860A2}"/>
              </a:ext>
            </a:extLst>
          </p:cNvPr>
          <p:cNvGrpSpPr/>
          <p:nvPr/>
        </p:nvGrpSpPr>
        <p:grpSpPr>
          <a:xfrm>
            <a:off x="-3677644" y="7297340"/>
            <a:ext cx="3677644" cy="1344077"/>
            <a:chOff x="2733178" y="4096940"/>
            <a:chExt cx="3677644" cy="1344077"/>
          </a:xfrm>
        </p:grpSpPr>
        <p:grpSp>
          <p:nvGrpSpPr>
            <p:cNvPr id="37" name="Google Shape;3395;p87">
              <a:extLst>
                <a:ext uri="{FF2B5EF4-FFF2-40B4-BE49-F238E27FC236}">
                  <a16:creationId xmlns:a16="http://schemas.microsoft.com/office/drawing/2014/main" id="{869C343D-4D25-6322-F830-07EE005D330E}"/>
                </a:ext>
              </a:extLst>
            </p:cNvPr>
            <p:cNvGrpSpPr/>
            <p:nvPr/>
          </p:nvGrpSpPr>
          <p:grpSpPr>
            <a:xfrm>
              <a:off x="2967591" y="4096940"/>
              <a:ext cx="3443230" cy="1338264"/>
              <a:chOff x="2662791" y="3792140"/>
              <a:chExt cx="3443230" cy="1338264"/>
            </a:xfrm>
          </p:grpSpPr>
          <p:sp>
            <p:nvSpPr>
              <p:cNvPr id="54" name="Google Shape;3396;p87">
                <a:extLst>
                  <a:ext uri="{FF2B5EF4-FFF2-40B4-BE49-F238E27FC236}">
                    <a16:creationId xmlns:a16="http://schemas.microsoft.com/office/drawing/2014/main" id="{992B17F2-958C-3240-200C-4970105CC680}"/>
                  </a:ext>
                </a:extLst>
              </p:cNvPr>
              <p:cNvSpPr/>
              <p:nvPr/>
            </p:nvSpPr>
            <p:spPr>
              <a:xfrm rot="4378014">
                <a:off x="5675345" y="3860967"/>
                <a:ext cx="87530" cy="395298"/>
              </a:xfrm>
              <a:custGeom>
                <a:avLst/>
                <a:gdLst/>
                <a:ahLst/>
                <a:cxnLst/>
                <a:rect l="l" t="t" r="r" b="b"/>
                <a:pathLst>
                  <a:path w="3937" h="17780" extrusionOk="0">
                    <a:moveTo>
                      <a:pt x="1968" y="0"/>
                    </a:moveTo>
                    <a:cubicBezTo>
                      <a:pt x="267" y="5804"/>
                      <a:pt x="0" y="11775"/>
                      <a:pt x="0" y="17779"/>
                    </a:cubicBezTo>
                    <a:lnTo>
                      <a:pt x="3936" y="17779"/>
                    </a:lnTo>
                    <a:cubicBezTo>
                      <a:pt x="3936" y="11742"/>
                      <a:pt x="3636" y="5804"/>
                      <a:pt x="196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3397;p87">
                <a:extLst>
                  <a:ext uri="{FF2B5EF4-FFF2-40B4-BE49-F238E27FC236}">
                    <a16:creationId xmlns:a16="http://schemas.microsoft.com/office/drawing/2014/main" id="{8204ECCD-BAA5-928D-9B29-194E60F97042}"/>
                  </a:ext>
                </a:extLst>
              </p:cNvPr>
              <p:cNvSpPr/>
              <p:nvPr/>
            </p:nvSpPr>
            <p:spPr>
              <a:xfrm rot="4378014">
                <a:off x="5688802" y="3825155"/>
                <a:ext cx="250696" cy="408660"/>
              </a:xfrm>
              <a:custGeom>
                <a:avLst/>
                <a:gdLst/>
                <a:ahLst/>
                <a:cxnLst/>
                <a:rect l="l" t="t" r="r" b="b"/>
                <a:pathLst>
                  <a:path w="11276" h="18381" extrusionOk="0">
                    <a:moveTo>
                      <a:pt x="5638" y="1"/>
                    </a:moveTo>
                    <a:cubicBezTo>
                      <a:pt x="3303" y="6105"/>
                      <a:pt x="2102" y="12310"/>
                      <a:pt x="1" y="18381"/>
                    </a:cubicBezTo>
                    <a:cubicBezTo>
                      <a:pt x="1035" y="18214"/>
                      <a:pt x="1902" y="17914"/>
                      <a:pt x="2736" y="17547"/>
                    </a:cubicBezTo>
                    <a:cubicBezTo>
                      <a:pt x="2769" y="16613"/>
                      <a:pt x="2769" y="15712"/>
                      <a:pt x="2869" y="14845"/>
                    </a:cubicBezTo>
                    <a:cubicBezTo>
                      <a:pt x="3136" y="12710"/>
                      <a:pt x="3770" y="10609"/>
                      <a:pt x="4104" y="8474"/>
                    </a:cubicBezTo>
                    <a:cubicBezTo>
                      <a:pt x="4304" y="6973"/>
                      <a:pt x="4504" y="5472"/>
                      <a:pt x="5204" y="4071"/>
                    </a:cubicBezTo>
                    <a:cubicBezTo>
                      <a:pt x="5305" y="3804"/>
                      <a:pt x="5338" y="3470"/>
                      <a:pt x="5738" y="3370"/>
                    </a:cubicBezTo>
                    <a:cubicBezTo>
                      <a:pt x="6305" y="4371"/>
                      <a:pt x="6639" y="5405"/>
                      <a:pt x="6839" y="6539"/>
                    </a:cubicBezTo>
                    <a:cubicBezTo>
                      <a:pt x="7506" y="10041"/>
                      <a:pt x="8107" y="13544"/>
                      <a:pt x="8473" y="17080"/>
                    </a:cubicBezTo>
                    <a:cubicBezTo>
                      <a:pt x="8507" y="17313"/>
                      <a:pt x="8440" y="17547"/>
                      <a:pt x="8740" y="17647"/>
                    </a:cubicBezTo>
                    <a:cubicBezTo>
                      <a:pt x="9508" y="17914"/>
                      <a:pt x="10308" y="18247"/>
                      <a:pt x="11275" y="18381"/>
                    </a:cubicBezTo>
                    <a:cubicBezTo>
                      <a:pt x="9174" y="12310"/>
                      <a:pt x="8006" y="6072"/>
                      <a:pt x="563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3398;p87">
                <a:extLst>
                  <a:ext uri="{FF2B5EF4-FFF2-40B4-BE49-F238E27FC236}">
                    <a16:creationId xmlns:a16="http://schemas.microsoft.com/office/drawing/2014/main" id="{A15BEE7F-1D32-6FCC-6401-483B85C94655}"/>
                  </a:ext>
                </a:extLst>
              </p:cNvPr>
              <p:cNvSpPr/>
              <p:nvPr/>
            </p:nvSpPr>
            <p:spPr>
              <a:xfrm rot="4378014">
                <a:off x="5465671" y="4118263"/>
                <a:ext cx="89754" cy="20788"/>
              </a:xfrm>
              <a:custGeom>
                <a:avLst/>
                <a:gdLst/>
                <a:ahLst/>
                <a:cxnLst/>
                <a:rect l="l" t="t" r="r" b="b"/>
                <a:pathLst>
                  <a:path w="4037" h="935" extrusionOk="0">
                    <a:moveTo>
                      <a:pt x="3870" y="0"/>
                    </a:moveTo>
                    <a:cubicBezTo>
                      <a:pt x="3236" y="67"/>
                      <a:pt x="2603" y="92"/>
                      <a:pt x="1973" y="92"/>
                    </a:cubicBezTo>
                    <a:cubicBezTo>
                      <a:pt x="1343" y="92"/>
                      <a:pt x="718" y="67"/>
                      <a:pt x="101" y="33"/>
                    </a:cubicBezTo>
                    <a:cubicBezTo>
                      <a:pt x="1" y="334"/>
                      <a:pt x="34" y="601"/>
                      <a:pt x="67" y="934"/>
                    </a:cubicBezTo>
                    <a:lnTo>
                      <a:pt x="3903" y="934"/>
                    </a:lnTo>
                    <a:cubicBezTo>
                      <a:pt x="3970" y="601"/>
                      <a:pt x="4037" y="300"/>
                      <a:pt x="3870" y="0"/>
                    </a:cubicBezTo>
                    <a:close/>
                  </a:path>
                </a:pathLst>
              </a:custGeom>
              <a:solidFill>
                <a:srgbClr val="FFD0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3399;p87">
                <a:extLst>
                  <a:ext uri="{FF2B5EF4-FFF2-40B4-BE49-F238E27FC236}">
                    <a16:creationId xmlns:a16="http://schemas.microsoft.com/office/drawing/2014/main" id="{0B7FCC78-4DEF-878D-21E5-406FFB37B17E}"/>
                  </a:ext>
                </a:extLst>
              </p:cNvPr>
              <p:cNvSpPr/>
              <p:nvPr/>
            </p:nvSpPr>
            <p:spPr>
              <a:xfrm rot="4378014">
                <a:off x="3385778" y="4031120"/>
                <a:ext cx="56382" cy="1467226"/>
              </a:xfrm>
              <a:custGeom>
                <a:avLst/>
                <a:gdLst/>
                <a:ahLst/>
                <a:cxnLst/>
                <a:rect l="l" t="t" r="r" b="b"/>
                <a:pathLst>
                  <a:path w="2536" h="65994" extrusionOk="0">
                    <a:moveTo>
                      <a:pt x="724" y="1"/>
                    </a:moveTo>
                    <a:cubicBezTo>
                      <a:pt x="561" y="1"/>
                      <a:pt x="348" y="28"/>
                      <a:pt x="67" y="71"/>
                    </a:cubicBezTo>
                    <a:cubicBezTo>
                      <a:pt x="1" y="16149"/>
                      <a:pt x="1" y="49706"/>
                      <a:pt x="34" y="65818"/>
                    </a:cubicBezTo>
                    <a:cubicBezTo>
                      <a:pt x="480" y="65925"/>
                      <a:pt x="926" y="65994"/>
                      <a:pt x="1368" y="65994"/>
                    </a:cubicBezTo>
                    <a:cubicBezTo>
                      <a:pt x="1751" y="65994"/>
                      <a:pt x="2130" y="65942"/>
                      <a:pt x="2502" y="65818"/>
                    </a:cubicBezTo>
                    <a:cubicBezTo>
                      <a:pt x="2536" y="49706"/>
                      <a:pt x="2536" y="16082"/>
                      <a:pt x="2469" y="4"/>
                    </a:cubicBezTo>
                    <a:cubicBezTo>
                      <a:pt x="1535" y="4"/>
                      <a:pt x="1535" y="4"/>
                      <a:pt x="1535" y="805"/>
                    </a:cubicBezTo>
                    <a:cubicBezTo>
                      <a:pt x="1535" y="3740"/>
                      <a:pt x="1502" y="6675"/>
                      <a:pt x="1301" y="9611"/>
                    </a:cubicBezTo>
                    <a:cubicBezTo>
                      <a:pt x="1235" y="6742"/>
                      <a:pt x="1235" y="3873"/>
                      <a:pt x="1235" y="1005"/>
                    </a:cubicBezTo>
                    <a:cubicBezTo>
                      <a:pt x="1235" y="234"/>
                      <a:pt x="1198" y="1"/>
                      <a:pt x="7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3400;p87">
                <a:extLst>
                  <a:ext uri="{FF2B5EF4-FFF2-40B4-BE49-F238E27FC236}">
                    <a16:creationId xmlns:a16="http://schemas.microsoft.com/office/drawing/2014/main" id="{8F88641A-095F-76DE-CE49-1939025212E2}"/>
                  </a:ext>
                </a:extLst>
              </p:cNvPr>
              <p:cNvSpPr/>
              <p:nvPr/>
            </p:nvSpPr>
            <p:spPr>
              <a:xfrm rot="4378014">
                <a:off x="3893620" y="4549091"/>
                <a:ext cx="22" cy="152050"/>
              </a:xfrm>
              <a:custGeom>
                <a:avLst/>
                <a:gdLst/>
                <a:ahLst/>
                <a:cxnLst/>
                <a:rect l="l" t="t" r="r" b="b"/>
                <a:pathLst>
                  <a:path w="1" h="6839" extrusionOk="0">
                    <a:moveTo>
                      <a:pt x="1" y="0"/>
                    </a:moveTo>
                    <a:lnTo>
                      <a:pt x="1" y="0"/>
                    </a:lnTo>
                    <a:lnTo>
                      <a:pt x="1" y="6838"/>
                    </a:lnTo>
                    <a:lnTo>
                      <a:pt x="1" y="6838"/>
                    </a:lnTo>
                    <a:close/>
                  </a:path>
                </a:pathLst>
              </a:custGeom>
              <a:solidFill>
                <a:srgbClr val="8C501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3401;p87">
                <a:extLst>
                  <a:ext uri="{FF2B5EF4-FFF2-40B4-BE49-F238E27FC236}">
                    <a16:creationId xmlns:a16="http://schemas.microsoft.com/office/drawing/2014/main" id="{37D7651A-EFD8-CF26-A3B3-FB017DC47A3C}"/>
                  </a:ext>
                </a:extLst>
              </p:cNvPr>
              <p:cNvSpPr/>
              <p:nvPr/>
            </p:nvSpPr>
            <p:spPr>
              <a:xfrm rot="4378014">
                <a:off x="5435920" y="4128817"/>
                <a:ext cx="36373" cy="31170"/>
              </a:xfrm>
              <a:custGeom>
                <a:avLst/>
                <a:gdLst/>
                <a:ahLst/>
                <a:cxnLst/>
                <a:rect l="l" t="t" r="r" b="b"/>
                <a:pathLst>
                  <a:path w="1636" h="1402" extrusionOk="0">
                    <a:moveTo>
                      <a:pt x="801" y="1"/>
                    </a:moveTo>
                    <a:cubicBezTo>
                      <a:pt x="368" y="1"/>
                      <a:pt x="1" y="234"/>
                      <a:pt x="34" y="701"/>
                    </a:cubicBezTo>
                    <a:cubicBezTo>
                      <a:pt x="34" y="1202"/>
                      <a:pt x="468" y="1368"/>
                      <a:pt x="901" y="1402"/>
                    </a:cubicBezTo>
                    <a:cubicBezTo>
                      <a:pt x="1335" y="1368"/>
                      <a:pt x="1635" y="1202"/>
                      <a:pt x="1635" y="735"/>
                    </a:cubicBezTo>
                    <a:cubicBezTo>
                      <a:pt x="1635" y="201"/>
                      <a:pt x="1268" y="1"/>
                      <a:pt x="801" y="1"/>
                    </a:cubicBezTo>
                    <a:close/>
                  </a:path>
                </a:pathLst>
              </a:custGeom>
              <a:solidFill>
                <a:srgbClr val="F020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3402;p87">
                <a:extLst>
                  <a:ext uri="{FF2B5EF4-FFF2-40B4-BE49-F238E27FC236}">
                    <a16:creationId xmlns:a16="http://schemas.microsoft.com/office/drawing/2014/main" id="{DF39CAC4-57BA-CA2F-170A-AAA4F9936356}"/>
                  </a:ext>
                </a:extLst>
              </p:cNvPr>
              <p:cNvSpPr/>
              <p:nvPr/>
            </p:nvSpPr>
            <p:spPr>
              <a:xfrm rot="9766733">
                <a:off x="2645264" y="4516744"/>
                <a:ext cx="2839287" cy="81698"/>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3403;p87">
                <a:extLst>
                  <a:ext uri="{FF2B5EF4-FFF2-40B4-BE49-F238E27FC236}">
                    <a16:creationId xmlns:a16="http://schemas.microsoft.com/office/drawing/2014/main" id="{B70927CB-EFFC-757A-7BD7-9EBD6372C506}"/>
                  </a:ext>
                </a:extLst>
              </p:cNvPr>
              <p:cNvSpPr/>
              <p:nvPr/>
            </p:nvSpPr>
            <p:spPr>
              <a:xfrm rot="4378014">
                <a:off x="4097189" y="4532895"/>
                <a:ext cx="185443" cy="75836"/>
              </a:xfrm>
              <a:custGeom>
                <a:avLst/>
                <a:gdLst/>
                <a:ahLst/>
                <a:cxnLst/>
                <a:rect l="l" t="t" r="r" b="b"/>
                <a:pathLst>
                  <a:path w="8341" h="3411" extrusionOk="0">
                    <a:moveTo>
                      <a:pt x="2436" y="0"/>
                    </a:moveTo>
                    <a:cubicBezTo>
                      <a:pt x="2169" y="0"/>
                      <a:pt x="1969" y="67"/>
                      <a:pt x="1802" y="334"/>
                    </a:cubicBezTo>
                    <a:cubicBezTo>
                      <a:pt x="1168" y="1268"/>
                      <a:pt x="568" y="2235"/>
                      <a:pt x="1" y="3369"/>
                    </a:cubicBezTo>
                    <a:cubicBezTo>
                      <a:pt x="831" y="3399"/>
                      <a:pt x="1653" y="3411"/>
                      <a:pt x="2470" y="3411"/>
                    </a:cubicBezTo>
                    <a:cubicBezTo>
                      <a:pt x="4441" y="3411"/>
                      <a:pt x="6383" y="3340"/>
                      <a:pt x="8340" y="3269"/>
                    </a:cubicBezTo>
                    <a:cubicBezTo>
                      <a:pt x="8040" y="2902"/>
                      <a:pt x="7673" y="2636"/>
                      <a:pt x="7306" y="2402"/>
                    </a:cubicBezTo>
                    <a:cubicBezTo>
                      <a:pt x="6472" y="1835"/>
                      <a:pt x="5538" y="1368"/>
                      <a:pt x="4771" y="701"/>
                    </a:cubicBezTo>
                    <a:cubicBezTo>
                      <a:pt x="4071" y="67"/>
                      <a:pt x="3270" y="34"/>
                      <a:pt x="2436" y="0"/>
                    </a:cubicBezTo>
                    <a:close/>
                  </a:path>
                </a:pathLst>
              </a:custGeom>
              <a:solidFill>
                <a:srgbClr val="FFD0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3404;p87">
                <a:extLst>
                  <a:ext uri="{FF2B5EF4-FFF2-40B4-BE49-F238E27FC236}">
                    <a16:creationId xmlns:a16="http://schemas.microsoft.com/office/drawing/2014/main" id="{1F3FCA01-9CBC-32FE-C614-BBDB8D185A5D}"/>
                  </a:ext>
                </a:extLst>
              </p:cNvPr>
              <p:cNvSpPr/>
              <p:nvPr/>
            </p:nvSpPr>
            <p:spPr>
              <a:xfrm rot="4378014">
                <a:off x="5408296" y="4114452"/>
                <a:ext cx="95690" cy="60184"/>
              </a:xfrm>
              <a:custGeom>
                <a:avLst/>
                <a:gdLst/>
                <a:ahLst/>
                <a:cxnLst/>
                <a:rect l="l" t="t" r="r" b="b"/>
                <a:pathLst>
                  <a:path w="4304" h="2707" extrusionOk="0">
                    <a:moveTo>
                      <a:pt x="2018" y="0"/>
                    </a:moveTo>
                    <a:cubicBezTo>
                      <a:pt x="1412" y="0"/>
                      <a:pt x="807" y="27"/>
                      <a:pt x="201" y="105"/>
                    </a:cubicBezTo>
                    <a:cubicBezTo>
                      <a:pt x="101" y="972"/>
                      <a:pt x="1" y="1840"/>
                      <a:pt x="68" y="2707"/>
                    </a:cubicBezTo>
                    <a:lnTo>
                      <a:pt x="4304" y="2707"/>
                    </a:lnTo>
                    <a:cubicBezTo>
                      <a:pt x="4304" y="1806"/>
                      <a:pt x="4271" y="939"/>
                      <a:pt x="4104" y="72"/>
                    </a:cubicBezTo>
                    <a:cubicBezTo>
                      <a:pt x="3408" y="36"/>
                      <a:pt x="2713" y="0"/>
                      <a:pt x="2018" y="0"/>
                    </a:cubicBezTo>
                    <a:close/>
                  </a:path>
                </a:pathLst>
              </a:custGeom>
              <a:solidFill>
                <a:srgbClr val="FFD0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3405;p87">
                <a:extLst>
                  <a:ext uri="{FF2B5EF4-FFF2-40B4-BE49-F238E27FC236}">
                    <a16:creationId xmlns:a16="http://schemas.microsoft.com/office/drawing/2014/main" id="{301A58E5-F1DA-B8B6-95E1-DC267486EF32}"/>
                  </a:ext>
                </a:extLst>
              </p:cNvPr>
              <p:cNvSpPr/>
              <p:nvPr/>
            </p:nvSpPr>
            <p:spPr>
              <a:xfrm rot="4378014">
                <a:off x="4102345" y="4422069"/>
                <a:ext cx="107562" cy="75391"/>
              </a:xfrm>
              <a:custGeom>
                <a:avLst/>
                <a:gdLst/>
                <a:ahLst/>
                <a:cxnLst/>
                <a:rect l="l" t="t" r="r" b="b"/>
                <a:pathLst>
                  <a:path w="4838" h="3391" extrusionOk="0">
                    <a:moveTo>
                      <a:pt x="4637" y="0"/>
                    </a:moveTo>
                    <a:cubicBezTo>
                      <a:pt x="3303" y="1268"/>
                      <a:pt x="1602" y="2002"/>
                      <a:pt x="1" y="3269"/>
                    </a:cubicBezTo>
                    <a:cubicBezTo>
                      <a:pt x="556" y="3359"/>
                      <a:pt x="1053" y="3391"/>
                      <a:pt x="1524" y="3391"/>
                    </a:cubicBezTo>
                    <a:cubicBezTo>
                      <a:pt x="1930" y="3391"/>
                      <a:pt x="2316" y="3367"/>
                      <a:pt x="2703" y="3336"/>
                    </a:cubicBezTo>
                    <a:cubicBezTo>
                      <a:pt x="2936" y="3336"/>
                      <a:pt x="3070" y="3136"/>
                      <a:pt x="3203" y="2936"/>
                    </a:cubicBezTo>
                    <a:cubicBezTo>
                      <a:pt x="3737" y="2035"/>
                      <a:pt x="4304" y="1101"/>
                      <a:pt x="4838" y="201"/>
                    </a:cubicBezTo>
                    <a:lnTo>
                      <a:pt x="4637" y="0"/>
                    </a:lnTo>
                    <a:close/>
                  </a:path>
                </a:pathLst>
              </a:custGeom>
              <a:solidFill>
                <a:srgbClr val="FFD0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3406;p87">
                <a:extLst>
                  <a:ext uri="{FF2B5EF4-FFF2-40B4-BE49-F238E27FC236}">
                    <a16:creationId xmlns:a16="http://schemas.microsoft.com/office/drawing/2014/main" id="{F5CF60A6-20DA-9181-4BE1-E1B83075DF49}"/>
                  </a:ext>
                </a:extLst>
              </p:cNvPr>
              <p:cNvSpPr/>
              <p:nvPr/>
            </p:nvSpPr>
            <p:spPr>
              <a:xfrm rot="4378014">
                <a:off x="4772551" y="3738699"/>
                <a:ext cx="51936" cy="1205369"/>
              </a:xfrm>
              <a:custGeom>
                <a:avLst/>
                <a:gdLst/>
                <a:ahLst/>
                <a:cxnLst/>
                <a:rect l="l" t="t" r="r" b="b"/>
                <a:pathLst>
                  <a:path w="2336" h="54216" extrusionOk="0">
                    <a:moveTo>
                      <a:pt x="289" y="0"/>
                    </a:moveTo>
                    <a:cubicBezTo>
                      <a:pt x="202" y="0"/>
                      <a:pt x="106" y="8"/>
                      <a:pt x="1" y="22"/>
                    </a:cubicBezTo>
                    <a:lnTo>
                      <a:pt x="1" y="54027"/>
                    </a:lnTo>
                    <a:cubicBezTo>
                      <a:pt x="372" y="54156"/>
                      <a:pt x="735" y="54215"/>
                      <a:pt x="1101" y="54215"/>
                    </a:cubicBezTo>
                    <a:cubicBezTo>
                      <a:pt x="1493" y="54215"/>
                      <a:pt x="1889" y="54148"/>
                      <a:pt x="2303" y="54027"/>
                    </a:cubicBezTo>
                    <a:cubicBezTo>
                      <a:pt x="2303" y="53827"/>
                      <a:pt x="2336" y="53627"/>
                      <a:pt x="2336" y="53427"/>
                    </a:cubicBezTo>
                    <a:cubicBezTo>
                      <a:pt x="2336" y="38049"/>
                      <a:pt x="2303" y="16234"/>
                      <a:pt x="2303" y="856"/>
                    </a:cubicBezTo>
                    <a:cubicBezTo>
                      <a:pt x="2303" y="284"/>
                      <a:pt x="2274" y="75"/>
                      <a:pt x="1958" y="75"/>
                    </a:cubicBezTo>
                    <a:cubicBezTo>
                      <a:pt x="1795" y="75"/>
                      <a:pt x="1554" y="131"/>
                      <a:pt x="1202" y="222"/>
                    </a:cubicBezTo>
                    <a:lnTo>
                      <a:pt x="1202" y="21738"/>
                    </a:lnTo>
                    <a:lnTo>
                      <a:pt x="1002" y="21738"/>
                    </a:lnTo>
                    <a:cubicBezTo>
                      <a:pt x="1002" y="21471"/>
                      <a:pt x="1002" y="21204"/>
                      <a:pt x="1002" y="20937"/>
                    </a:cubicBezTo>
                    <a:cubicBezTo>
                      <a:pt x="1002" y="14266"/>
                      <a:pt x="1002" y="7594"/>
                      <a:pt x="1002" y="923"/>
                    </a:cubicBezTo>
                    <a:cubicBezTo>
                      <a:pt x="1002" y="266"/>
                      <a:pt x="806" y="0"/>
                      <a:pt x="2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3407;p87">
                <a:extLst>
                  <a:ext uri="{FF2B5EF4-FFF2-40B4-BE49-F238E27FC236}">
                    <a16:creationId xmlns:a16="http://schemas.microsoft.com/office/drawing/2014/main" id="{6EB93E53-075F-0093-B286-61378AD1D739}"/>
                  </a:ext>
                </a:extLst>
              </p:cNvPr>
              <p:cNvSpPr/>
              <p:nvPr/>
            </p:nvSpPr>
            <p:spPr>
              <a:xfrm rot="4378014">
                <a:off x="4613302" y="4244161"/>
                <a:ext cx="3735" cy="314460"/>
              </a:xfrm>
              <a:custGeom>
                <a:avLst/>
                <a:gdLst/>
                <a:ahLst/>
                <a:cxnLst/>
                <a:rect l="l" t="t" r="r" b="b"/>
                <a:pathLst>
                  <a:path w="168" h="14144" extrusionOk="0">
                    <a:moveTo>
                      <a:pt x="1" y="0"/>
                    </a:moveTo>
                    <a:lnTo>
                      <a:pt x="1" y="14144"/>
                    </a:lnTo>
                    <a:lnTo>
                      <a:pt x="167" y="14144"/>
                    </a:lnTo>
                    <a:lnTo>
                      <a:pt x="167"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3408;p87">
                <a:extLst>
                  <a:ext uri="{FF2B5EF4-FFF2-40B4-BE49-F238E27FC236}">
                    <a16:creationId xmlns:a16="http://schemas.microsoft.com/office/drawing/2014/main" id="{97610482-8CA8-F9BA-73C1-BFA979731239}"/>
                  </a:ext>
                </a:extLst>
              </p:cNvPr>
              <p:cNvSpPr/>
              <p:nvPr/>
            </p:nvSpPr>
            <p:spPr>
              <a:xfrm rot="4378014">
                <a:off x="4817421" y="4309820"/>
                <a:ext cx="2246" cy="60095"/>
              </a:xfrm>
              <a:custGeom>
                <a:avLst/>
                <a:gdLst/>
                <a:ahLst/>
                <a:cxnLst/>
                <a:rect l="l" t="t" r="r" b="b"/>
                <a:pathLst>
                  <a:path w="101" h="2703" extrusionOk="0">
                    <a:moveTo>
                      <a:pt x="100" y="0"/>
                    </a:moveTo>
                    <a:cubicBezTo>
                      <a:pt x="67" y="0"/>
                      <a:pt x="34" y="33"/>
                      <a:pt x="0" y="33"/>
                    </a:cubicBezTo>
                    <a:lnTo>
                      <a:pt x="0" y="2702"/>
                    </a:lnTo>
                    <a:lnTo>
                      <a:pt x="100" y="2702"/>
                    </a:lnTo>
                    <a:lnTo>
                      <a:pt x="100"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3409;p87">
                <a:extLst>
                  <a:ext uri="{FF2B5EF4-FFF2-40B4-BE49-F238E27FC236}">
                    <a16:creationId xmlns:a16="http://schemas.microsoft.com/office/drawing/2014/main" id="{1AB90060-93A2-B543-256F-47D6BDB757F3}"/>
                  </a:ext>
                </a:extLst>
              </p:cNvPr>
              <p:cNvSpPr/>
              <p:nvPr/>
            </p:nvSpPr>
            <p:spPr>
              <a:xfrm rot="4378014">
                <a:off x="4254512" y="4489411"/>
                <a:ext cx="11139" cy="43043"/>
              </a:xfrm>
              <a:custGeom>
                <a:avLst/>
                <a:gdLst/>
                <a:ahLst/>
                <a:cxnLst/>
                <a:rect l="l" t="t" r="r" b="b"/>
                <a:pathLst>
                  <a:path w="501" h="1936" extrusionOk="0">
                    <a:moveTo>
                      <a:pt x="200" y="1"/>
                    </a:moveTo>
                    <a:lnTo>
                      <a:pt x="200" y="1"/>
                    </a:lnTo>
                    <a:cubicBezTo>
                      <a:pt x="100" y="634"/>
                      <a:pt x="0" y="1301"/>
                      <a:pt x="267" y="1935"/>
                    </a:cubicBezTo>
                    <a:cubicBezTo>
                      <a:pt x="401" y="1268"/>
                      <a:pt x="501" y="634"/>
                      <a:pt x="20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3410;p87">
                <a:extLst>
                  <a:ext uri="{FF2B5EF4-FFF2-40B4-BE49-F238E27FC236}">
                    <a16:creationId xmlns:a16="http://schemas.microsoft.com/office/drawing/2014/main" id="{96C9E227-1626-E455-2775-8B64D866FB45}"/>
                  </a:ext>
                </a:extLst>
              </p:cNvPr>
              <p:cNvSpPr/>
              <p:nvPr/>
            </p:nvSpPr>
            <p:spPr>
              <a:xfrm rot="4378014">
                <a:off x="4220863" y="2710778"/>
                <a:ext cx="327088" cy="3500987"/>
              </a:xfrm>
              <a:custGeom>
                <a:avLst/>
                <a:gdLst/>
                <a:ahLst/>
                <a:cxnLst/>
                <a:rect l="l" t="t" r="r" b="b"/>
                <a:pathLst>
                  <a:path w="14712" h="157470" extrusionOk="0">
                    <a:moveTo>
                      <a:pt x="7339" y="2102"/>
                    </a:moveTo>
                    <a:cubicBezTo>
                      <a:pt x="9708" y="8206"/>
                      <a:pt x="10875" y="14411"/>
                      <a:pt x="12977" y="20482"/>
                    </a:cubicBezTo>
                    <a:cubicBezTo>
                      <a:pt x="12009" y="20348"/>
                      <a:pt x="11242" y="20048"/>
                      <a:pt x="10442" y="19748"/>
                    </a:cubicBezTo>
                    <a:cubicBezTo>
                      <a:pt x="10141" y="19648"/>
                      <a:pt x="10208" y="19414"/>
                      <a:pt x="10175" y="19214"/>
                    </a:cubicBezTo>
                    <a:cubicBezTo>
                      <a:pt x="9841" y="15645"/>
                      <a:pt x="9207" y="12143"/>
                      <a:pt x="8540" y="8640"/>
                    </a:cubicBezTo>
                    <a:cubicBezTo>
                      <a:pt x="8340" y="7539"/>
                      <a:pt x="8007" y="6472"/>
                      <a:pt x="7439" y="5471"/>
                    </a:cubicBezTo>
                    <a:cubicBezTo>
                      <a:pt x="7039" y="5571"/>
                      <a:pt x="7039" y="5938"/>
                      <a:pt x="6906" y="6172"/>
                    </a:cubicBezTo>
                    <a:cubicBezTo>
                      <a:pt x="6239" y="7573"/>
                      <a:pt x="6038" y="9074"/>
                      <a:pt x="5805" y="10575"/>
                    </a:cubicBezTo>
                    <a:cubicBezTo>
                      <a:pt x="5505" y="12710"/>
                      <a:pt x="4871" y="14811"/>
                      <a:pt x="4604" y="16946"/>
                    </a:cubicBezTo>
                    <a:cubicBezTo>
                      <a:pt x="4471" y="17847"/>
                      <a:pt x="4504" y="18747"/>
                      <a:pt x="4471" y="19648"/>
                    </a:cubicBezTo>
                    <a:cubicBezTo>
                      <a:pt x="3637" y="20015"/>
                      <a:pt x="2769" y="20315"/>
                      <a:pt x="1735" y="20482"/>
                    </a:cubicBezTo>
                    <a:cubicBezTo>
                      <a:pt x="3804" y="14411"/>
                      <a:pt x="5004" y="8206"/>
                      <a:pt x="7339" y="2102"/>
                    </a:cubicBezTo>
                    <a:close/>
                    <a:moveTo>
                      <a:pt x="7339" y="6872"/>
                    </a:moveTo>
                    <a:cubicBezTo>
                      <a:pt x="9041" y="12676"/>
                      <a:pt x="9341" y="18614"/>
                      <a:pt x="9341" y="24685"/>
                    </a:cubicBezTo>
                    <a:lnTo>
                      <a:pt x="5371" y="24685"/>
                    </a:lnTo>
                    <a:cubicBezTo>
                      <a:pt x="5371" y="18647"/>
                      <a:pt x="5672" y="12710"/>
                      <a:pt x="7339" y="6872"/>
                    </a:cubicBezTo>
                    <a:close/>
                    <a:moveTo>
                      <a:pt x="9207" y="25219"/>
                    </a:moveTo>
                    <a:cubicBezTo>
                      <a:pt x="9374" y="25519"/>
                      <a:pt x="9341" y="25786"/>
                      <a:pt x="9274" y="26119"/>
                    </a:cubicBezTo>
                    <a:lnTo>
                      <a:pt x="5438" y="26119"/>
                    </a:lnTo>
                    <a:cubicBezTo>
                      <a:pt x="5371" y="25819"/>
                      <a:pt x="5338" y="25519"/>
                      <a:pt x="5471" y="25219"/>
                    </a:cubicBezTo>
                    <a:cubicBezTo>
                      <a:pt x="6148" y="25255"/>
                      <a:pt x="6836" y="25282"/>
                      <a:pt x="7522" y="25282"/>
                    </a:cubicBezTo>
                    <a:cubicBezTo>
                      <a:pt x="8086" y="25282"/>
                      <a:pt x="8650" y="25264"/>
                      <a:pt x="9207" y="25219"/>
                    </a:cubicBezTo>
                    <a:close/>
                    <a:moveTo>
                      <a:pt x="7205" y="26849"/>
                    </a:moveTo>
                    <a:cubicBezTo>
                      <a:pt x="7900" y="26849"/>
                      <a:pt x="8594" y="26884"/>
                      <a:pt x="9307" y="26920"/>
                    </a:cubicBezTo>
                    <a:cubicBezTo>
                      <a:pt x="9441" y="27820"/>
                      <a:pt x="9474" y="28654"/>
                      <a:pt x="9508" y="29588"/>
                    </a:cubicBezTo>
                    <a:lnTo>
                      <a:pt x="5238" y="29588"/>
                    </a:lnTo>
                    <a:cubicBezTo>
                      <a:pt x="5171" y="28688"/>
                      <a:pt x="5271" y="27820"/>
                      <a:pt x="5371" y="26953"/>
                    </a:cubicBezTo>
                    <a:cubicBezTo>
                      <a:pt x="5992" y="26876"/>
                      <a:pt x="6599" y="26849"/>
                      <a:pt x="7205" y="26849"/>
                    </a:cubicBezTo>
                    <a:close/>
                    <a:moveTo>
                      <a:pt x="6493" y="31968"/>
                    </a:moveTo>
                    <a:cubicBezTo>
                      <a:pt x="7010" y="31968"/>
                      <a:pt x="7206" y="32234"/>
                      <a:pt x="7206" y="32891"/>
                    </a:cubicBezTo>
                    <a:cubicBezTo>
                      <a:pt x="7206" y="39562"/>
                      <a:pt x="7239" y="46234"/>
                      <a:pt x="7239" y="52905"/>
                    </a:cubicBezTo>
                    <a:cubicBezTo>
                      <a:pt x="7239" y="53172"/>
                      <a:pt x="7239" y="53439"/>
                      <a:pt x="7239" y="53706"/>
                    </a:cubicBezTo>
                    <a:lnTo>
                      <a:pt x="7406" y="53706"/>
                    </a:lnTo>
                    <a:lnTo>
                      <a:pt x="7406" y="32190"/>
                    </a:lnTo>
                    <a:cubicBezTo>
                      <a:pt x="7770" y="32099"/>
                      <a:pt x="8018" y="32043"/>
                      <a:pt x="8186" y="32043"/>
                    </a:cubicBezTo>
                    <a:cubicBezTo>
                      <a:pt x="8511" y="32043"/>
                      <a:pt x="8540" y="32253"/>
                      <a:pt x="8540" y="32824"/>
                    </a:cubicBezTo>
                    <a:cubicBezTo>
                      <a:pt x="8540" y="48202"/>
                      <a:pt x="8540" y="70017"/>
                      <a:pt x="8540" y="85395"/>
                    </a:cubicBezTo>
                    <a:cubicBezTo>
                      <a:pt x="8540" y="85595"/>
                      <a:pt x="8507" y="85795"/>
                      <a:pt x="8507" y="86029"/>
                    </a:cubicBezTo>
                    <a:cubicBezTo>
                      <a:pt x="8091" y="86133"/>
                      <a:pt x="7703" y="86192"/>
                      <a:pt x="7313" y="86192"/>
                    </a:cubicBezTo>
                    <a:cubicBezTo>
                      <a:pt x="6952" y="86192"/>
                      <a:pt x="6590" y="86141"/>
                      <a:pt x="6205" y="86029"/>
                    </a:cubicBezTo>
                    <a:lnTo>
                      <a:pt x="6205" y="31990"/>
                    </a:lnTo>
                    <a:cubicBezTo>
                      <a:pt x="6311" y="31976"/>
                      <a:pt x="6407" y="31968"/>
                      <a:pt x="6493" y="31968"/>
                    </a:cubicBezTo>
                    <a:close/>
                    <a:moveTo>
                      <a:pt x="6005" y="86563"/>
                    </a:moveTo>
                    <a:cubicBezTo>
                      <a:pt x="6072" y="86629"/>
                      <a:pt x="6139" y="86696"/>
                      <a:pt x="6205" y="86763"/>
                    </a:cubicBezTo>
                    <a:cubicBezTo>
                      <a:pt x="5638" y="87697"/>
                      <a:pt x="5104" y="88597"/>
                      <a:pt x="4537" y="89498"/>
                    </a:cubicBezTo>
                    <a:cubicBezTo>
                      <a:pt x="4437" y="89698"/>
                      <a:pt x="4271" y="89898"/>
                      <a:pt x="4037" y="89932"/>
                    </a:cubicBezTo>
                    <a:cubicBezTo>
                      <a:pt x="3697" y="89945"/>
                      <a:pt x="3356" y="89959"/>
                      <a:pt x="3004" y="89959"/>
                    </a:cubicBezTo>
                    <a:cubicBezTo>
                      <a:pt x="2494" y="89959"/>
                      <a:pt x="1961" y="89930"/>
                      <a:pt x="1368" y="89832"/>
                    </a:cubicBezTo>
                    <a:cubicBezTo>
                      <a:pt x="2936" y="88597"/>
                      <a:pt x="4637" y="87830"/>
                      <a:pt x="6005" y="86563"/>
                    </a:cubicBezTo>
                    <a:close/>
                    <a:moveTo>
                      <a:pt x="7239" y="86596"/>
                    </a:moveTo>
                    <a:cubicBezTo>
                      <a:pt x="8107" y="86596"/>
                      <a:pt x="8874" y="86629"/>
                      <a:pt x="9608" y="87263"/>
                    </a:cubicBezTo>
                    <a:cubicBezTo>
                      <a:pt x="10342" y="87930"/>
                      <a:pt x="11276" y="88397"/>
                      <a:pt x="12143" y="88964"/>
                    </a:cubicBezTo>
                    <a:cubicBezTo>
                      <a:pt x="12510" y="89198"/>
                      <a:pt x="12843" y="89465"/>
                      <a:pt x="13177" y="89832"/>
                    </a:cubicBezTo>
                    <a:cubicBezTo>
                      <a:pt x="11219" y="89902"/>
                      <a:pt x="9278" y="89973"/>
                      <a:pt x="7295" y="89973"/>
                    </a:cubicBezTo>
                    <a:cubicBezTo>
                      <a:pt x="6473" y="89973"/>
                      <a:pt x="5644" y="89961"/>
                      <a:pt x="4804" y="89932"/>
                    </a:cubicBezTo>
                    <a:cubicBezTo>
                      <a:pt x="5371" y="88797"/>
                      <a:pt x="5972" y="87830"/>
                      <a:pt x="6639" y="86896"/>
                    </a:cubicBezTo>
                    <a:cubicBezTo>
                      <a:pt x="6806" y="86663"/>
                      <a:pt x="7006" y="86596"/>
                      <a:pt x="7239" y="86596"/>
                    </a:cubicBezTo>
                    <a:close/>
                    <a:moveTo>
                      <a:pt x="6794" y="91210"/>
                    </a:moveTo>
                    <a:cubicBezTo>
                      <a:pt x="7268" y="91210"/>
                      <a:pt x="7306" y="91421"/>
                      <a:pt x="7306" y="92200"/>
                    </a:cubicBezTo>
                    <a:cubicBezTo>
                      <a:pt x="7339" y="95069"/>
                      <a:pt x="7339" y="97937"/>
                      <a:pt x="7373" y="100806"/>
                    </a:cubicBezTo>
                    <a:cubicBezTo>
                      <a:pt x="7573" y="97871"/>
                      <a:pt x="7606" y="94935"/>
                      <a:pt x="7606" y="92033"/>
                    </a:cubicBezTo>
                    <a:cubicBezTo>
                      <a:pt x="7606" y="91338"/>
                      <a:pt x="7629" y="91222"/>
                      <a:pt x="8158" y="91222"/>
                    </a:cubicBezTo>
                    <a:cubicBezTo>
                      <a:pt x="8264" y="91222"/>
                      <a:pt x="8390" y="91227"/>
                      <a:pt x="8540" y="91233"/>
                    </a:cubicBezTo>
                    <a:cubicBezTo>
                      <a:pt x="8640" y="107311"/>
                      <a:pt x="8607" y="141168"/>
                      <a:pt x="8574" y="157280"/>
                    </a:cubicBezTo>
                    <a:cubicBezTo>
                      <a:pt x="8201" y="157404"/>
                      <a:pt x="7829" y="157456"/>
                      <a:pt x="7451" y="157456"/>
                    </a:cubicBezTo>
                    <a:cubicBezTo>
                      <a:pt x="7014" y="157456"/>
                      <a:pt x="6569" y="157387"/>
                      <a:pt x="6105" y="157280"/>
                    </a:cubicBezTo>
                    <a:cubicBezTo>
                      <a:pt x="6072" y="141168"/>
                      <a:pt x="6072" y="107344"/>
                      <a:pt x="6172" y="91266"/>
                    </a:cubicBezTo>
                    <a:cubicBezTo>
                      <a:pt x="6436" y="91233"/>
                      <a:pt x="6638" y="91210"/>
                      <a:pt x="6794" y="91210"/>
                    </a:cubicBezTo>
                    <a:close/>
                    <a:moveTo>
                      <a:pt x="7306" y="1"/>
                    </a:moveTo>
                    <a:cubicBezTo>
                      <a:pt x="5705" y="4137"/>
                      <a:pt x="4337" y="8373"/>
                      <a:pt x="3136" y="12643"/>
                    </a:cubicBezTo>
                    <a:cubicBezTo>
                      <a:pt x="2403" y="15278"/>
                      <a:pt x="1802" y="17947"/>
                      <a:pt x="835" y="20549"/>
                    </a:cubicBezTo>
                    <a:cubicBezTo>
                      <a:pt x="735" y="20815"/>
                      <a:pt x="401" y="21116"/>
                      <a:pt x="735" y="21416"/>
                    </a:cubicBezTo>
                    <a:cubicBezTo>
                      <a:pt x="841" y="21523"/>
                      <a:pt x="959" y="21560"/>
                      <a:pt x="1081" y="21560"/>
                    </a:cubicBezTo>
                    <a:cubicBezTo>
                      <a:pt x="1263" y="21560"/>
                      <a:pt x="1455" y="21476"/>
                      <a:pt x="1635" y="21416"/>
                    </a:cubicBezTo>
                    <a:cubicBezTo>
                      <a:pt x="2636" y="21082"/>
                      <a:pt x="3603" y="20782"/>
                      <a:pt x="4704" y="20415"/>
                    </a:cubicBezTo>
                    <a:lnTo>
                      <a:pt x="4704" y="20415"/>
                    </a:lnTo>
                    <a:cubicBezTo>
                      <a:pt x="4337" y="23417"/>
                      <a:pt x="4671" y="26353"/>
                      <a:pt x="4304" y="29255"/>
                    </a:cubicBezTo>
                    <a:cubicBezTo>
                      <a:pt x="4170" y="30289"/>
                      <a:pt x="4304" y="30389"/>
                      <a:pt x="5405" y="30556"/>
                    </a:cubicBezTo>
                    <a:cubicBezTo>
                      <a:pt x="5405" y="30823"/>
                      <a:pt x="5405" y="31023"/>
                      <a:pt x="5405" y="31256"/>
                    </a:cubicBezTo>
                    <a:cubicBezTo>
                      <a:pt x="5405" y="47268"/>
                      <a:pt x="5438" y="69684"/>
                      <a:pt x="5438" y="85695"/>
                    </a:cubicBezTo>
                    <a:cubicBezTo>
                      <a:pt x="5438" y="86196"/>
                      <a:pt x="5271" y="86529"/>
                      <a:pt x="4838" y="86796"/>
                    </a:cubicBezTo>
                    <a:cubicBezTo>
                      <a:pt x="3403" y="87697"/>
                      <a:pt x="1969" y="88664"/>
                      <a:pt x="535" y="89598"/>
                    </a:cubicBezTo>
                    <a:cubicBezTo>
                      <a:pt x="301" y="89765"/>
                      <a:pt x="1" y="89832"/>
                      <a:pt x="34" y="90198"/>
                    </a:cubicBezTo>
                    <a:cubicBezTo>
                      <a:pt x="234" y="90465"/>
                      <a:pt x="501" y="90399"/>
                      <a:pt x="768" y="90432"/>
                    </a:cubicBezTo>
                    <a:cubicBezTo>
                      <a:pt x="1658" y="90521"/>
                      <a:pt x="2547" y="90565"/>
                      <a:pt x="3427" y="90565"/>
                    </a:cubicBezTo>
                    <a:cubicBezTo>
                      <a:pt x="3867" y="90565"/>
                      <a:pt x="4304" y="90554"/>
                      <a:pt x="4738" y="90532"/>
                    </a:cubicBezTo>
                    <a:cubicBezTo>
                      <a:pt x="4777" y="90530"/>
                      <a:pt x="4814" y="90529"/>
                      <a:pt x="4850" y="90529"/>
                    </a:cubicBezTo>
                    <a:cubicBezTo>
                      <a:pt x="5387" y="90529"/>
                      <a:pt x="5505" y="90767"/>
                      <a:pt x="5505" y="91299"/>
                    </a:cubicBezTo>
                    <a:cubicBezTo>
                      <a:pt x="5505" y="101640"/>
                      <a:pt x="5538" y="105543"/>
                      <a:pt x="5471" y="115884"/>
                    </a:cubicBezTo>
                    <a:cubicBezTo>
                      <a:pt x="5438" y="121221"/>
                      <a:pt x="5405" y="151909"/>
                      <a:pt x="5438" y="157280"/>
                    </a:cubicBezTo>
                    <a:cubicBezTo>
                      <a:pt x="5438" y="157410"/>
                      <a:pt x="5438" y="157457"/>
                      <a:pt x="5440" y="157457"/>
                    </a:cubicBezTo>
                    <a:cubicBezTo>
                      <a:pt x="5444" y="157457"/>
                      <a:pt x="5461" y="157120"/>
                      <a:pt x="5521" y="157120"/>
                    </a:cubicBezTo>
                    <a:cubicBezTo>
                      <a:pt x="5543" y="157120"/>
                      <a:pt x="5570" y="157163"/>
                      <a:pt x="5605" y="157280"/>
                    </a:cubicBezTo>
                    <a:cubicBezTo>
                      <a:pt x="6264" y="157390"/>
                      <a:pt x="6912" y="157469"/>
                      <a:pt x="7579" y="157469"/>
                    </a:cubicBezTo>
                    <a:cubicBezTo>
                      <a:pt x="8127" y="157469"/>
                      <a:pt x="8687" y="157415"/>
                      <a:pt x="9274" y="157280"/>
                    </a:cubicBezTo>
                    <a:cubicBezTo>
                      <a:pt x="9274" y="140801"/>
                      <a:pt x="9107" y="107144"/>
                      <a:pt x="9241" y="90565"/>
                    </a:cubicBezTo>
                    <a:cubicBezTo>
                      <a:pt x="9708" y="90549"/>
                      <a:pt x="10173" y="90547"/>
                      <a:pt x="10635" y="90547"/>
                    </a:cubicBezTo>
                    <a:cubicBezTo>
                      <a:pt x="10789" y="90547"/>
                      <a:pt x="10943" y="90547"/>
                      <a:pt x="11096" y="90547"/>
                    </a:cubicBezTo>
                    <a:cubicBezTo>
                      <a:pt x="12324" y="90547"/>
                      <a:pt x="13533" y="90532"/>
                      <a:pt x="14711" y="90265"/>
                    </a:cubicBezTo>
                    <a:cubicBezTo>
                      <a:pt x="14611" y="89832"/>
                      <a:pt x="14378" y="89731"/>
                      <a:pt x="14178" y="89598"/>
                    </a:cubicBezTo>
                    <a:cubicBezTo>
                      <a:pt x="12743" y="88664"/>
                      <a:pt x="11309" y="87697"/>
                      <a:pt x="9841" y="86763"/>
                    </a:cubicBezTo>
                    <a:cubicBezTo>
                      <a:pt x="9408" y="86496"/>
                      <a:pt x="9241" y="86196"/>
                      <a:pt x="9241" y="85662"/>
                    </a:cubicBezTo>
                    <a:cubicBezTo>
                      <a:pt x="9274" y="69717"/>
                      <a:pt x="9274" y="47301"/>
                      <a:pt x="9307" y="31323"/>
                    </a:cubicBezTo>
                    <a:cubicBezTo>
                      <a:pt x="9307" y="31056"/>
                      <a:pt x="9241" y="30756"/>
                      <a:pt x="9408" y="30522"/>
                    </a:cubicBezTo>
                    <a:cubicBezTo>
                      <a:pt x="10375" y="30422"/>
                      <a:pt x="10475" y="30289"/>
                      <a:pt x="10408" y="29288"/>
                    </a:cubicBezTo>
                    <a:cubicBezTo>
                      <a:pt x="10408" y="29188"/>
                      <a:pt x="10408" y="29055"/>
                      <a:pt x="10375" y="28921"/>
                    </a:cubicBezTo>
                    <a:cubicBezTo>
                      <a:pt x="10008" y="26119"/>
                      <a:pt x="10342" y="23284"/>
                      <a:pt x="10008" y="20415"/>
                    </a:cubicBezTo>
                    <a:lnTo>
                      <a:pt x="10008" y="20415"/>
                    </a:lnTo>
                    <a:cubicBezTo>
                      <a:pt x="11175" y="20782"/>
                      <a:pt x="12210" y="21149"/>
                      <a:pt x="13277" y="21483"/>
                    </a:cubicBezTo>
                    <a:cubicBezTo>
                      <a:pt x="13394" y="21516"/>
                      <a:pt x="13519" y="21549"/>
                      <a:pt x="13644" y="21549"/>
                    </a:cubicBezTo>
                    <a:cubicBezTo>
                      <a:pt x="13769" y="21549"/>
                      <a:pt x="13894" y="21516"/>
                      <a:pt x="14011" y="21416"/>
                    </a:cubicBezTo>
                    <a:cubicBezTo>
                      <a:pt x="14211" y="21182"/>
                      <a:pt x="14044" y="20949"/>
                      <a:pt x="13944" y="20715"/>
                    </a:cubicBezTo>
                    <a:cubicBezTo>
                      <a:pt x="13444" y="19314"/>
                      <a:pt x="12943" y="17913"/>
                      <a:pt x="12576" y="16446"/>
                    </a:cubicBezTo>
                    <a:cubicBezTo>
                      <a:pt x="11175" y="10975"/>
                      <a:pt x="9508" y="5571"/>
                      <a:pt x="7506" y="234"/>
                    </a:cubicBezTo>
                    <a:cubicBezTo>
                      <a:pt x="7473" y="134"/>
                      <a:pt x="7473" y="1"/>
                      <a:pt x="730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 name="Google Shape;3411;p87">
              <a:extLst>
                <a:ext uri="{FF2B5EF4-FFF2-40B4-BE49-F238E27FC236}">
                  <a16:creationId xmlns:a16="http://schemas.microsoft.com/office/drawing/2014/main" id="{4402B66C-23E7-167C-0EDC-EDC87B5F48C9}"/>
                </a:ext>
              </a:extLst>
            </p:cNvPr>
            <p:cNvGrpSpPr/>
            <p:nvPr/>
          </p:nvGrpSpPr>
          <p:grpSpPr>
            <a:xfrm>
              <a:off x="2733178" y="4102753"/>
              <a:ext cx="3443230" cy="1338264"/>
              <a:chOff x="2275978" y="3645553"/>
              <a:chExt cx="3443230" cy="1338264"/>
            </a:xfrm>
          </p:grpSpPr>
          <p:sp>
            <p:nvSpPr>
              <p:cNvPr id="39" name="Google Shape;3412;p87">
                <a:extLst>
                  <a:ext uri="{FF2B5EF4-FFF2-40B4-BE49-F238E27FC236}">
                    <a16:creationId xmlns:a16="http://schemas.microsoft.com/office/drawing/2014/main" id="{A7E4DFE3-5448-7527-0A9E-B801E7126CF1}"/>
                  </a:ext>
                </a:extLst>
              </p:cNvPr>
              <p:cNvSpPr/>
              <p:nvPr/>
            </p:nvSpPr>
            <p:spPr>
              <a:xfrm rot="-4378014" flipH="1">
                <a:off x="2619125" y="3714380"/>
                <a:ext cx="87530" cy="395298"/>
              </a:xfrm>
              <a:custGeom>
                <a:avLst/>
                <a:gdLst/>
                <a:ahLst/>
                <a:cxnLst/>
                <a:rect l="l" t="t" r="r" b="b"/>
                <a:pathLst>
                  <a:path w="3937" h="17780" extrusionOk="0">
                    <a:moveTo>
                      <a:pt x="1968" y="0"/>
                    </a:moveTo>
                    <a:cubicBezTo>
                      <a:pt x="267" y="5804"/>
                      <a:pt x="0" y="11775"/>
                      <a:pt x="0" y="17779"/>
                    </a:cubicBezTo>
                    <a:lnTo>
                      <a:pt x="3936" y="17779"/>
                    </a:lnTo>
                    <a:cubicBezTo>
                      <a:pt x="3936" y="11742"/>
                      <a:pt x="3636" y="5804"/>
                      <a:pt x="196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3413;p87">
                <a:extLst>
                  <a:ext uri="{FF2B5EF4-FFF2-40B4-BE49-F238E27FC236}">
                    <a16:creationId xmlns:a16="http://schemas.microsoft.com/office/drawing/2014/main" id="{B0B5ED7E-231C-2B75-EA3E-3BCAE13C60E0}"/>
                  </a:ext>
                </a:extLst>
              </p:cNvPr>
              <p:cNvSpPr/>
              <p:nvPr/>
            </p:nvSpPr>
            <p:spPr>
              <a:xfrm rot="-4378014" flipH="1">
                <a:off x="2442502" y="3678568"/>
                <a:ext cx="250696" cy="408660"/>
              </a:xfrm>
              <a:custGeom>
                <a:avLst/>
                <a:gdLst/>
                <a:ahLst/>
                <a:cxnLst/>
                <a:rect l="l" t="t" r="r" b="b"/>
                <a:pathLst>
                  <a:path w="11276" h="18381" extrusionOk="0">
                    <a:moveTo>
                      <a:pt x="5638" y="1"/>
                    </a:moveTo>
                    <a:cubicBezTo>
                      <a:pt x="3303" y="6105"/>
                      <a:pt x="2102" y="12310"/>
                      <a:pt x="1" y="18381"/>
                    </a:cubicBezTo>
                    <a:cubicBezTo>
                      <a:pt x="1035" y="18214"/>
                      <a:pt x="1902" y="17914"/>
                      <a:pt x="2736" y="17547"/>
                    </a:cubicBezTo>
                    <a:cubicBezTo>
                      <a:pt x="2769" y="16613"/>
                      <a:pt x="2769" y="15712"/>
                      <a:pt x="2869" y="14845"/>
                    </a:cubicBezTo>
                    <a:cubicBezTo>
                      <a:pt x="3136" y="12710"/>
                      <a:pt x="3770" y="10609"/>
                      <a:pt x="4104" y="8474"/>
                    </a:cubicBezTo>
                    <a:cubicBezTo>
                      <a:pt x="4304" y="6973"/>
                      <a:pt x="4504" y="5472"/>
                      <a:pt x="5204" y="4071"/>
                    </a:cubicBezTo>
                    <a:cubicBezTo>
                      <a:pt x="5305" y="3804"/>
                      <a:pt x="5338" y="3470"/>
                      <a:pt x="5738" y="3370"/>
                    </a:cubicBezTo>
                    <a:cubicBezTo>
                      <a:pt x="6305" y="4371"/>
                      <a:pt x="6639" y="5405"/>
                      <a:pt x="6839" y="6539"/>
                    </a:cubicBezTo>
                    <a:cubicBezTo>
                      <a:pt x="7506" y="10041"/>
                      <a:pt x="8107" y="13544"/>
                      <a:pt x="8473" y="17080"/>
                    </a:cubicBezTo>
                    <a:cubicBezTo>
                      <a:pt x="8507" y="17313"/>
                      <a:pt x="8440" y="17547"/>
                      <a:pt x="8740" y="17647"/>
                    </a:cubicBezTo>
                    <a:cubicBezTo>
                      <a:pt x="9508" y="17914"/>
                      <a:pt x="10308" y="18247"/>
                      <a:pt x="11275" y="18381"/>
                    </a:cubicBezTo>
                    <a:cubicBezTo>
                      <a:pt x="9174" y="12310"/>
                      <a:pt x="8006" y="6072"/>
                      <a:pt x="563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3414;p87">
                <a:extLst>
                  <a:ext uri="{FF2B5EF4-FFF2-40B4-BE49-F238E27FC236}">
                    <a16:creationId xmlns:a16="http://schemas.microsoft.com/office/drawing/2014/main" id="{0711100A-1E3C-A821-954E-2DF14A2ACCC7}"/>
                  </a:ext>
                </a:extLst>
              </p:cNvPr>
              <p:cNvSpPr/>
              <p:nvPr/>
            </p:nvSpPr>
            <p:spPr>
              <a:xfrm rot="-4378014" flipH="1">
                <a:off x="2826575" y="3971676"/>
                <a:ext cx="89754" cy="20788"/>
              </a:xfrm>
              <a:custGeom>
                <a:avLst/>
                <a:gdLst/>
                <a:ahLst/>
                <a:cxnLst/>
                <a:rect l="l" t="t" r="r" b="b"/>
                <a:pathLst>
                  <a:path w="4037" h="935" extrusionOk="0">
                    <a:moveTo>
                      <a:pt x="3870" y="0"/>
                    </a:moveTo>
                    <a:cubicBezTo>
                      <a:pt x="3236" y="67"/>
                      <a:pt x="2603" y="92"/>
                      <a:pt x="1973" y="92"/>
                    </a:cubicBezTo>
                    <a:cubicBezTo>
                      <a:pt x="1343" y="92"/>
                      <a:pt x="718" y="67"/>
                      <a:pt x="101" y="33"/>
                    </a:cubicBezTo>
                    <a:cubicBezTo>
                      <a:pt x="1" y="334"/>
                      <a:pt x="34" y="601"/>
                      <a:pt x="67" y="934"/>
                    </a:cubicBezTo>
                    <a:lnTo>
                      <a:pt x="3903" y="934"/>
                    </a:lnTo>
                    <a:cubicBezTo>
                      <a:pt x="3970" y="601"/>
                      <a:pt x="4037" y="300"/>
                      <a:pt x="3870" y="0"/>
                    </a:cubicBezTo>
                    <a:close/>
                  </a:path>
                </a:pathLst>
              </a:custGeom>
              <a:solidFill>
                <a:srgbClr val="FFD0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3415;p87">
                <a:extLst>
                  <a:ext uri="{FF2B5EF4-FFF2-40B4-BE49-F238E27FC236}">
                    <a16:creationId xmlns:a16="http://schemas.microsoft.com/office/drawing/2014/main" id="{837C01C1-96BA-57AC-CFC5-24F7C80CDCA4}"/>
                  </a:ext>
                </a:extLst>
              </p:cNvPr>
              <p:cNvSpPr/>
              <p:nvPr/>
            </p:nvSpPr>
            <p:spPr>
              <a:xfrm rot="-4378014" flipH="1">
                <a:off x="4939840" y="3884533"/>
                <a:ext cx="56382" cy="1467226"/>
              </a:xfrm>
              <a:custGeom>
                <a:avLst/>
                <a:gdLst/>
                <a:ahLst/>
                <a:cxnLst/>
                <a:rect l="l" t="t" r="r" b="b"/>
                <a:pathLst>
                  <a:path w="2536" h="65994" extrusionOk="0">
                    <a:moveTo>
                      <a:pt x="724" y="1"/>
                    </a:moveTo>
                    <a:cubicBezTo>
                      <a:pt x="561" y="1"/>
                      <a:pt x="348" y="28"/>
                      <a:pt x="67" y="71"/>
                    </a:cubicBezTo>
                    <a:cubicBezTo>
                      <a:pt x="1" y="16149"/>
                      <a:pt x="1" y="49706"/>
                      <a:pt x="34" y="65818"/>
                    </a:cubicBezTo>
                    <a:cubicBezTo>
                      <a:pt x="480" y="65925"/>
                      <a:pt x="926" y="65994"/>
                      <a:pt x="1368" y="65994"/>
                    </a:cubicBezTo>
                    <a:cubicBezTo>
                      <a:pt x="1751" y="65994"/>
                      <a:pt x="2130" y="65942"/>
                      <a:pt x="2502" y="65818"/>
                    </a:cubicBezTo>
                    <a:cubicBezTo>
                      <a:pt x="2536" y="49706"/>
                      <a:pt x="2536" y="16082"/>
                      <a:pt x="2469" y="4"/>
                    </a:cubicBezTo>
                    <a:cubicBezTo>
                      <a:pt x="1535" y="4"/>
                      <a:pt x="1535" y="4"/>
                      <a:pt x="1535" y="805"/>
                    </a:cubicBezTo>
                    <a:cubicBezTo>
                      <a:pt x="1535" y="3740"/>
                      <a:pt x="1502" y="6675"/>
                      <a:pt x="1301" y="9611"/>
                    </a:cubicBezTo>
                    <a:cubicBezTo>
                      <a:pt x="1235" y="6742"/>
                      <a:pt x="1235" y="3873"/>
                      <a:pt x="1235" y="1005"/>
                    </a:cubicBezTo>
                    <a:cubicBezTo>
                      <a:pt x="1235" y="234"/>
                      <a:pt x="1198" y="1"/>
                      <a:pt x="7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3416;p87">
                <a:extLst>
                  <a:ext uri="{FF2B5EF4-FFF2-40B4-BE49-F238E27FC236}">
                    <a16:creationId xmlns:a16="http://schemas.microsoft.com/office/drawing/2014/main" id="{4A5427D7-8A3F-2CB2-4B35-5548B473F38D}"/>
                  </a:ext>
                </a:extLst>
              </p:cNvPr>
              <p:cNvSpPr/>
              <p:nvPr/>
            </p:nvSpPr>
            <p:spPr>
              <a:xfrm rot="-4378014" flipH="1">
                <a:off x="4488357" y="4402504"/>
                <a:ext cx="22" cy="152050"/>
              </a:xfrm>
              <a:custGeom>
                <a:avLst/>
                <a:gdLst/>
                <a:ahLst/>
                <a:cxnLst/>
                <a:rect l="l" t="t" r="r" b="b"/>
                <a:pathLst>
                  <a:path w="1" h="6839" extrusionOk="0">
                    <a:moveTo>
                      <a:pt x="1" y="0"/>
                    </a:moveTo>
                    <a:lnTo>
                      <a:pt x="1" y="0"/>
                    </a:lnTo>
                    <a:lnTo>
                      <a:pt x="1" y="6838"/>
                    </a:lnTo>
                    <a:lnTo>
                      <a:pt x="1" y="6838"/>
                    </a:lnTo>
                    <a:close/>
                  </a:path>
                </a:pathLst>
              </a:custGeom>
              <a:solidFill>
                <a:srgbClr val="8C501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3417;p87">
                <a:extLst>
                  <a:ext uri="{FF2B5EF4-FFF2-40B4-BE49-F238E27FC236}">
                    <a16:creationId xmlns:a16="http://schemas.microsoft.com/office/drawing/2014/main" id="{E124A11B-1B56-5EBD-47F4-B3C075786FE7}"/>
                  </a:ext>
                </a:extLst>
              </p:cNvPr>
              <p:cNvSpPr/>
              <p:nvPr/>
            </p:nvSpPr>
            <p:spPr>
              <a:xfrm rot="-4378014" flipH="1">
                <a:off x="2909707" y="3982230"/>
                <a:ext cx="36373" cy="31170"/>
              </a:xfrm>
              <a:custGeom>
                <a:avLst/>
                <a:gdLst/>
                <a:ahLst/>
                <a:cxnLst/>
                <a:rect l="l" t="t" r="r" b="b"/>
                <a:pathLst>
                  <a:path w="1636" h="1402" extrusionOk="0">
                    <a:moveTo>
                      <a:pt x="801" y="1"/>
                    </a:moveTo>
                    <a:cubicBezTo>
                      <a:pt x="368" y="1"/>
                      <a:pt x="1" y="234"/>
                      <a:pt x="34" y="701"/>
                    </a:cubicBezTo>
                    <a:cubicBezTo>
                      <a:pt x="34" y="1202"/>
                      <a:pt x="468" y="1368"/>
                      <a:pt x="901" y="1402"/>
                    </a:cubicBezTo>
                    <a:cubicBezTo>
                      <a:pt x="1335" y="1368"/>
                      <a:pt x="1635" y="1202"/>
                      <a:pt x="1635" y="735"/>
                    </a:cubicBezTo>
                    <a:cubicBezTo>
                      <a:pt x="1635" y="201"/>
                      <a:pt x="1268" y="1"/>
                      <a:pt x="801" y="1"/>
                    </a:cubicBezTo>
                    <a:close/>
                  </a:path>
                </a:pathLst>
              </a:custGeom>
              <a:solidFill>
                <a:srgbClr val="F020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3418;p87">
                <a:extLst>
                  <a:ext uri="{FF2B5EF4-FFF2-40B4-BE49-F238E27FC236}">
                    <a16:creationId xmlns:a16="http://schemas.microsoft.com/office/drawing/2014/main" id="{B6E74969-1F6A-A401-952D-2B63531EAD28}"/>
                  </a:ext>
                </a:extLst>
              </p:cNvPr>
              <p:cNvSpPr/>
              <p:nvPr/>
            </p:nvSpPr>
            <p:spPr>
              <a:xfrm rot="-9766733" flipH="1">
                <a:off x="2897449" y="4370158"/>
                <a:ext cx="2839287" cy="81698"/>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3419;p87">
                <a:extLst>
                  <a:ext uri="{FF2B5EF4-FFF2-40B4-BE49-F238E27FC236}">
                    <a16:creationId xmlns:a16="http://schemas.microsoft.com/office/drawing/2014/main" id="{5378FEE1-5FC0-9A35-28EE-5E9D1547E877}"/>
                  </a:ext>
                </a:extLst>
              </p:cNvPr>
              <p:cNvSpPr/>
              <p:nvPr/>
            </p:nvSpPr>
            <p:spPr>
              <a:xfrm rot="-4378014" flipH="1">
                <a:off x="4099368" y="4386308"/>
                <a:ext cx="185443" cy="75836"/>
              </a:xfrm>
              <a:custGeom>
                <a:avLst/>
                <a:gdLst/>
                <a:ahLst/>
                <a:cxnLst/>
                <a:rect l="l" t="t" r="r" b="b"/>
                <a:pathLst>
                  <a:path w="8341" h="3411" extrusionOk="0">
                    <a:moveTo>
                      <a:pt x="2436" y="0"/>
                    </a:moveTo>
                    <a:cubicBezTo>
                      <a:pt x="2169" y="0"/>
                      <a:pt x="1969" y="67"/>
                      <a:pt x="1802" y="334"/>
                    </a:cubicBezTo>
                    <a:cubicBezTo>
                      <a:pt x="1168" y="1268"/>
                      <a:pt x="568" y="2235"/>
                      <a:pt x="1" y="3369"/>
                    </a:cubicBezTo>
                    <a:cubicBezTo>
                      <a:pt x="831" y="3399"/>
                      <a:pt x="1653" y="3411"/>
                      <a:pt x="2470" y="3411"/>
                    </a:cubicBezTo>
                    <a:cubicBezTo>
                      <a:pt x="4441" y="3411"/>
                      <a:pt x="6383" y="3340"/>
                      <a:pt x="8340" y="3269"/>
                    </a:cubicBezTo>
                    <a:cubicBezTo>
                      <a:pt x="8040" y="2902"/>
                      <a:pt x="7673" y="2636"/>
                      <a:pt x="7306" y="2402"/>
                    </a:cubicBezTo>
                    <a:cubicBezTo>
                      <a:pt x="6472" y="1835"/>
                      <a:pt x="5538" y="1368"/>
                      <a:pt x="4771" y="701"/>
                    </a:cubicBezTo>
                    <a:cubicBezTo>
                      <a:pt x="4071" y="67"/>
                      <a:pt x="3270" y="34"/>
                      <a:pt x="2436" y="0"/>
                    </a:cubicBezTo>
                    <a:close/>
                  </a:path>
                </a:pathLst>
              </a:custGeom>
              <a:solidFill>
                <a:srgbClr val="FFD0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3420;p87">
                <a:extLst>
                  <a:ext uri="{FF2B5EF4-FFF2-40B4-BE49-F238E27FC236}">
                    <a16:creationId xmlns:a16="http://schemas.microsoft.com/office/drawing/2014/main" id="{837E2046-9348-39C0-C3A4-4E74BB299362}"/>
                  </a:ext>
                </a:extLst>
              </p:cNvPr>
              <p:cNvSpPr/>
              <p:nvPr/>
            </p:nvSpPr>
            <p:spPr>
              <a:xfrm rot="-4378014" flipH="1">
                <a:off x="2878014" y="3967865"/>
                <a:ext cx="95690" cy="60184"/>
              </a:xfrm>
              <a:custGeom>
                <a:avLst/>
                <a:gdLst/>
                <a:ahLst/>
                <a:cxnLst/>
                <a:rect l="l" t="t" r="r" b="b"/>
                <a:pathLst>
                  <a:path w="4304" h="2707" extrusionOk="0">
                    <a:moveTo>
                      <a:pt x="2018" y="0"/>
                    </a:moveTo>
                    <a:cubicBezTo>
                      <a:pt x="1412" y="0"/>
                      <a:pt x="807" y="27"/>
                      <a:pt x="201" y="105"/>
                    </a:cubicBezTo>
                    <a:cubicBezTo>
                      <a:pt x="101" y="972"/>
                      <a:pt x="1" y="1840"/>
                      <a:pt x="68" y="2707"/>
                    </a:cubicBezTo>
                    <a:lnTo>
                      <a:pt x="4304" y="2707"/>
                    </a:lnTo>
                    <a:cubicBezTo>
                      <a:pt x="4304" y="1806"/>
                      <a:pt x="4271" y="939"/>
                      <a:pt x="4104" y="72"/>
                    </a:cubicBezTo>
                    <a:cubicBezTo>
                      <a:pt x="3408" y="36"/>
                      <a:pt x="2713" y="0"/>
                      <a:pt x="2018" y="0"/>
                    </a:cubicBezTo>
                    <a:close/>
                  </a:path>
                </a:pathLst>
              </a:custGeom>
              <a:solidFill>
                <a:srgbClr val="FFD0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3421;p87">
                <a:extLst>
                  <a:ext uri="{FF2B5EF4-FFF2-40B4-BE49-F238E27FC236}">
                    <a16:creationId xmlns:a16="http://schemas.microsoft.com/office/drawing/2014/main" id="{B679AD8C-E362-4CD3-9D60-25681DC6DA02}"/>
                  </a:ext>
                </a:extLst>
              </p:cNvPr>
              <p:cNvSpPr/>
              <p:nvPr/>
            </p:nvSpPr>
            <p:spPr>
              <a:xfrm rot="-4378014" flipH="1">
                <a:off x="4172093" y="4275483"/>
                <a:ext cx="107562" cy="75391"/>
              </a:xfrm>
              <a:custGeom>
                <a:avLst/>
                <a:gdLst/>
                <a:ahLst/>
                <a:cxnLst/>
                <a:rect l="l" t="t" r="r" b="b"/>
                <a:pathLst>
                  <a:path w="4838" h="3391" extrusionOk="0">
                    <a:moveTo>
                      <a:pt x="4637" y="0"/>
                    </a:moveTo>
                    <a:cubicBezTo>
                      <a:pt x="3303" y="1268"/>
                      <a:pt x="1602" y="2002"/>
                      <a:pt x="1" y="3269"/>
                    </a:cubicBezTo>
                    <a:cubicBezTo>
                      <a:pt x="556" y="3359"/>
                      <a:pt x="1053" y="3391"/>
                      <a:pt x="1524" y="3391"/>
                    </a:cubicBezTo>
                    <a:cubicBezTo>
                      <a:pt x="1930" y="3391"/>
                      <a:pt x="2316" y="3367"/>
                      <a:pt x="2703" y="3336"/>
                    </a:cubicBezTo>
                    <a:cubicBezTo>
                      <a:pt x="2936" y="3336"/>
                      <a:pt x="3070" y="3136"/>
                      <a:pt x="3203" y="2936"/>
                    </a:cubicBezTo>
                    <a:cubicBezTo>
                      <a:pt x="3737" y="2035"/>
                      <a:pt x="4304" y="1101"/>
                      <a:pt x="4838" y="201"/>
                    </a:cubicBezTo>
                    <a:lnTo>
                      <a:pt x="4637" y="0"/>
                    </a:lnTo>
                    <a:close/>
                  </a:path>
                </a:pathLst>
              </a:custGeom>
              <a:solidFill>
                <a:srgbClr val="FFD0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3422;p87">
                <a:extLst>
                  <a:ext uri="{FF2B5EF4-FFF2-40B4-BE49-F238E27FC236}">
                    <a16:creationId xmlns:a16="http://schemas.microsoft.com/office/drawing/2014/main" id="{95B408B1-D24F-8DE5-4528-03A6F14E181D}"/>
                  </a:ext>
                </a:extLst>
              </p:cNvPr>
              <p:cNvSpPr/>
              <p:nvPr/>
            </p:nvSpPr>
            <p:spPr>
              <a:xfrm rot="-4378014" flipH="1">
                <a:off x="3557514" y="3592113"/>
                <a:ext cx="51936" cy="1205369"/>
              </a:xfrm>
              <a:custGeom>
                <a:avLst/>
                <a:gdLst/>
                <a:ahLst/>
                <a:cxnLst/>
                <a:rect l="l" t="t" r="r" b="b"/>
                <a:pathLst>
                  <a:path w="2336" h="54216" extrusionOk="0">
                    <a:moveTo>
                      <a:pt x="289" y="0"/>
                    </a:moveTo>
                    <a:cubicBezTo>
                      <a:pt x="202" y="0"/>
                      <a:pt x="106" y="8"/>
                      <a:pt x="1" y="22"/>
                    </a:cubicBezTo>
                    <a:lnTo>
                      <a:pt x="1" y="54027"/>
                    </a:lnTo>
                    <a:cubicBezTo>
                      <a:pt x="372" y="54156"/>
                      <a:pt x="735" y="54215"/>
                      <a:pt x="1101" y="54215"/>
                    </a:cubicBezTo>
                    <a:cubicBezTo>
                      <a:pt x="1493" y="54215"/>
                      <a:pt x="1889" y="54148"/>
                      <a:pt x="2303" y="54027"/>
                    </a:cubicBezTo>
                    <a:cubicBezTo>
                      <a:pt x="2303" y="53827"/>
                      <a:pt x="2336" y="53627"/>
                      <a:pt x="2336" y="53427"/>
                    </a:cubicBezTo>
                    <a:cubicBezTo>
                      <a:pt x="2336" y="38049"/>
                      <a:pt x="2303" y="16234"/>
                      <a:pt x="2303" y="856"/>
                    </a:cubicBezTo>
                    <a:cubicBezTo>
                      <a:pt x="2303" y="284"/>
                      <a:pt x="2274" y="75"/>
                      <a:pt x="1958" y="75"/>
                    </a:cubicBezTo>
                    <a:cubicBezTo>
                      <a:pt x="1795" y="75"/>
                      <a:pt x="1554" y="131"/>
                      <a:pt x="1202" y="222"/>
                    </a:cubicBezTo>
                    <a:lnTo>
                      <a:pt x="1202" y="21738"/>
                    </a:lnTo>
                    <a:lnTo>
                      <a:pt x="1002" y="21738"/>
                    </a:lnTo>
                    <a:cubicBezTo>
                      <a:pt x="1002" y="21471"/>
                      <a:pt x="1002" y="21204"/>
                      <a:pt x="1002" y="20937"/>
                    </a:cubicBezTo>
                    <a:cubicBezTo>
                      <a:pt x="1002" y="14266"/>
                      <a:pt x="1002" y="7594"/>
                      <a:pt x="1002" y="923"/>
                    </a:cubicBezTo>
                    <a:cubicBezTo>
                      <a:pt x="1002" y="266"/>
                      <a:pt x="806" y="0"/>
                      <a:pt x="2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3423;p87">
                <a:extLst>
                  <a:ext uri="{FF2B5EF4-FFF2-40B4-BE49-F238E27FC236}">
                    <a16:creationId xmlns:a16="http://schemas.microsoft.com/office/drawing/2014/main" id="{E414BDBF-0F3A-9795-9A35-9F8AD48C6919}"/>
                  </a:ext>
                </a:extLst>
              </p:cNvPr>
              <p:cNvSpPr/>
              <p:nvPr/>
            </p:nvSpPr>
            <p:spPr>
              <a:xfrm rot="-4378014" flipH="1">
                <a:off x="3764963" y="4097574"/>
                <a:ext cx="3735" cy="314460"/>
              </a:xfrm>
              <a:custGeom>
                <a:avLst/>
                <a:gdLst/>
                <a:ahLst/>
                <a:cxnLst/>
                <a:rect l="l" t="t" r="r" b="b"/>
                <a:pathLst>
                  <a:path w="168" h="14144" extrusionOk="0">
                    <a:moveTo>
                      <a:pt x="1" y="0"/>
                    </a:moveTo>
                    <a:lnTo>
                      <a:pt x="1" y="14144"/>
                    </a:lnTo>
                    <a:lnTo>
                      <a:pt x="167" y="14144"/>
                    </a:lnTo>
                    <a:lnTo>
                      <a:pt x="167"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3424;p87">
                <a:extLst>
                  <a:ext uri="{FF2B5EF4-FFF2-40B4-BE49-F238E27FC236}">
                    <a16:creationId xmlns:a16="http://schemas.microsoft.com/office/drawing/2014/main" id="{3E10D059-377A-A937-A014-804FFEF067D6}"/>
                  </a:ext>
                </a:extLst>
              </p:cNvPr>
              <p:cNvSpPr/>
              <p:nvPr/>
            </p:nvSpPr>
            <p:spPr>
              <a:xfrm rot="-4378014" flipH="1">
                <a:off x="3562334" y="4163233"/>
                <a:ext cx="2246" cy="60095"/>
              </a:xfrm>
              <a:custGeom>
                <a:avLst/>
                <a:gdLst/>
                <a:ahLst/>
                <a:cxnLst/>
                <a:rect l="l" t="t" r="r" b="b"/>
                <a:pathLst>
                  <a:path w="101" h="2703" extrusionOk="0">
                    <a:moveTo>
                      <a:pt x="100" y="0"/>
                    </a:moveTo>
                    <a:cubicBezTo>
                      <a:pt x="67" y="0"/>
                      <a:pt x="34" y="33"/>
                      <a:pt x="0" y="33"/>
                    </a:cubicBezTo>
                    <a:lnTo>
                      <a:pt x="0" y="2702"/>
                    </a:lnTo>
                    <a:lnTo>
                      <a:pt x="100" y="2702"/>
                    </a:lnTo>
                    <a:lnTo>
                      <a:pt x="100"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3425;p87">
                <a:extLst>
                  <a:ext uri="{FF2B5EF4-FFF2-40B4-BE49-F238E27FC236}">
                    <a16:creationId xmlns:a16="http://schemas.microsoft.com/office/drawing/2014/main" id="{A98A9974-70BF-8DEF-DFB1-0D9731A1562D}"/>
                  </a:ext>
                </a:extLst>
              </p:cNvPr>
              <p:cNvSpPr/>
              <p:nvPr/>
            </p:nvSpPr>
            <p:spPr>
              <a:xfrm rot="-4378014" flipH="1">
                <a:off x="4116349" y="4342824"/>
                <a:ext cx="11139" cy="43043"/>
              </a:xfrm>
              <a:custGeom>
                <a:avLst/>
                <a:gdLst/>
                <a:ahLst/>
                <a:cxnLst/>
                <a:rect l="l" t="t" r="r" b="b"/>
                <a:pathLst>
                  <a:path w="501" h="1936" extrusionOk="0">
                    <a:moveTo>
                      <a:pt x="200" y="1"/>
                    </a:moveTo>
                    <a:lnTo>
                      <a:pt x="200" y="1"/>
                    </a:lnTo>
                    <a:cubicBezTo>
                      <a:pt x="100" y="634"/>
                      <a:pt x="0" y="1301"/>
                      <a:pt x="267" y="1935"/>
                    </a:cubicBezTo>
                    <a:cubicBezTo>
                      <a:pt x="401" y="1268"/>
                      <a:pt x="501" y="634"/>
                      <a:pt x="20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3426;p87">
                <a:extLst>
                  <a:ext uri="{FF2B5EF4-FFF2-40B4-BE49-F238E27FC236}">
                    <a16:creationId xmlns:a16="http://schemas.microsoft.com/office/drawing/2014/main" id="{D5B87559-6F37-F380-3722-505D86DA13CF}"/>
                  </a:ext>
                </a:extLst>
              </p:cNvPr>
              <p:cNvSpPr/>
              <p:nvPr/>
            </p:nvSpPr>
            <p:spPr>
              <a:xfrm rot="-4378014" flipH="1">
                <a:off x="3834050" y="2564191"/>
                <a:ext cx="327088" cy="3500987"/>
              </a:xfrm>
              <a:custGeom>
                <a:avLst/>
                <a:gdLst/>
                <a:ahLst/>
                <a:cxnLst/>
                <a:rect l="l" t="t" r="r" b="b"/>
                <a:pathLst>
                  <a:path w="14712" h="157470" extrusionOk="0">
                    <a:moveTo>
                      <a:pt x="7339" y="2102"/>
                    </a:moveTo>
                    <a:cubicBezTo>
                      <a:pt x="9708" y="8206"/>
                      <a:pt x="10875" y="14411"/>
                      <a:pt x="12977" y="20482"/>
                    </a:cubicBezTo>
                    <a:cubicBezTo>
                      <a:pt x="12009" y="20348"/>
                      <a:pt x="11242" y="20048"/>
                      <a:pt x="10442" y="19748"/>
                    </a:cubicBezTo>
                    <a:cubicBezTo>
                      <a:pt x="10141" y="19648"/>
                      <a:pt x="10208" y="19414"/>
                      <a:pt x="10175" y="19214"/>
                    </a:cubicBezTo>
                    <a:cubicBezTo>
                      <a:pt x="9841" y="15645"/>
                      <a:pt x="9207" y="12143"/>
                      <a:pt x="8540" y="8640"/>
                    </a:cubicBezTo>
                    <a:cubicBezTo>
                      <a:pt x="8340" y="7539"/>
                      <a:pt x="8007" y="6472"/>
                      <a:pt x="7439" y="5471"/>
                    </a:cubicBezTo>
                    <a:cubicBezTo>
                      <a:pt x="7039" y="5571"/>
                      <a:pt x="7039" y="5938"/>
                      <a:pt x="6906" y="6172"/>
                    </a:cubicBezTo>
                    <a:cubicBezTo>
                      <a:pt x="6239" y="7573"/>
                      <a:pt x="6038" y="9074"/>
                      <a:pt x="5805" y="10575"/>
                    </a:cubicBezTo>
                    <a:cubicBezTo>
                      <a:pt x="5505" y="12710"/>
                      <a:pt x="4871" y="14811"/>
                      <a:pt x="4604" y="16946"/>
                    </a:cubicBezTo>
                    <a:cubicBezTo>
                      <a:pt x="4471" y="17847"/>
                      <a:pt x="4504" y="18747"/>
                      <a:pt x="4471" y="19648"/>
                    </a:cubicBezTo>
                    <a:cubicBezTo>
                      <a:pt x="3637" y="20015"/>
                      <a:pt x="2769" y="20315"/>
                      <a:pt x="1735" y="20482"/>
                    </a:cubicBezTo>
                    <a:cubicBezTo>
                      <a:pt x="3804" y="14411"/>
                      <a:pt x="5004" y="8206"/>
                      <a:pt x="7339" y="2102"/>
                    </a:cubicBezTo>
                    <a:close/>
                    <a:moveTo>
                      <a:pt x="7339" y="6872"/>
                    </a:moveTo>
                    <a:cubicBezTo>
                      <a:pt x="9041" y="12676"/>
                      <a:pt x="9341" y="18614"/>
                      <a:pt x="9341" y="24685"/>
                    </a:cubicBezTo>
                    <a:lnTo>
                      <a:pt x="5371" y="24685"/>
                    </a:lnTo>
                    <a:cubicBezTo>
                      <a:pt x="5371" y="18647"/>
                      <a:pt x="5672" y="12710"/>
                      <a:pt x="7339" y="6872"/>
                    </a:cubicBezTo>
                    <a:close/>
                    <a:moveTo>
                      <a:pt x="9207" y="25219"/>
                    </a:moveTo>
                    <a:cubicBezTo>
                      <a:pt x="9374" y="25519"/>
                      <a:pt x="9341" y="25786"/>
                      <a:pt x="9274" y="26119"/>
                    </a:cubicBezTo>
                    <a:lnTo>
                      <a:pt x="5438" y="26119"/>
                    </a:lnTo>
                    <a:cubicBezTo>
                      <a:pt x="5371" y="25819"/>
                      <a:pt x="5338" y="25519"/>
                      <a:pt x="5471" y="25219"/>
                    </a:cubicBezTo>
                    <a:cubicBezTo>
                      <a:pt x="6148" y="25255"/>
                      <a:pt x="6836" y="25282"/>
                      <a:pt x="7522" y="25282"/>
                    </a:cubicBezTo>
                    <a:cubicBezTo>
                      <a:pt x="8086" y="25282"/>
                      <a:pt x="8650" y="25264"/>
                      <a:pt x="9207" y="25219"/>
                    </a:cubicBezTo>
                    <a:close/>
                    <a:moveTo>
                      <a:pt x="7205" y="26849"/>
                    </a:moveTo>
                    <a:cubicBezTo>
                      <a:pt x="7900" y="26849"/>
                      <a:pt x="8594" y="26884"/>
                      <a:pt x="9307" y="26920"/>
                    </a:cubicBezTo>
                    <a:cubicBezTo>
                      <a:pt x="9441" y="27820"/>
                      <a:pt x="9474" y="28654"/>
                      <a:pt x="9508" y="29588"/>
                    </a:cubicBezTo>
                    <a:lnTo>
                      <a:pt x="5238" y="29588"/>
                    </a:lnTo>
                    <a:cubicBezTo>
                      <a:pt x="5171" y="28688"/>
                      <a:pt x="5271" y="27820"/>
                      <a:pt x="5371" y="26953"/>
                    </a:cubicBezTo>
                    <a:cubicBezTo>
                      <a:pt x="5992" y="26876"/>
                      <a:pt x="6599" y="26849"/>
                      <a:pt x="7205" y="26849"/>
                    </a:cubicBezTo>
                    <a:close/>
                    <a:moveTo>
                      <a:pt x="6493" y="31968"/>
                    </a:moveTo>
                    <a:cubicBezTo>
                      <a:pt x="7010" y="31968"/>
                      <a:pt x="7206" y="32234"/>
                      <a:pt x="7206" y="32891"/>
                    </a:cubicBezTo>
                    <a:cubicBezTo>
                      <a:pt x="7206" y="39562"/>
                      <a:pt x="7239" y="46234"/>
                      <a:pt x="7239" y="52905"/>
                    </a:cubicBezTo>
                    <a:cubicBezTo>
                      <a:pt x="7239" y="53172"/>
                      <a:pt x="7239" y="53439"/>
                      <a:pt x="7239" y="53706"/>
                    </a:cubicBezTo>
                    <a:lnTo>
                      <a:pt x="7406" y="53706"/>
                    </a:lnTo>
                    <a:lnTo>
                      <a:pt x="7406" y="32190"/>
                    </a:lnTo>
                    <a:cubicBezTo>
                      <a:pt x="7770" y="32099"/>
                      <a:pt x="8018" y="32043"/>
                      <a:pt x="8186" y="32043"/>
                    </a:cubicBezTo>
                    <a:cubicBezTo>
                      <a:pt x="8511" y="32043"/>
                      <a:pt x="8540" y="32253"/>
                      <a:pt x="8540" y="32824"/>
                    </a:cubicBezTo>
                    <a:cubicBezTo>
                      <a:pt x="8540" y="48202"/>
                      <a:pt x="8540" y="70017"/>
                      <a:pt x="8540" y="85395"/>
                    </a:cubicBezTo>
                    <a:cubicBezTo>
                      <a:pt x="8540" y="85595"/>
                      <a:pt x="8507" y="85795"/>
                      <a:pt x="8507" y="86029"/>
                    </a:cubicBezTo>
                    <a:cubicBezTo>
                      <a:pt x="8091" y="86133"/>
                      <a:pt x="7703" y="86192"/>
                      <a:pt x="7313" y="86192"/>
                    </a:cubicBezTo>
                    <a:cubicBezTo>
                      <a:pt x="6952" y="86192"/>
                      <a:pt x="6590" y="86141"/>
                      <a:pt x="6205" y="86029"/>
                    </a:cubicBezTo>
                    <a:lnTo>
                      <a:pt x="6205" y="31990"/>
                    </a:lnTo>
                    <a:cubicBezTo>
                      <a:pt x="6311" y="31976"/>
                      <a:pt x="6407" y="31968"/>
                      <a:pt x="6493" y="31968"/>
                    </a:cubicBezTo>
                    <a:close/>
                    <a:moveTo>
                      <a:pt x="6005" y="86563"/>
                    </a:moveTo>
                    <a:cubicBezTo>
                      <a:pt x="6072" y="86629"/>
                      <a:pt x="6139" y="86696"/>
                      <a:pt x="6205" y="86763"/>
                    </a:cubicBezTo>
                    <a:cubicBezTo>
                      <a:pt x="5638" y="87697"/>
                      <a:pt x="5104" y="88597"/>
                      <a:pt x="4537" y="89498"/>
                    </a:cubicBezTo>
                    <a:cubicBezTo>
                      <a:pt x="4437" y="89698"/>
                      <a:pt x="4271" y="89898"/>
                      <a:pt x="4037" y="89932"/>
                    </a:cubicBezTo>
                    <a:cubicBezTo>
                      <a:pt x="3697" y="89945"/>
                      <a:pt x="3356" y="89959"/>
                      <a:pt x="3004" y="89959"/>
                    </a:cubicBezTo>
                    <a:cubicBezTo>
                      <a:pt x="2494" y="89959"/>
                      <a:pt x="1961" y="89930"/>
                      <a:pt x="1368" y="89832"/>
                    </a:cubicBezTo>
                    <a:cubicBezTo>
                      <a:pt x="2936" y="88597"/>
                      <a:pt x="4637" y="87830"/>
                      <a:pt x="6005" y="86563"/>
                    </a:cubicBezTo>
                    <a:close/>
                    <a:moveTo>
                      <a:pt x="7239" y="86596"/>
                    </a:moveTo>
                    <a:cubicBezTo>
                      <a:pt x="8107" y="86596"/>
                      <a:pt x="8874" y="86629"/>
                      <a:pt x="9608" y="87263"/>
                    </a:cubicBezTo>
                    <a:cubicBezTo>
                      <a:pt x="10342" y="87930"/>
                      <a:pt x="11276" y="88397"/>
                      <a:pt x="12143" y="88964"/>
                    </a:cubicBezTo>
                    <a:cubicBezTo>
                      <a:pt x="12510" y="89198"/>
                      <a:pt x="12843" y="89465"/>
                      <a:pt x="13177" y="89832"/>
                    </a:cubicBezTo>
                    <a:cubicBezTo>
                      <a:pt x="11219" y="89902"/>
                      <a:pt x="9278" y="89973"/>
                      <a:pt x="7295" y="89973"/>
                    </a:cubicBezTo>
                    <a:cubicBezTo>
                      <a:pt x="6473" y="89973"/>
                      <a:pt x="5644" y="89961"/>
                      <a:pt x="4804" y="89932"/>
                    </a:cubicBezTo>
                    <a:cubicBezTo>
                      <a:pt x="5371" y="88797"/>
                      <a:pt x="5972" y="87830"/>
                      <a:pt x="6639" y="86896"/>
                    </a:cubicBezTo>
                    <a:cubicBezTo>
                      <a:pt x="6806" y="86663"/>
                      <a:pt x="7006" y="86596"/>
                      <a:pt x="7239" y="86596"/>
                    </a:cubicBezTo>
                    <a:close/>
                    <a:moveTo>
                      <a:pt x="6794" y="91210"/>
                    </a:moveTo>
                    <a:cubicBezTo>
                      <a:pt x="7268" y="91210"/>
                      <a:pt x="7306" y="91421"/>
                      <a:pt x="7306" y="92200"/>
                    </a:cubicBezTo>
                    <a:cubicBezTo>
                      <a:pt x="7339" y="95069"/>
                      <a:pt x="7339" y="97937"/>
                      <a:pt x="7373" y="100806"/>
                    </a:cubicBezTo>
                    <a:cubicBezTo>
                      <a:pt x="7573" y="97871"/>
                      <a:pt x="7606" y="94935"/>
                      <a:pt x="7606" y="92033"/>
                    </a:cubicBezTo>
                    <a:cubicBezTo>
                      <a:pt x="7606" y="91338"/>
                      <a:pt x="7629" y="91222"/>
                      <a:pt x="8158" y="91222"/>
                    </a:cubicBezTo>
                    <a:cubicBezTo>
                      <a:pt x="8264" y="91222"/>
                      <a:pt x="8390" y="91227"/>
                      <a:pt x="8540" y="91233"/>
                    </a:cubicBezTo>
                    <a:cubicBezTo>
                      <a:pt x="8640" y="107311"/>
                      <a:pt x="8607" y="141168"/>
                      <a:pt x="8574" y="157280"/>
                    </a:cubicBezTo>
                    <a:cubicBezTo>
                      <a:pt x="8201" y="157404"/>
                      <a:pt x="7829" y="157456"/>
                      <a:pt x="7451" y="157456"/>
                    </a:cubicBezTo>
                    <a:cubicBezTo>
                      <a:pt x="7014" y="157456"/>
                      <a:pt x="6569" y="157387"/>
                      <a:pt x="6105" y="157280"/>
                    </a:cubicBezTo>
                    <a:cubicBezTo>
                      <a:pt x="6072" y="141168"/>
                      <a:pt x="6072" y="107344"/>
                      <a:pt x="6172" y="91266"/>
                    </a:cubicBezTo>
                    <a:cubicBezTo>
                      <a:pt x="6436" y="91233"/>
                      <a:pt x="6638" y="91210"/>
                      <a:pt x="6794" y="91210"/>
                    </a:cubicBezTo>
                    <a:close/>
                    <a:moveTo>
                      <a:pt x="7306" y="1"/>
                    </a:moveTo>
                    <a:cubicBezTo>
                      <a:pt x="5705" y="4137"/>
                      <a:pt x="4337" y="8373"/>
                      <a:pt x="3136" y="12643"/>
                    </a:cubicBezTo>
                    <a:cubicBezTo>
                      <a:pt x="2403" y="15278"/>
                      <a:pt x="1802" y="17947"/>
                      <a:pt x="835" y="20549"/>
                    </a:cubicBezTo>
                    <a:cubicBezTo>
                      <a:pt x="735" y="20815"/>
                      <a:pt x="401" y="21116"/>
                      <a:pt x="735" y="21416"/>
                    </a:cubicBezTo>
                    <a:cubicBezTo>
                      <a:pt x="841" y="21523"/>
                      <a:pt x="959" y="21560"/>
                      <a:pt x="1081" y="21560"/>
                    </a:cubicBezTo>
                    <a:cubicBezTo>
                      <a:pt x="1263" y="21560"/>
                      <a:pt x="1455" y="21476"/>
                      <a:pt x="1635" y="21416"/>
                    </a:cubicBezTo>
                    <a:cubicBezTo>
                      <a:pt x="2636" y="21082"/>
                      <a:pt x="3603" y="20782"/>
                      <a:pt x="4704" y="20415"/>
                    </a:cubicBezTo>
                    <a:lnTo>
                      <a:pt x="4704" y="20415"/>
                    </a:lnTo>
                    <a:cubicBezTo>
                      <a:pt x="4337" y="23417"/>
                      <a:pt x="4671" y="26353"/>
                      <a:pt x="4304" y="29255"/>
                    </a:cubicBezTo>
                    <a:cubicBezTo>
                      <a:pt x="4170" y="30289"/>
                      <a:pt x="4304" y="30389"/>
                      <a:pt x="5405" y="30556"/>
                    </a:cubicBezTo>
                    <a:cubicBezTo>
                      <a:pt x="5405" y="30823"/>
                      <a:pt x="5405" y="31023"/>
                      <a:pt x="5405" y="31256"/>
                    </a:cubicBezTo>
                    <a:cubicBezTo>
                      <a:pt x="5405" y="47268"/>
                      <a:pt x="5438" y="69684"/>
                      <a:pt x="5438" y="85695"/>
                    </a:cubicBezTo>
                    <a:cubicBezTo>
                      <a:pt x="5438" y="86196"/>
                      <a:pt x="5271" y="86529"/>
                      <a:pt x="4838" y="86796"/>
                    </a:cubicBezTo>
                    <a:cubicBezTo>
                      <a:pt x="3403" y="87697"/>
                      <a:pt x="1969" y="88664"/>
                      <a:pt x="535" y="89598"/>
                    </a:cubicBezTo>
                    <a:cubicBezTo>
                      <a:pt x="301" y="89765"/>
                      <a:pt x="1" y="89832"/>
                      <a:pt x="34" y="90198"/>
                    </a:cubicBezTo>
                    <a:cubicBezTo>
                      <a:pt x="234" y="90465"/>
                      <a:pt x="501" y="90399"/>
                      <a:pt x="768" y="90432"/>
                    </a:cubicBezTo>
                    <a:cubicBezTo>
                      <a:pt x="1658" y="90521"/>
                      <a:pt x="2547" y="90565"/>
                      <a:pt x="3427" y="90565"/>
                    </a:cubicBezTo>
                    <a:cubicBezTo>
                      <a:pt x="3867" y="90565"/>
                      <a:pt x="4304" y="90554"/>
                      <a:pt x="4738" y="90532"/>
                    </a:cubicBezTo>
                    <a:cubicBezTo>
                      <a:pt x="4777" y="90530"/>
                      <a:pt x="4814" y="90529"/>
                      <a:pt x="4850" y="90529"/>
                    </a:cubicBezTo>
                    <a:cubicBezTo>
                      <a:pt x="5387" y="90529"/>
                      <a:pt x="5505" y="90767"/>
                      <a:pt x="5505" y="91299"/>
                    </a:cubicBezTo>
                    <a:cubicBezTo>
                      <a:pt x="5505" y="101640"/>
                      <a:pt x="5538" y="105543"/>
                      <a:pt x="5471" y="115884"/>
                    </a:cubicBezTo>
                    <a:cubicBezTo>
                      <a:pt x="5438" y="121221"/>
                      <a:pt x="5405" y="151909"/>
                      <a:pt x="5438" y="157280"/>
                    </a:cubicBezTo>
                    <a:cubicBezTo>
                      <a:pt x="5438" y="157410"/>
                      <a:pt x="5438" y="157457"/>
                      <a:pt x="5440" y="157457"/>
                    </a:cubicBezTo>
                    <a:cubicBezTo>
                      <a:pt x="5444" y="157457"/>
                      <a:pt x="5461" y="157120"/>
                      <a:pt x="5521" y="157120"/>
                    </a:cubicBezTo>
                    <a:cubicBezTo>
                      <a:pt x="5543" y="157120"/>
                      <a:pt x="5570" y="157163"/>
                      <a:pt x="5605" y="157280"/>
                    </a:cubicBezTo>
                    <a:cubicBezTo>
                      <a:pt x="6264" y="157390"/>
                      <a:pt x="6912" y="157469"/>
                      <a:pt x="7579" y="157469"/>
                    </a:cubicBezTo>
                    <a:cubicBezTo>
                      <a:pt x="8127" y="157469"/>
                      <a:pt x="8687" y="157415"/>
                      <a:pt x="9274" y="157280"/>
                    </a:cubicBezTo>
                    <a:cubicBezTo>
                      <a:pt x="9274" y="140801"/>
                      <a:pt x="9107" y="107144"/>
                      <a:pt x="9241" y="90565"/>
                    </a:cubicBezTo>
                    <a:cubicBezTo>
                      <a:pt x="9708" y="90549"/>
                      <a:pt x="10173" y="90547"/>
                      <a:pt x="10635" y="90547"/>
                    </a:cubicBezTo>
                    <a:cubicBezTo>
                      <a:pt x="10789" y="90547"/>
                      <a:pt x="10943" y="90547"/>
                      <a:pt x="11096" y="90547"/>
                    </a:cubicBezTo>
                    <a:cubicBezTo>
                      <a:pt x="12324" y="90547"/>
                      <a:pt x="13533" y="90532"/>
                      <a:pt x="14711" y="90265"/>
                    </a:cubicBezTo>
                    <a:cubicBezTo>
                      <a:pt x="14611" y="89832"/>
                      <a:pt x="14378" y="89731"/>
                      <a:pt x="14178" y="89598"/>
                    </a:cubicBezTo>
                    <a:cubicBezTo>
                      <a:pt x="12743" y="88664"/>
                      <a:pt x="11309" y="87697"/>
                      <a:pt x="9841" y="86763"/>
                    </a:cubicBezTo>
                    <a:cubicBezTo>
                      <a:pt x="9408" y="86496"/>
                      <a:pt x="9241" y="86196"/>
                      <a:pt x="9241" y="85662"/>
                    </a:cubicBezTo>
                    <a:cubicBezTo>
                      <a:pt x="9274" y="69717"/>
                      <a:pt x="9274" y="47301"/>
                      <a:pt x="9307" y="31323"/>
                    </a:cubicBezTo>
                    <a:cubicBezTo>
                      <a:pt x="9307" y="31056"/>
                      <a:pt x="9241" y="30756"/>
                      <a:pt x="9408" y="30522"/>
                    </a:cubicBezTo>
                    <a:cubicBezTo>
                      <a:pt x="10375" y="30422"/>
                      <a:pt x="10475" y="30289"/>
                      <a:pt x="10408" y="29288"/>
                    </a:cubicBezTo>
                    <a:cubicBezTo>
                      <a:pt x="10408" y="29188"/>
                      <a:pt x="10408" y="29055"/>
                      <a:pt x="10375" y="28921"/>
                    </a:cubicBezTo>
                    <a:cubicBezTo>
                      <a:pt x="10008" y="26119"/>
                      <a:pt x="10342" y="23284"/>
                      <a:pt x="10008" y="20415"/>
                    </a:cubicBezTo>
                    <a:lnTo>
                      <a:pt x="10008" y="20415"/>
                    </a:lnTo>
                    <a:cubicBezTo>
                      <a:pt x="11175" y="20782"/>
                      <a:pt x="12210" y="21149"/>
                      <a:pt x="13277" y="21483"/>
                    </a:cubicBezTo>
                    <a:cubicBezTo>
                      <a:pt x="13394" y="21516"/>
                      <a:pt x="13519" y="21549"/>
                      <a:pt x="13644" y="21549"/>
                    </a:cubicBezTo>
                    <a:cubicBezTo>
                      <a:pt x="13769" y="21549"/>
                      <a:pt x="13894" y="21516"/>
                      <a:pt x="14011" y="21416"/>
                    </a:cubicBezTo>
                    <a:cubicBezTo>
                      <a:pt x="14211" y="21182"/>
                      <a:pt x="14044" y="20949"/>
                      <a:pt x="13944" y="20715"/>
                    </a:cubicBezTo>
                    <a:cubicBezTo>
                      <a:pt x="13444" y="19314"/>
                      <a:pt x="12943" y="17913"/>
                      <a:pt x="12576" y="16446"/>
                    </a:cubicBezTo>
                    <a:cubicBezTo>
                      <a:pt x="11175" y="10975"/>
                      <a:pt x="9508" y="5571"/>
                      <a:pt x="7506" y="234"/>
                    </a:cubicBezTo>
                    <a:cubicBezTo>
                      <a:pt x="7473" y="134"/>
                      <a:pt x="7473" y="1"/>
                      <a:pt x="730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pic>
        <p:nvPicPr>
          <p:cNvPr id="517" name="Immagine 516">
            <a:extLst>
              <a:ext uri="{FF2B5EF4-FFF2-40B4-BE49-F238E27FC236}">
                <a16:creationId xmlns:a16="http://schemas.microsoft.com/office/drawing/2014/main" id="{A541B22B-BBF8-EA08-A09D-011CD051E902}"/>
              </a:ext>
            </a:extLst>
          </p:cNvPr>
          <p:cNvPicPr>
            <a:picLocks noChangeAspect="1"/>
          </p:cNvPicPr>
          <p:nvPr/>
        </p:nvPicPr>
        <p:blipFill>
          <a:blip r:embed="rId5"/>
          <a:stretch>
            <a:fillRect/>
          </a:stretch>
        </p:blipFill>
        <p:spPr>
          <a:xfrm>
            <a:off x="-24953" y="5170151"/>
            <a:ext cx="1891696" cy="4546825"/>
          </a:xfrm>
          <a:prstGeom prst="rect">
            <a:avLst/>
          </a:prstGeom>
        </p:spPr>
      </p:pic>
      <p:sp>
        <p:nvSpPr>
          <p:cNvPr id="566" name="Google Shape;566;p42"/>
          <p:cNvSpPr/>
          <p:nvPr/>
        </p:nvSpPr>
        <p:spPr>
          <a:xfrm rot="5400000">
            <a:off x="2258339" y="1180447"/>
            <a:ext cx="779630" cy="839197"/>
          </a:xfrm>
          <a:custGeom>
            <a:avLst/>
            <a:gdLst/>
            <a:ahLst/>
            <a:cxnLst/>
            <a:rect l="l" t="t" r="r" b="b"/>
            <a:pathLst>
              <a:path w="25591" h="27544" extrusionOk="0">
                <a:moveTo>
                  <a:pt x="14046" y="70"/>
                </a:moveTo>
                <a:cubicBezTo>
                  <a:pt x="11186" y="-321"/>
                  <a:pt x="8318" y="1001"/>
                  <a:pt x="6315" y="1873"/>
                </a:cubicBezTo>
                <a:cubicBezTo>
                  <a:pt x="4312" y="2745"/>
                  <a:pt x="3013" y="4080"/>
                  <a:pt x="2029" y="5302"/>
                </a:cubicBezTo>
                <a:cubicBezTo>
                  <a:pt x="1045" y="6524"/>
                  <a:pt x="728" y="7683"/>
                  <a:pt x="410" y="9207"/>
                </a:cubicBezTo>
                <a:cubicBezTo>
                  <a:pt x="93" y="10731"/>
                  <a:pt x="-162" y="12541"/>
                  <a:pt x="124" y="14446"/>
                </a:cubicBezTo>
                <a:cubicBezTo>
                  <a:pt x="410" y="16351"/>
                  <a:pt x="330" y="18462"/>
                  <a:pt x="2124" y="20637"/>
                </a:cubicBezTo>
                <a:cubicBezTo>
                  <a:pt x="3918" y="22812"/>
                  <a:pt x="7486" y="27058"/>
                  <a:pt x="10887" y="27495"/>
                </a:cubicBezTo>
                <a:cubicBezTo>
                  <a:pt x="14288" y="27932"/>
                  <a:pt x="20087" y="25355"/>
                  <a:pt x="22532" y="23259"/>
                </a:cubicBezTo>
                <a:cubicBezTo>
                  <a:pt x="24977" y="21164"/>
                  <a:pt x="25399" y="18096"/>
                  <a:pt x="25556" y="14922"/>
                </a:cubicBezTo>
                <a:cubicBezTo>
                  <a:pt x="25713" y="11748"/>
                  <a:pt x="25392" y="6692"/>
                  <a:pt x="23474" y="4217"/>
                </a:cubicBezTo>
                <a:cubicBezTo>
                  <a:pt x="21556" y="1742"/>
                  <a:pt x="16906" y="461"/>
                  <a:pt x="14046" y="70"/>
                </a:cubicBezTo>
                <a:close/>
              </a:path>
            </a:pathLst>
          </a:custGeom>
          <a:solidFill>
            <a:schemeClr val="accent6"/>
          </a:solidFill>
          <a:ln>
            <a:noFill/>
          </a:ln>
        </p:spPr>
      </p:sp>
      <p:sp>
        <p:nvSpPr>
          <p:cNvPr id="576" name="Google Shape;576;p42"/>
          <p:cNvSpPr txBox="1">
            <a:spLocks noGrp="1"/>
          </p:cNvSpPr>
          <p:nvPr>
            <p:ph type="title"/>
          </p:nvPr>
        </p:nvSpPr>
        <p:spPr>
          <a:xfrm>
            <a:off x="2203603" y="1346378"/>
            <a:ext cx="848700" cy="467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01</a:t>
            </a:r>
            <a:endParaRPr dirty="0"/>
          </a:p>
        </p:txBody>
      </p:sp>
      <p:sp>
        <p:nvSpPr>
          <p:cNvPr id="564" name="Google Shape;564;p42"/>
          <p:cNvSpPr/>
          <p:nvPr/>
        </p:nvSpPr>
        <p:spPr>
          <a:xfrm rot="-6299992">
            <a:off x="6132762" y="1180440"/>
            <a:ext cx="779644" cy="839210"/>
          </a:xfrm>
          <a:custGeom>
            <a:avLst/>
            <a:gdLst/>
            <a:ahLst/>
            <a:cxnLst/>
            <a:rect l="l" t="t" r="r" b="b"/>
            <a:pathLst>
              <a:path w="25591" h="27544" extrusionOk="0">
                <a:moveTo>
                  <a:pt x="14046" y="70"/>
                </a:moveTo>
                <a:cubicBezTo>
                  <a:pt x="11186" y="-321"/>
                  <a:pt x="8318" y="1001"/>
                  <a:pt x="6315" y="1873"/>
                </a:cubicBezTo>
                <a:cubicBezTo>
                  <a:pt x="4312" y="2745"/>
                  <a:pt x="3013" y="4080"/>
                  <a:pt x="2029" y="5302"/>
                </a:cubicBezTo>
                <a:cubicBezTo>
                  <a:pt x="1045" y="6524"/>
                  <a:pt x="728" y="7683"/>
                  <a:pt x="410" y="9207"/>
                </a:cubicBezTo>
                <a:cubicBezTo>
                  <a:pt x="93" y="10731"/>
                  <a:pt x="-162" y="12541"/>
                  <a:pt x="124" y="14446"/>
                </a:cubicBezTo>
                <a:cubicBezTo>
                  <a:pt x="410" y="16351"/>
                  <a:pt x="330" y="18462"/>
                  <a:pt x="2124" y="20637"/>
                </a:cubicBezTo>
                <a:cubicBezTo>
                  <a:pt x="3918" y="22812"/>
                  <a:pt x="7486" y="27058"/>
                  <a:pt x="10887" y="27495"/>
                </a:cubicBezTo>
                <a:cubicBezTo>
                  <a:pt x="14288" y="27932"/>
                  <a:pt x="20087" y="25355"/>
                  <a:pt x="22532" y="23259"/>
                </a:cubicBezTo>
                <a:cubicBezTo>
                  <a:pt x="24977" y="21164"/>
                  <a:pt x="25399" y="18096"/>
                  <a:pt x="25556" y="14922"/>
                </a:cubicBezTo>
                <a:cubicBezTo>
                  <a:pt x="25713" y="11748"/>
                  <a:pt x="25392" y="6692"/>
                  <a:pt x="23474" y="4217"/>
                </a:cubicBezTo>
                <a:cubicBezTo>
                  <a:pt x="21556" y="1742"/>
                  <a:pt x="16906" y="461"/>
                  <a:pt x="14046" y="70"/>
                </a:cubicBezTo>
                <a:close/>
              </a:path>
            </a:pathLst>
          </a:custGeom>
          <a:solidFill>
            <a:schemeClr val="accent6"/>
          </a:solidFill>
          <a:ln>
            <a:noFill/>
          </a:ln>
        </p:spPr>
      </p:sp>
      <p:sp>
        <p:nvSpPr>
          <p:cNvPr id="577" name="Google Shape;577;p42"/>
          <p:cNvSpPr txBox="1">
            <a:spLocks noGrp="1"/>
          </p:cNvSpPr>
          <p:nvPr>
            <p:ph type="title" idx="3"/>
          </p:nvPr>
        </p:nvSpPr>
        <p:spPr>
          <a:xfrm>
            <a:off x="6084813" y="1346378"/>
            <a:ext cx="848700" cy="467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02</a:t>
            </a:r>
            <a:endParaRPr dirty="0"/>
          </a:p>
        </p:txBody>
      </p:sp>
      <p:sp>
        <p:nvSpPr>
          <p:cNvPr id="565" name="Google Shape;565;p42"/>
          <p:cNvSpPr/>
          <p:nvPr/>
        </p:nvSpPr>
        <p:spPr>
          <a:xfrm rot="2700000">
            <a:off x="2244873" y="2912382"/>
            <a:ext cx="779648" cy="839245"/>
          </a:xfrm>
          <a:custGeom>
            <a:avLst/>
            <a:gdLst/>
            <a:ahLst/>
            <a:cxnLst/>
            <a:rect l="l" t="t" r="r" b="b"/>
            <a:pathLst>
              <a:path w="25591" h="27544" extrusionOk="0">
                <a:moveTo>
                  <a:pt x="14046" y="70"/>
                </a:moveTo>
                <a:cubicBezTo>
                  <a:pt x="11186" y="-321"/>
                  <a:pt x="8318" y="1001"/>
                  <a:pt x="6315" y="1873"/>
                </a:cubicBezTo>
                <a:cubicBezTo>
                  <a:pt x="4312" y="2745"/>
                  <a:pt x="3013" y="4080"/>
                  <a:pt x="2029" y="5302"/>
                </a:cubicBezTo>
                <a:cubicBezTo>
                  <a:pt x="1045" y="6524"/>
                  <a:pt x="728" y="7683"/>
                  <a:pt x="410" y="9207"/>
                </a:cubicBezTo>
                <a:cubicBezTo>
                  <a:pt x="93" y="10731"/>
                  <a:pt x="-162" y="12541"/>
                  <a:pt x="124" y="14446"/>
                </a:cubicBezTo>
                <a:cubicBezTo>
                  <a:pt x="410" y="16351"/>
                  <a:pt x="330" y="18462"/>
                  <a:pt x="2124" y="20637"/>
                </a:cubicBezTo>
                <a:cubicBezTo>
                  <a:pt x="3918" y="22812"/>
                  <a:pt x="7486" y="27058"/>
                  <a:pt x="10887" y="27495"/>
                </a:cubicBezTo>
                <a:cubicBezTo>
                  <a:pt x="14288" y="27932"/>
                  <a:pt x="20087" y="25355"/>
                  <a:pt x="22532" y="23259"/>
                </a:cubicBezTo>
                <a:cubicBezTo>
                  <a:pt x="24977" y="21164"/>
                  <a:pt x="25399" y="18096"/>
                  <a:pt x="25556" y="14922"/>
                </a:cubicBezTo>
                <a:cubicBezTo>
                  <a:pt x="25713" y="11748"/>
                  <a:pt x="25392" y="6692"/>
                  <a:pt x="23474" y="4217"/>
                </a:cubicBezTo>
                <a:cubicBezTo>
                  <a:pt x="21556" y="1742"/>
                  <a:pt x="16906" y="461"/>
                  <a:pt x="14046" y="70"/>
                </a:cubicBezTo>
                <a:close/>
              </a:path>
            </a:pathLst>
          </a:custGeom>
          <a:solidFill>
            <a:schemeClr val="accent6"/>
          </a:solidFill>
          <a:ln>
            <a:noFill/>
          </a:ln>
        </p:spPr>
      </p:sp>
      <p:sp>
        <p:nvSpPr>
          <p:cNvPr id="578" name="Google Shape;578;p42"/>
          <p:cNvSpPr txBox="1">
            <a:spLocks noGrp="1"/>
          </p:cNvSpPr>
          <p:nvPr>
            <p:ph type="title" idx="6"/>
          </p:nvPr>
        </p:nvSpPr>
        <p:spPr>
          <a:xfrm>
            <a:off x="2217066" y="3101299"/>
            <a:ext cx="848700" cy="467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03</a:t>
            </a:r>
            <a:endParaRPr dirty="0"/>
          </a:p>
        </p:txBody>
      </p:sp>
      <p:sp>
        <p:nvSpPr>
          <p:cNvPr id="563" name="Google Shape;563;p42"/>
          <p:cNvSpPr/>
          <p:nvPr/>
        </p:nvSpPr>
        <p:spPr>
          <a:xfrm rot="-2700000">
            <a:off x="6132760" y="2939276"/>
            <a:ext cx="779648" cy="839245"/>
          </a:xfrm>
          <a:custGeom>
            <a:avLst/>
            <a:gdLst/>
            <a:ahLst/>
            <a:cxnLst/>
            <a:rect l="l" t="t" r="r" b="b"/>
            <a:pathLst>
              <a:path w="25591" h="27544" extrusionOk="0">
                <a:moveTo>
                  <a:pt x="14046" y="70"/>
                </a:moveTo>
                <a:cubicBezTo>
                  <a:pt x="11186" y="-321"/>
                  <a:pt x="8318" y="1001"/>
                  <a:pt x="6315" y="1873"/>
                </a:cubicBezTo>
                <a:cubicBezTo>
                  <a:pt x="4312" y="2745"/>
                  <a:pt x="3013" y="4080"/>
                  <a:pt x="2029" y="5302"/>
                </a:cubicBezTo>
                <a:cubicBezTo>
                  <a:pt x="1045" y="6524"/>
                  <a:pt x="728" y="7683"/>
                  <a:pt x="410" y="9207"/>
                </a:cubicBezTo>
                <a:cubicBezTo>
                  <a:pt x="93" y="10731"/>
                  <a:pt x="-162" y="12541"/>
                  <a:pt x="124" y="14446"/>
                </a:cubicBezTo>
                <a:cubicBezTo>
                  <a:pt x="410" y="16351"/>
                  <a:pt x="330" y="18462"/>
                  <a:pt x="2124" y="20637"/>
                </a:cubicBezTo>
                <a:cubicBezTo>
                  <a:pt x="3918" y="22812"/>
                  <a:pt x="7486" y="27058"/>
                  <a:pt x="10887" y="27495"/>
                </a:cubicBezTo>
                <a:cubicBezTo>
                  <a:pt x="14288" y="27932"/>
                  <a:pt x="20087" y="25355"/>
                  <a:pt x="22532" y="23259"/>
                </a:cubicBezTo>
                <a:cubicBezTo>
                  <a:pt x="24977" y="21164"/>
                  <a:pt x="25399" y="18096"/>
                  <a:pt x="25556" y="14922"/>
                </a:cubicBezTo>
                <a:cubicBezTo>
                  <a:pt x="25713" y="11748"/>
                  <a:pt x="25392" y="6692"/>
                  <a:pt x="23474" y="4217"/>
                </a:cubicBezTo>
                <a:cubicBezTo>
                  <a:pt x="21556" y="1742"/>
                  <a:pt x="16906" y="461"/>
                  <a:pt x="14046" y="70"/>
                </a:cubicBezTo>
                <a:close/>
              </a:path>
            </a:pathLst>
          </a:custGeom>
          <a:solidFill>
            <a:schemeClr val="accent6"/>
          </a:solidFill>
          <a:ln>
            <a:noFill/>
          </a:ln>
        </p:spPr>
      </p:sp>
      <p:sp>
        <p:nvSpPr>
          <p:cNvPr id="579" name="Google Shape;579;p42"/>
          <p:cNvSpPr txBox="1">
            <a:spLocks noGrp="1"/>
          </p:cNvSpPr>
          <p:nvPr>
            <p:ph type="title" idx="9"/>
          </p:nvPr>
        </p:nvSpPr>
        <p:spPr>
          <a:xfrm>
            <a:off x="6084813" y="3101299"/>
            <a:ext cx="848700" cy="467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04</a:t>
            </a:r>
            <a:endParaRPr/>
          </a:p>
        </p:txBody>
      </p:sp>
      <p:pic>
        <p:nvPicPr>
          <p:cNvPr id="518" name="contenuti.mp3">
            <a:hlinkClick r:id="" action="ppaction://media"/>
            <a:extLst>
              <a:ext uri="{FF2B5EF4-FFF2-40B4-BE49-F238E27FC236}">
                <a16:creationId xmlns:a16="http://schemas.microsoft.com/office/drawing/2014/main" id="{6D6F7859-C60E-FBAB-CA6D-D9319D152B17}"/>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4165600" y="-961550"/>
            <a:ext cx="812800" cy="812800"/>
          </a:xfrm>
          <a:prstGeom prst="rect">
            <a:avLst/>
          </a:prstGeom>
        </p:spPr>
      </p:pic>
    </p:spTree>
    <p:extLst>
      <p:ext uri="{BB962C8B-B14F-4D97-AF65-F5344CB8AC3E}">
        <p14:creationId xmlns:p14="http://schemas.microsoft.com/office/powerpoint/2010/main" val="127938999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11598" fill="hold"/>
                                        <p:tgtEl>
                                          <p:spTgt spid="518"/>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518"/>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562"/>
        <p:cNvGrpSpPr/>
        <p:nvPr/>
      </p:nvGrpSpPr>
      <p:grpSpPr>
        <a:xfrm>
          <a:off x="0" y="0"/>
          <a:ext cx="0" cy="0"/>
          <a:chOff x="0" y="0"/>
          <a:chExt cx="0" cy="0"/>
        </a:xfrm>
      </p:grpSpPr>
      <p:sp>
        <p:nvSpPr>
          <p:cNvPr id="563" name="Google Shape;563;p42"/>
          <p:cNvSpPr/>
          <p:nvPr/>
        </p:nvSpPr>
        <p:spPr>
          <a:xfrm rot="-2700000">
            <a:off x="10557522" y="4845194"/>
            <a:ext cx="779648" cy="839245"/>
          </a:xfrm>
          <a:custGeom>
            <a:avLst/>
            <a:gdLst/>
            <a:ahLst/>
            <a:cxnLst/>
            <a:rect l="l" t="t" r="r" b="b"/>
            <a:pathLst>
              <a:path w="25591" h="27544" extrusionOk="0">
                <a:moveTo>
                  <a:pt x="14046" y="70"/>
                </a:moveTo>
                <a:cubicBezTo>
                  <a:pt x="11186" y="-321"/>
                  <a:pt x="8318" y="1001"/>
                  <a:pt x="6315" y="1873"/>
                </a:cubicBezTo>
                <a:cubicBezTo>
                  <a:pt x="4312" y="2745"/>
                  <a:pt x="3013" y="4080"/>
                  <a:pt x="2029" y="5302"/>
                </a:cubicBezTo>
                <a:cubicBezTo>
                  <a:pt x="1045" y="6524"/>
                  <a:pt x="728" y="7683"/>
                  <a:pt x="410" y="9207"/>
                </a:cubicBezTo>
                <a:cubicBezTo>
                  <a:pt x="93" y="10731"/>
                  <a:pt x="-162" y="12541"/>
                  <a:pt x="124" y="14446"/>
                </a:cubicBezTo>
                <a:cubicBezTo>
                  <a:pt x="410" y="16351"/>
                  <a:pt x="330" y="18462"/>
                  <a:pt x="2124" y="20637"/>
                </a:cubicBezTo>
                <a:cubicBezTo>
                  <a:pt x="3918" y="22812"/>
                  <a:pt x="7486" y="27058"/>
                  <a:pt x="10887" y="27495"/>
                </a:cubicBezTo>
                <a:cubicBezTo>
                  <a:pt x="14288" y="27932"/>
                  <a:pt x="20087" y="25355"/>
                  <a:pt x="22532" y="23259"/>
                </a:cubicBezTo>
                <a:cubicBezTo>
                  <a:pt x="24977" y="21164"/>
                  <a:pt x="25399" y="18096"/>
                  <a:pt x="25556" y="14922"/>
                </a:cubicBezTo>
                <a:cubicBezTo>
                  <a:pt x="25713" y="11748"/>
                  <a:pt x="25392" y="6692"/>
                  <a:pt x="23474" y="4217"/>
                </a:cubicBezTo>
                <a:cubicBezTo>
                  <a:pt x="21556" y="1742"/>
                  <a:pt x="16906" y="461"/>
                  <a:pt x="14046" y="70"/>
                </a:cubicBezTo>
                <a:close/>
              </a:path>
            </a:pathLst>
          </a:custGeom>
          <a:solidFill>
            <a:schemeClr val="accent6"/>
          </a:solidFill>
          <a:ln>
            <a:noFill/>
          </a:ln>
        </p:spPr>
      </p:sp>
      <p:sp>
        <p:nvSpPr>
          <p:cNvPr id="564" name="Google Shape;564;p42"/>
          <p:cNvSpPr/>
          <p:nvPr/>
        </p:nvSpPr>
        <p:spPr>
          <a:xfrm rot="-6299992">
            <a:off x="10517077" y="-1650216"/>
            <a:ext cx="779644" cy="839210"/>
          </a:xfrm>
          <a:custGeom>
            <a:avLst/>
            <a:gdLst/>
            <a:ahLst/>
            <a:cxnLst/>
            <a:rect l="l" t="t" r="r" b="b"/>
            <a:pathLst>
              <a:path w="25591" h="27544" extrusionOk="0">
                <a:moveTo>
                  <a:pt x="14046" y="70"/>
                </a:moveTo>
                <a:cubicBezTo>
                  <a:pt x="11186" y="-321"/>
                  <a:pt x="8318" y="1001"/>
                  <a:pt x="6315" y="1873"/>
                </a:cubicBezTo>
                <a:cubicBezTo>
                  <a:pt x="4312" y="2745"/>
                  <a:pt x="3013" y="4080"/>
                  <a:pt x="2029" y="5302"/>
                </a:cubicBezTo>
                <a:cubicBezTo>
                  <a:pt x="1045" y="6524"/>
                  <a:pt x="728" y="7683"/>
                  <a:pt x="410" y="9207"/>
                </a:cubicBezTo>
                <a:cubicBezTo>
                  <a:pt x="93" y="10731"/>
                  <a:pt x="-162" y="12541"/>
                  <a:pt x="124" y="14446"/>
                </a:cubicBezTo>
                <a:cubicBezTo>
                  <a:pt x="410" y="16351"/>
                  <a:pt x="330" y="18462"/>
                  <a:pt x="2124" y="20637"/>
                </a:cubicBezTo>
                <a:cubicBezTo>
                  <a:pt x="3918" y="22812"/>
                  <a:pt x="7486" y="27058"/>
                  <a:pt x="10887" y="27495"/>
                </a:cubicBezTo>
                <a:cubicBezTo>
                  <a:pt x="14288" y="27932"/>
                  <a:pt x="20087" y="25355"/>
                  <a:pt x="22532" y="23259"/>
                </a:cubicBezTo>
                <a:cubicBezTo>
                  <a:pt x="24977" y="21164"/>
                  <a:pt x="25399" y="18096"/>
                  <a:pt x="25556" y="14922"/>
                </a:cubicBezTo>
                <a:cubicBezTo>
                  <a:pt x="25713" y="11748"/>
                  <a:pt x="25392" y="6692"/>
                  <a:pt x="23474" y="4217"/>
                </a:cubicBezTo>
                <a:cubicBezTo>
                  <a:pt x="21556" y="1742"/>
                  <a:pt x="16906" y="461"/>
                  <a:pt x="14046" y="70"/>
                </a:cubicBezTo>
                <a:close/>
              </a:path>
            </a:pathLst>
          </a:custGeom>
          <a:solidFill>
            <a:schemeClr val="accent6"/>
          </a:solidFill>
          <a:ln>
            <a:noFill/>
          </a:ln>
        </p:spPr>
      </p:sp>
      <p:sp>
        <p:nvSpPr>
          <p:cNvPr id="565" name="Google Shape;565;p42"/>
          <p:cNvSpPr/>
          <p:nvPr/>
        </p:nvSpPr>
        <p:spPr>
          <a:xfrm rot="2700000">
            <a:off x="-1427184" y="4914623"/>
            <a:ext cx="779648" cy="839245"/>
          </a:xfrm>
          <a:custGeom>
            <a:avLst/>
            <a:gdLst/>
            <a:ahLst/>
            <a:cxnLst/>
            <a:rect l="l" t="t" r="r" b="b"/>
            <a:pathLst>
              <a:path w="25591" h="27544" extrusionOk="0">
                <a:moveTo>
                  <a:pt x="14046" y="70"/>
                </a:moveTo>
                <a:cubicBezTo>
                  <a:pt x="11186" y="-321"/>
                  <a:pt x="8318" y="1001"/>
                  <a:pt x="6315" y="1873"/>
                </a:cubicBezTo>
                <a:cubicBezTo>
                  <a:pt x="4312" y="2745"/>
                  <a:pt x="3013" y="4080"/>
                  <a:pt x="2029" y="5302"/>
                </a:cubicBezTo>
                <a:cubicBezTo>
                  <a:pt x="1045" y="6524"/>
                  <a:pt x="728" y="7683"/>
                  <a:pt x="410" y="9207"/>
                </a:cubicBezTo>
                <a:cubicBezTo>
                  <a:pt x="93" y="10731"/>
                  <a:pt x="-162" y="12541"/>
                  <a:pt x="124" y="14446"/>
                </a:cubicBezTo>
                <a:cubicBezTo>
                  <a:pt x="410" y="16351"/>
                  <a:pt x="330" y="18462"/>
                  <a:pt x="2124" y="20637"/>
                </a:cubicBezTo>
                <a:cubicBezTo>
                  <a:pt x="3918" y="22812"/>
                  <a:pt x="7486" y="27058"/>
                  <a:pt x="10887" y="27495"/>
                </a:cubicBezTo>
                <a:cubicBezTo>
                  <a:pt x="14288" y="27932"/>
                  <a:pt x="20087" y="25355"/>
                  <a:pt x="22532" y="23259"/>
                </a:cubicBezTo>
                <a:cubicBezTo>
                  <a:pt x="24977" y="21164"/>
                  <a:pt x="25399" y="18096"/>
                  <a:pt x="25556" y="14922"/>
                </a:cubicBezTo>
                <a:cubicBezTo>
                  <a:pt x="25713" y="11748"/>
                  <a:pt x="25392" y="6692"/>
                  <a:pt x="23474" y="4217"/>
                </a:cubicBezTo>
                <a:cubicBezTo>
                  <a:pt x="21556" y="1742"/>
                  <a:pt x="16906" y="461"/>
                  <a:pt x="14046" y="70"/>
                </a:cubicBezTo>
                <a:close/>
              </a:path>
            </a:pathLst>
          </a:custGeom>
          <a:solidFill>
            <a:schemeClr val="accent6"/>
          </a:solidFill>
          <a:ln>
            <a:noFill/>
          </a:ln>
        </p:spPr>
      </p:sp>
      <p:sp>
        <p:nvSpPr>
          <p:cNvPr id="567" name="Google Shape;567;p42"/>
          <p:cNvSpPr txBox="1">
            <a:spLocks noGrp="1"/>
          </p:cNvSpPr>
          <p:nvPr>
            <p:ph type="subTitle" idx="5"/>
          </p:nvPr>
        </p:nvSpPr>
        <p:spPr>
          <a:xfrm>
            <a:off x="9057478" y="-802042"/>
            <a:ext cx="3672000" cy="292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it-IT" dirty="0"/>
              <a:t>Stupor Mundi</a:t>
            </a:r>
            <a:endParaRPr dirty="0"/>
          </a:p>
        </p:txBody>
      </p:sp>
      <p:sp>
        <p:nvSpPr>
          <p:cNvPr id="568" name="Google Shape;568;p42"/>
          <p:cNvSpPr txBox="1">
            <a:spLocks noGrp="1"/>
          </p:cNvSpPr>
          <p:nvPr>
            <p:ph type="subTitle" idx="2"/>
          </p:nvPr>
        </p:nvSpPr>
        <p:spPr>
          <a:xfrm>
            <a:off x="5771805" y="1038152"/>
            <a:ext cx="3672000" cy="292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it-IT" sz="4000" dirty="0"/>
              <a:t>Introduzione</a:t>
            </a:r>
            <a:endParaRPr sz="4000" dirty="0"/>
          </a:p>
        </p:txBody>
      </p:sp>
      <p:sp>
        <p:nvSpPr>
          <p:cNvPr id="569" name="Google Shape;569;p42"/>
          <p:cNvSpPr txBox="1">
            <a:spLocks noGrp="1"/>
          </p:cNvSpPr>
          <p:nvPr>
            <p:ph type="subTitle" idx="8"/>
          </p:nvPr>
        </p:nvSpPr>
        <p:spPr>
          <a:xfrm>
            <a:off x="-2890835" y="5770040"/>
            <a:ext cx="3672000" cy="292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err="1"/>
              <a:t>Scuola</a:t>
            </a:r>
            <a:r>
              <a:rPr lang="en" dirty="0"/>
              <a:t> Siciliana</a:t>
            </a:r>
            <a:endParaRPr dirty="0"/>
          </a:p>
        </p:txBody>
      </p:sp>
      <p:sp>
        <p:nvSpPr>
          <p:cNvPr id="570" name="Google Shape;570;p42"/>
          <p:cNvSpPr txBox="1">
            <a:spLocks noGrp="1"/>
          </p:cNvSpPr>
          <p:nvPr>
            <p:ph type="subTitle" idx="14"/>
          </p:nvPr>
        </p:nvSpPr>
        <p:spPr>
          <a:xfrm>
            <a:off x="9115587" y="5673709"/>
            <a:ext cx="3672000" cy="292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err="1"/>
              <a:t>Università</a:t>
            </a:r>
            <a:r>
              <a:rPr lang="en" dirty="0"/>
              <a:t> di Napoli</a:t>
            </a:r>
            <a:endParaRPr dirty="0"/>
          </a:p>
        </p:txBody>
      </p:sp>
      <p:sp>
        <p:nvSpPr>
          <p:cNvPr id="571" name="Google Shape;571;p42"/>
          <p:cNvSpPr txBox="1">
            <a:spLocks noGrp="1"/>
          </p:cNvSpPr>
          <p:nvPr>
            <p:ph type="subTitle" idx="7"/>
          </p:nvPr>
        </p:nvSpPr>
        <p:spPr>
          <a:xfrm>
            <a:off x="-2890882" y="6078185"/>
            <a:ext cx="3672000" cy="360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La </a:t>
            </a:r>
            <a:r>
              <a:rPr lang="en" dirty="0" err="1"/>
              <a:t>cultura</a:t>
            </a:r>
            <a:r>
              <a:rPr lang="en" dirty="0"/>
              <a:t>…</a:t>
            </a:r>
            <a:endParaRPr dirty="0"/>
          </a:p>
        </p:txBody>
      </p:sp>
      <p:sp>
        <p:nvSpPr>
          <p:cNvPr id="572" name="Google Shape;572;p42"/>
          <p:cNvSpPr txBox="1">
            <a:spLocks noGrp="1"/>
          </p:cNvSpPr>
          <p:nvPr>
            <p:ph type="subTitle" idx="13"/>
          </p:nvPr>
        </p:nvSpPr>
        <p:spPr>
          <a:xfrm>
            <a:off x="9097937" y="5981862"/>
            <a:ext cx="3672000" cy="360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a:t>
            </a:r>
            <a:r>
              <a:rPr lang="en" dirty="0" err="1"/>
              <a:t>anche</a:t>
            </a:r>
            <a:r>
              <a:rPr lang="en" dirty="0"/>
              <a:t> al Sud</a:t>
            </a:r>
            <a:endParaRPr dirty="0"/>
          </a:p>
        </p:txBody>
      </p:sp>
      <p:sp>
        <p:nvSpPr>
          <p:cNvPr id="573" name="Google Shape;573;p42"/>
          <p:cNvSpPr txBox="1">
            <a:spLocks noGrp="1"/>
          </p:cNvSpPr>
          <p:nvPr>
            <p:ph type="subTitle" idx="4"/>
          </p:nvPr>
        </p:nvSpPr>
        <p:spPr>
          <a:xfrm>
            <a:off x="9057490" y="-491812"/>
            <a:ext cx="3672000" cy="360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Da dove </a:t>
            </a:r>
            <a:r>
              <a:rPr lang="en" dirty="0" err="1"/>
              <a:t>deriva</a:t>
            </a:r>
            <a:r>
              <a:rPr lang="en" dirty="0"/>
              <a:t>?</a:t>
            </a:r>
            <a:endParaRPr dirty="0"/>
          </a:p>
        </p:txBody>
      </p:sp>
      <p:sp>
        <p:nvSpPr>
          <p:cNvPr id="574" name="Google Shape;574;p42"/>
          <p:cNvSpPr txBox="1">
            <a:spLocks noGrp="1"/>
          </p:cNvSpPr>
          <p:nvPr>
            <p:ph type="title" idx="15"/>
          </p:nvPr>
        </p:nvSpPr>
        <p:spPr>
          <a:xfrm>
            <a:off x="718500" y="-1010290"/>
            <a:ext cx="7707000" cy="360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err="1"/>
              <a:t>Contenuti</a:t>
            </a:r>
            <a:endParaRPr dirty="0"/>
          </a:p>
        </p:txBody>
      </p:sp>
      <p:sp>
        <p:nvSpPr>
          <p:cNvPr id="575" name="Google Shape;575;p42"/>
          <p:cNvSpPr txBox="1">
            <a:spLocks noGrp="1"/>
          </p:cNvSpPr>
          <p:nvPr>
            <p:ph type="subTitle" idx="1"/>
          </p:nvPr>
        </p:nvSpPr>
        <p:spPr>
          <a:xfrm>
            <a:off x="5771805" y="1376330"/>
            <a:ext cx="3672000" cy="360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Storia di </a:t>
            </a:r>
            <a:r>
              <a:rPr lang="it-IT" dirty="0" err="1"/>
              <a:t>F</a:t>
            </a:r>
            <a:r>
              <a:rPr lang="en" dirty="0" err="1"/>
              <a:t>ederico</a:t>
            </a:r>
            <a:r>
              <a:rPr lang="en" dirty="0"/>
              <a:t> II</a:t>
            </a:r>
            <a:endParaRPr dirty="0"/>
          </a:p>
        </p:txBody>
      </p:sp>
      <p:sp>
        <p:nvSpPr>
          <p:cNvPr id="577" name="Google Shape;577;p42"/>
          <p:cNvSpPr txBox="1">
            <a:spLocks noGrp="1"/>
          </p:cNvSpPr>
          <p:nvPr>
            <p:ph type="title" idx="3"/>
          </p:nvPr>
        </p:nvSpPr>
        <p:spPr>
          <a:xfrm>
            <a:off x="10469128" y="-1484278"/>
            <a:ext cx="848700" cy="467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02</a:t>
            </a:r>
            <a:endParaRPr dirty="0"/>
          </a:p>
        </p:txBody>
      </p:sp>
      <p:sp>
        <p:nvSpPr>
          <p:cNvPr id="578" name="Google Shape;578;p42"/>
          <p:cNvSpPr txBox="1">
            <a:spLocks noGrp="1"/>
          </p:cNvSpPr>
          <p:nvPr>
            <p:ph type="title" idx="6"/>
          </p:nvPr>
        </p:nvSpPr>
        <p:spPr>
          <a:xfrm>
            <a:off x="-1454991" y="5103540"/>
            <a:ext cx="848700" cy="467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03</a:t>
            </a:r>
            <a:endParaRPr dirty="0"/>
          </a:p>
        </p:txBody>
      </p:sp>
      <p:sp>
        <p:nvSpPr>
          <p:cNvPr id="579" name="Google Shape;579;p42"/>
          <p:cNvSpPr txBox="1">
            <a:spLocks noGrp="1"/>
          </p:cNvSpPr>
          <p:nvPr>
            <p:ph type="title" idx="9"/>
          </p:nvPr>
        </p:nvSpPr>
        <p:spPr>
          <a:xfrm>
            <a:off x="10509575" y="5007217"/>
            <a:ext cx="848700" cy="467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04</a:t>
            </a:r>
            <a:endParaRPr/>
          </a:p>
        </p:txBody>
      </p:sp>
      <p:sp>
        <p:nvSpPr>
          <p:cNvPr id="2" name="Google Shape;3360;p87">
            <a:extLst>
              <a:ext uri="{FF2B5EF4-FFF2-40B4-BE49-F238E27FC236}">
                <a16:creationId xmlns:a16="http://schemas.microsoft.com/office/drawing/2014/main" id="{407B5D2F-0BFB-77F0-C627-F4A51CC3E383}"/>
              </a:ext>
            </a:extLst>
          </p:cNvPr>
          <p:cNvSpPr txBox="1">
            <a:spLocks/>
          </p:cNvSpPr>
          <p:nvPr/>
        </p:nvSpPr>
        <p:spPr>
          <a:xfrm>
            <a:off x="862809" y="-3371384"/>
            <a:ext cx="6367800" cy="28980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4800"/>
              <a:buFont typeface="Rakkas"/>
              <a:buNone/>
              <a:defRPr sz="4000" b="0" i="0" u="none" strike="noStrike" cap="none">
                <a:solidFill>
                  <a:schemeClr val="accent1"/>
                </a:solidFill>
                <a:latin typeface="Rakkas"/>
                <a:ea typeface="Rakkas"/>
                <a:cs typeface="Rakkas"/>
                <a:sym typeface="Rakkas"/>
              </a:defRPr>
            </a:lvl1pPr>
            <a:lvl2pPr marR="0" lvl="1" algn="ctr" rtl="0">
              <a:lnSpc>
                <a:spcPct val="100000"/>
              </a:lnSpc>
              <a:spcBef>
                <a:spcPts val="0"/>
              </a:spcBef>
              <a:spcAft>
                <a:spcPts val="0"/>
              </a:spcAft>
              <a:buClr>
                <a:schemeClr val="dk1"/>
              </a:buClr>
              <a:buSzPts val="4800"/>
              <a:buFont typeface="Rakkas"/>
              <a:buNone/>
              <a:defRPr sz="4800" b="0" i="0" u="none" strike="noStrike" cap="none">
                <a:solidFill>
                  <a:schemeClr val="dk1"/>
                </a:solidFill>
                <a:latin typeface="Rakkas"/>
                <a:ea typeface="Rakkas"/>
                <a:cs typeface="Rakkas"/>
                <a:sym typeface="Rakkas"/>
              </a:defRPr>
            </a:lvl2pPr>
            <a:lvl3pPr marR="0" lvl="2" algn="ctr" rtl="0">
              <a:lnSpc>
                <a:spcPct val="100000"/>
              </a:lnSpc>
              <a:spcBef>
                <a:spcPts val="0"/>
              </a:spcBef>
              <a:spcAft>
                <a:spcPts val="0"/>
              </a:spcAft>
              <a:buClr>
                <a:schemeClr val="dk1"/>
              </a:buClr>
              <a:buSzPts val="4800"/>
              <a:buFont typeface="Rakkas"/>
              <a:buNone/>
              <a:defRPr sz="4800" b="0" i="0" u="none" strike="noStrike" cap="none">
                <a:solidFill>
                  <a:schemeClr val="dk1"/>
                </a:solidFill>
                <a:latin typeface="Rakkas"/>
                <a:ea typeface="Rakkas"/>
                <a:cs typeface="Rakkas"/>
                <a:sym typeface="Rakkas"/>
              </a:defRPr>
            </a:lvl3pPr>
            <a:lvl4pPr marR="0" lvl="3" algn="ctr" rtl="0">
              <a:lnSpc>
                <a:spcPct val="100000"/>
              </a:lnSpc>
              <a:spcBef>
                <a:spcPts val="0"/>
              </a:spcBef>
              <a:spcAft>
                <a:spcPts val="0"/>
              </a:spcAft>
              <a:buClr>
                <a:schemeClr val="dk1"/>
              </a:buClr>
              <a:buSzPts val="4800"/>
              <a:buFont typeface="Rakkas"/>
              <a:buNone/>
              <a:defRPr sz="4800" b="0" i="0" u="none" strike="noStrike" cap="none">
                <a:solidFill>
                  <a:schemeClr val="dk1"/>
                </a:solidFill>
                <a:latin typeface="Rakkas"/>
                <a:ea typeface="Rakkas"/>
                <a:cs typeface="Rakkas"/>
                <a:sym typeface="Rakkas"/>
              </a:defRPr>
            </a:lvl4pPr>
            <a:lvl5pPr marR="0" lvl="4" algn="ctr" rtl="0">
              <a:lnSpc>
                <a:spcPct val="100000"/>
              </a:lnSpc>
              <a:spcBef>
                <a:spcPts val="0"/>
              </a:spcBef>
              <a:spcAft>
                <a:spcPts val="0"/>
              </a:spcAft>
              <a:buClr>
                <a:schemeClr val="dk1"/>
              </a:buClr>
              <a:buSzPts val="4800"/>
              <a:buFont typeface="Rakkas"/>
              <a:buNone/>
              <a:defRPr sz="4800" b="0" i="0" u="none" strike="noStrike" cap="none">
                <a:solidFill>
                  <a:schemeClr val="dk1"/>
                </a:solidFill>
                <a:latin typeface="Rakkas"/>
                <a:ea typeface="Rakkas"/>
                <a:cs typeface="Rakkas"/>
                <a:sym typeface="Rakkas"/>
              </a:defRPr>
            </a:lvl5pPr>
            <a:lvl6pPr marR="0" lvl="5" algn="ctr" rtl="0">
              <a:lnSpc>
                <a:spcPct val="100000"/>
              </a:lnSpc>
              <a:spcBef>
                <a:spcPts val="0"/>
              </a:spcBef>
              <a:spcAft>
                <a:spcPts val="0"/>
              </a:spcAft>
              <a:buClr>
                <a:schemeClr val="dk1"/>
              </a:buClr>
              <a:buSzPts val="4800"/>
              <a:buFont typeface="Rakkas"/>
              <a:buNone/>
              <a:defRPr sz="4800" b="0" i="0" u="none" strike="noStrike" cap="none">
                <a:solidFill>
                  <a:schemeClr val="dk1"/>
                </a:solidFill>
                <a:latin typeface="Rakkas"/>
                <a:ea typeface="Rakkas"/>
                <a:cs typeface="Rakkas"/>
                <a:sym typeface="Rakkas"/>
              </a:defRPr>
            </a:lvl6pPr>
            <a:lvl7pPr marR="0" lvl="6" algn="ctr" rtl="0">
              <a:lnSpc>
                <a:spcPct val="100000"/>
              </a:lnSpc>
              <a:spcBef>
                <a:spcPts val="0"/>
              </a:spcBef>
              <a:spcAft>
                <a:spcPts val="0"/>
              </a:spcAft>
              <a:buClr>
                <a:schemeClr val="dk1"/>
              </a:buClr>
              <a:buSzPts val="4800"/>
              <a:buFont typeface="Rakkas"/>
              <a:buNone/>
              <a:defRPr sz="4800" b="0" i="0" u="none" strike="noStrike" cap="none">
                <a:solidFill>
                  <a:schemeClr val="dk1"/>
                </a:solidFill>
                <a:latin typeface="Rakkas"/>
                <a:ea typeface="Rakkas"/>
                <a:cs typeface="Rakkas"/>
                <a:sym typeface="Rakkas"/>
              </a:defRPr>
            </a:lvl7pPr>
            <a:lvl8pPr marR="0" lvl="7" algn="ctr" rtl="0">
              <a:lnSpc>
                <a:spcPct val="100000"/>
              </a:lnSpc>
              <a:spcBef>
                <a:spcPts val="0"/>
              </a:spcBef>
              <a:spcAft>
                <a:spcPts val="0"/>
              </a:spcAft>
              <a:buClr>
                <a:schemeClr val="dk1"/>
              </a:buClr>
              <a:buSzPts val="4800"/>
              <a:buFont typeface="Rakkas"/>
              <a:buNone/>
              <a:defRPr sz="4800" b="0" i="0" u="none" strike="noStrike" cap="none">
                <a:solidFill>
                  <a:schemeClr val="dk1"/>
                </a:solidFill>
                <a:latin typeface="Rakkas"/>
                <a:ea typeface="Rakkas"/>
                <a:cs typeface="Rakkas"/>
                <a:sym typeface="Rakkas"/>
              </a:defRPr>
            </a:lvl8pPr>
            <a:lvl9pPr marR="0" lvl="8" algn="ctr" rtl="0">
              <a:lnSpc>
                <a:spcPct val="100000"/>
              </a:lnSpc>
              <a:spcBef>
                <a:spcPts val="0"/>
              </a:spcBef>
              <a:spcAft>
                <a:spcPts val="0"/>
              </a:spcAft>
              <a:buClr>
                <a:schemeClr val="dk1"/>
              </a:buClr>
              <a:buSzPts val="4800"/>
              <a:buFont typeface="Rakkas"/>
              <a:buNone/>
              <a:defRPr sz="4800" b="0" i="0" u="none" strike="noStrike" cap="none">
                <a:solidFill>
                  <a:schemeClr val="dk1"/>
                </a:solidFill>
                <a:latin typeface="Rakkas"/>
                <a:ea typeface="Rakkas"/>
                <a:cs typeface="Rakkas"/>
                <a:sym typeface="Rakkas"/>
              </a:defRPr>
            </a:lvl9pPr>
          </a:lstStyle>
          <a:p>
            <a:r>
              <a:rPr lang="it-IT" sz="6600" dirty="0"/>
              <a:t>STUPOR</a:t>
            </a:r>
            <a:br>
              <a:rPr lang="it-IT" sz="6600" dirty="0"/>
            </a:br>
            <a:r>
              <a:rPr lang="it-IT" sz="6600" dirty="0"/>
              <a:t>MUNDI</a:t>
            </a:r>
          </a:p>
        </p:txBody>
      </p:sp>
      <p:grpSp>
        <p:nvGrpSpPr>
          <p:cNvPr id="3" name="Google Shape;3361;p87">
            <a:extLst>
              <a:ext uri="{FF2B5EF4-FFF2-40B4-BE49-F238E27FC236}">
                <a16:creationId xmlns:a16="http://schemas.microsoft.com/office/drawing/2014/main" id="{E373E86B-337A-BFAB-4EBA-875BCF266D27}"/>
              </a:ext>
            </a:extLst>
          </p:cNvPr>
          <p:cNvGrpSpPr/>
          <p:nvPr/>
        </p:nvGrpSpPr>
        <p:grpSpPr>
          <a:xfrm>
            <a:off x="8425792" y="-2636344"/>
            <a:ext cx="3595630" cy="1354984"/>
            <a:chOff x="2774185" y="-290362"/>
            <a:chExt cx="3595630" cy="1354984"/>
          </a:xfrm>
        </p:grpSpPr>
        <p:grpSp>
          <p:nvGrpSpPr>
            <p:cNvPr id="4" name="Google Shape;3362;p87">
              <a:extLst>
                <a:ext uri="{FF2B5EF4-FFF2-40B4-BE49-F238E27FC236}">
                  <a16:creationId xmlns:a16="http://schemas.microsoft.com/office/drawing/2014/main" id="{92A70B75-4A10-3CA4-ED88-7C125AA15B98}"/>
                </a:ext>
              </a:extLst>
            </p:cNvPr>
            <p:cNvGrpSpPr/>
            <p:nvPr/>
          </p:nvGrpSpPr>
          <p:grpSpPr>
            <a:xfrm>
              <a:off x="2774185" y="-290362"/>
              <a:ext cx="3443230" cy="1338264"/>
              <a:chOff x="2774185" y="-290362"/>
              <a:chExt cx="3443230" cy="1338264"/>
            </a:xfrm>
          </p:grpSpPr>
          <p:sp>
            <p:nvSpPr>
              <p:cNvPr id="21" name="Google Shape;3363;p87">
                <a:extLst>
                  <a:ext uri="{FF2B5EF4-FFF2-40B4-BE49-F238E27FC236}">
                    <a16:creationId xmlns:a16="http://schemas.microsoft.com/office/drawing/2014/main" id="{E9BA73DE-0FA0-5320-2CAF-5EFA586B08AE}"/>
                  </a:ext>
                </a:extLst>
              </p:cNvPr>
              <p:cNvSpPr/>
              <p:nvPr/>
            </p:nvSpPr>
            <p:spPr>
              <a:xfrm rot="-6421986">
                <a:off x="3117331" y="583776"/>
                <a:ext cx="87530" cy="395298"/>
              </a:xfrm>
              <a:custGeom>
                <a:avLst/>
                <a:gdLst/>
                <a:ahLst/>
                <a:cxnLst/>
                <a:rect l="l" t="t" r="r" b="b"/>
                <a:pathLst>
                  <a:path w="3937" h="17780" extrusionOk="0">
                    <a:moveTo>
                      <a:pt x="1968" y="0"/>
                    </a:moveTo>
                    <a:cubicBezTo>
                      <a:pt x="267" y="5804"/>
                      <a:pt x="0" y="11775"/>
                      <a:pt x="0" y="17779"/>
                    </a:cubicBezTo>
                    <a:lnTo>
                      <a:pt x="3936" y="17779"/>
                    </a:lnTo>
                    <a:cubicBezTo>
                      <a:pt x="3936" y="11742"/>
                      <a:pt x="3636" y="5804"/>
                      <a:pt x="196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3364;p87">
                <a:extLst>
                  <a:ext uri="{FF2B5EF4-FFF2-40B4-BE49-F238E27FC236}">
                    <a16:creationId xmlns:a16="http://schemas.microsoft.com/office/drawing/2014/main" id="{70B4935D-4115-5775-B307-E9550FE80A2C}"/>
                  </a:ext>
                </a:extLst>
              </p:cNvPr>
              <p:cNvSpPr/>
              <p:nvPr/>
            </p:nvSpPr>
            <p:spPr>
              <a:xfrm rot="-6421986">
                <a:off x="2940708" y="606227"/>
                <a:ext cx="250696" cy="408660"/>
              </a:xfrm>
              <a:custGeom>
                <a:avLst/>
                <a:gdLst/>
                <a:ahLst/>
                <a:cxnLst/>
                <a:rect l="l" t="t" r="r" b="b"/>
                <a:pathLst>
                  <a:path w="11276" h="18381" extrusionOk="0">
                    <a:moveTo>
                      <a:pt x="5638" y="1"/>
                    </a:moveTo>
                    <a:cubicBezTo>
                      <a:pt x="3303" y="6105"/>
                      <a:pt x="2102" y="12310"/>
                      <a:pt x="1" y="18381"/>
                    </a:cubicBezTo>
                    <a:cubicBezTo>
                      <a:pt x="1035" y="18214"/>
                      <a:pt x="1902" y="17914"/>
                      <a:pt x="2736" y="17547"/>
                    </a:cubicBezTo>
                    <a:cubicBezTo>
                      <a:pt x="2769" y="16613"/>
                      <a:pt x="2769" y="15712"/>
                      <a:pt x="2869" y="14845"/>
                    </a:cubicBezTo>
                    <a:cubicBezTo>
                      <a:pt x="3136" y="12710"/>
                      <a:pt x="3770" y="10609"/>
                      <a:pt x="4104" y="8474"/>
                    </a:cubicBezTo>
                    <a:cubicBezTo>
                      <a:pt x="4304" y="6973"/>
                      <a:pt x="4504" y="5472"/>
                      <a:pt x="5204" y="4071"/>
                    </a:cubicBezTo>
                    <a:cubicBezTo>
                      <a:pt x="5305" y="3804"/>
                      <a:pt x="5338" y="3470"/>
                      <a:pt x="5738" y="3370"/>
                    </a:cubicBezTo>
                    <a:cubicBezTo>
                      <a:pt x="6305" y="4371"/>
                      <a:pt x="6639" y="5405"/>
                      <a:pt x="6839" y="6539"/>
                    </a:cubicBezTo>
                    <a:cubicBezTo>
                      <a:pt x="7506" y="10041"/>
                      <a:pt x="8107" y="13544"/>
                      <a:pt x="8473" y="17080"/>
                    </a:cubicBezTo>
                    <a:cubicBezTo>
                      <a:pt x="8507" y="17313"/>
                      <a:pt x="8440" y="17547"/>
                      <a:pt x="8740" y="17647"/>
                    </a:cubicBezTo>
                    <a:cubicBezTo>
                      <a:pt x="9508" y="17914"/>
                      <a:pt x="10308" y="18247"/>
                      <a:pt x="11275" y="18381"/>
                    </a:cubicBezTo>
                    <a:cubicBezTo>
                      <a:pt x="9174" y="12310"/>
                      <a:pt x="8006" y="6072"/>
                      <a:pt x="563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3365;p87">
                <a:extLst>
                  <a:ext uri="{FF2B5EF4-FFF2-40B4-BE49-F238E27FC236}">
                    <a16:creationId xmlns:a16="http://schemas.microsoft.com/office/drawing/2014/main" id="{EDFF73E8-FCD0-6F11-8A44-22D70248EBA6}"/>
                  </a:ext>
                </a:extLst>
              </p:cNvPr>
              <p:cNvSpPr/>
              <p:nvPr/>
            </p:nvSpPr>
            <p:spPr>
              <a:xfrm rot="-6421986">
                <a:off x="3324782" y="700991"/>
                <a:ext cx="89754" cy="20788"/>
              </a:xfrm>
              <a:custGeom>
                <a:avLst/>
                <a:gdLst/>
                <a:ahLst/>
                <a:cxnLst/>
                <a:rect l="l" t="t" r="r" b="b"/>
                <a:pathLst>
                  <a:path w="4037" h="935" extrusionOk="0">
                    <a:moveTo>
                      <a:pt x="3870" y="0"/>
                    </a:moveTo>
                    <a:cubicBezTo>
                      <a:pt x="3236" y="67"/>
                      <a:pt x="2603" y="92"/>
                      <a:pt x="1973" y="92"/>
                    </a:cubicBezTo>
                    <a:cubicBezTo>
                      <a:pt x="1343" y="92"/>
                      <a:pt x="718" y="67"/>
                      <a:pt x="101" y="33"/>
                    </a:cubicBezTo>
                    <a:cubicBezTo>
                      <a:pt x="1" y="334"/>
                      <a:pt x="34" y="601"/>
                      <a:pt x="67" y="934"/>
                    </a:cubicBezTo>
                    <a:lnTo>
                      <a:pt x="3903" y="934"/>
                    </a:lnTo>
                    <a:cubicBezTo>
                      <a:pt x="3970" y="601"/>
                      <a:pt x="4037" y="300"/>
                      <a:pt x="3870" y="0"/>
                    </a:cubicBezTo>
                    <a:close/>
                  </a:path>
                </a:pathLst>
              </a:custGeom>
              <a:solidFill>
                <a:srgbClr val="FFD0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3366;p87">
                <a:extLst>
                  <a:ext uri="{FF2B5EF4-FFF2-40B4-BE49-F238E27FC236}">
                    <a16:creationId xmlns:a16="http://schemas.microsoft.com/office/drawing/2014/main" id="{7BEFD850-DA72-B8CD-6FF5-61F2791865D6}"/>
                  </a:ext>
                </a:extLst>
              </p:cNvPr>
              <p:cNvSpPr/>
              <p:nvPr/>
            </p:nvSpPr>
            <p:spPr>
              <a:xfrm rot="-6421986">
                <a:off x="5438047" y="-658304"/>
                <a:ext cx="56382" cy="1467226"/>
              </a:xfrm>
              <a:custGeom>
                <a:avLst/>
                <a:gdLst/>
                <a:ahLst/>
                <a:cxnLst/>
                <a:rect l="l" t="t" r="r" b="b"/>
                <a:pathLst>
                  <a:path w="2536" h="65994" extrusionOk="0">
                    <a:moveTo>
                      <a:pt x="724" y="1"/>
                    </a:moveTo>
                    <a:cubicBezTo>
                      <a:pt x="561" y="1"/>
                      <a:pt x="348" y="28"/>
                      <a:pt x="67" y="71"/>
                    </a:cubicBezTo>
                    <a:cubicBezTo>
                      <a:pt x="1" y="16149"/>
                      <a:pt x="1" y="49706"/>
                      <a:pt x="34" y="65818"/>
                    </a:cubicBezTo>
                    <a:cubicBezTo>
                      <a:pt x="480" y="65925"/>
                      <a:pt x="926" y="65994"/>
                      <a:pt x="1368" y="65994"/>
                    </a:cubicBezTo>
                    <a:cubicBezTo>
                      <a:pt x="1751" y="65994"/>
                      <a:pt x="2130" y="65942"/>
                      <a:pt x="2502" y="65818"/>
                    </a:cubicBezTo>
                    <a:cubicBezTo>
                      <a:pt x="2536" y="49706"/>
                      <a:pt x="2536" y="16082"/>
                      <a:pt x="2469" y="4"/>
                    </a:cubicBezTo>
                    <a:cubicBezTo>
                      <a:pt x="1535" y="4"/>
                      <a:pt x="1535" y="4"/>
                      <a:pt x="1535" y="805"/>
                    </a:cubicBezTo>
                    <a:cubicBezTo>
                      <a:pt x="1535" y="3740"/>
                      <a:pt x="1502" y="6675"/>
                      <a:pt x="1301" y="9611"/>
                    </a:cubicBezTo>
                    <a:cubicBezTo>
                      <a:pt x="1235" y="6742"/>
                      <a:pt x="1235" y="3873"/>
                      <a:pt x="1235" y="1005"/>
                    </a:cubicBezTo>
                    <a:cubicBezTo>
                      <a:pt x="1235" y="234"/>
                      <a:pt x="1198" y="1"/>
                      <a:pt x="7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3367;p87">
                <a:extLst>
                  <a:ext uri="{FF2B5EF4-FFF2-40B4-BE49-F238E27FC236}">
                    <a16:creationId xmlns:a16="http://schemas.microsoft.com/office/drawing/2014/main" id="{70581B3A-C797-1DF3-60FB-BFBD1D66750B}"/>
                  </a:ext>
                </a:extLst>
              </p:cNvPr>
              <p:cNvSpPr/>
              <p:nvPr/>
            </p:nvSpPr>
            <p:spPr>
              <a:xfrm rot="-6421986">
                <a:off x="4986564" y="138901"/>
                <a:ext cx="22" cy="152050"/>
              </a:xfrm>
              <a:custGeom>
                <a:avLst/>
                <a:gdLst/>
                <a:ahLst/>
                <a:cxnLst/>
                <a:rect l="l" t="t" r="r" b="b"/>
                <a:pathLst>
                  <a:path w="1" h="6839" extrusionOk="0">
                    <a:moveTo>
                      <a:pt x="1" y="0"/>
                    </a:moveTo>
                    <a:lnTo>
                      <a:pt x="1" y="0"/>
                    </a:lnTo>
                    <a:lnTo>
                      <a:pt x="1" y="6838"/>
                    </a:lnTo>
                    <a:lnTo>
                      <a:pt x="1" y="6838"/>
                    </a:lnTo>
                    <a:close/>
                  </a:path>
                </a:pathLst>
              </a:custGeom>
              <a:solidFill>
                <a:srgbClr val="8C501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3368;p87">
                <a:extLst>
                  <a:ext uri="{FF2B5EF4-FFF2-40B4-BE49-F238E27FC236}">
                    <a16:creationId xmlns:a16="http://schemas.microsoft.com/office/drawing/2014/main" id="{8706B6D6-A394-D5C2-8184-F41BA377FB9C}"/>
                  </a:ext>
                </a:extLst>
              </p:cNvPr>
              <p:cNvSpPr/>
              <p:nvPr/>
            </p:nvSpPr>
            <p:spPr>
              <a:xfrm rot="-6421986">
                <a:off x="3407914" y="680054"/>
                <a:ext cx="36373" cy="31170"/>
              </a:xfrm>
              <a:custGeom>
                <a:avLst/>
                <a:gdLst/>
                <a:ahLst/>
                <a:cxnLst/>
                <a:rect l="l" t="t" r="r" b="b"/>
                <a:pathLst>
                  <a:path w="1636" h="1402" extrusionOk="0">
                    <a:moveTo>
                      <a:pt x="801" y="1"/>
                    </a:moveTo>
                    <a:cubicBezTo>
                      <a:pt x="368" y="1"/>
                      <a:pt x="1" y="234"/>
                      <a:pt x="34" y="701"/>
                    </a:cubicBezTo>
                    <a:cubicBezTo>
                      <a:pt x="34" y="1202"/>
                      <a:pt x="468" y="1368"/>
                      <a:pt x="901" y="1402"/>
                    </a:cubicBezTo>
                    <a:cubicBezTo>
                      <a:pt x="1335" y="1368"/>
                      <a:pt x="1635" y="1202"/>
                      <a:pt x="1635" y="735"/>
                    </a:cubicBezTo>
                    <a:cubicBezTo>
                      <a:pt x="1635" y="201"/>
                      <a:pt x="1268" y="1"/>
                      <a:pt x="801" y="1"/>
                    </a:cubicBezTo>
                    <a:close/>
                  </a:path>
                </a:pathLst>
              </a:custGeom>
              <a:solidFill>
                <a:srgbClr val="F020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3369;p87">
                <a:extLst>
                  <a:ext uri="{FF2B5EF4-FFF2-40B4-BE49-F238E27FC236}">
                    <a16:creationId xmlns:a16="http://schemas.microsoft.com/office/drawing/2014/main" id="{FA473302-08D3-01F8-3F7E-E0C4D9F2DAF7}"/>
                  </a:ext>
                </a:extLst>
              </p:cNvPr>
              <p:cNvSpPr/>
              <p:nvPr/>
            </p:nvSpPr>
            <p:spPr>
              <a:xfrm rot="-1033267">
                <a:off x="3395656" y="241600"/>
                <a:ext cx="2839287" cy="81698"/>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3370;p87">
                <a:extLst>
                  <a:ext uri="{FF2B5EF4-FFF2-40B4-BE49-F238E27FC236}">
                    <a16:creationId xmlns:a16="http://schemas.microsoft.com/office/drawing/2014/main" id="{38F4556C-6376-D432-A17A-A975A7EC8D94}"/>
                  </a:ext>
                </a:extLst>
              </p:cNvPr>
              <p:cNvSpPr/>
              <p:nvPr/>
            </p:nvSpPr>
            <p:spPr>
              <a:xfrm rot="-6421986">
                <a:off x="4597574" y="231311"/>
                <a:ext cx="185443" cy="75836"/>
              </a:xfrm>
              <a:custGeom>
                <a:avLst/>
                <a:gdLst/>
                <a:ahLst/>
                <a:cxnLst/>
                <a:rect l="l" t="t" r="r" b="b"/>
                <a:pathLst>
                  <a:path w="8341" h="3411" extrusionOk="0">
                    <a:moveTo>
                      <a:pt x="2436" y="0"/>
                    </a:moveTo>
                    <a:cubicBezTo>
                      <a:pt x="2169" y="0"/>
                      <a:pt x="1969" y="67"/>
                      <a:pt x="1802" y="334"/>
                    </a:cubicBezTo>
                    <a:cubicBezTo>
                      <a:pt x="1168" y="1268"/>
                      <a:pt x="568" y="2235"/>
                      <a:pt x="1" y="3369"/>
                    </a:cubicBezTo>
                    <a:cubicBezTo>
                      <a:pt x="831" y="3399"/>
                      <a:pt x="1653" y="3411"/>
                      <a:pt x="2470" y="3411"/>
                    </a:cubicBezTo>
                    <a:cubicBezTo>
                      <a:pt x="4441" y="3411"/>
                      <a:pt x="6383" y="3340"/>
                      <a:pt x="8340" y="3269"/>
                    </a:cubicBezTo>
                    <a:cubicBezTo>
                      <a:pt x="8040" y="2902"/>
                      <a:pt x="7673" y="2636"/>
                      <a:pt x="7306" y="2402"/>
                    </a:cubicBezTo>
                    <a:cubicBezTo>
                      <a:pt x="6472" y="1835"/>
                      <a:pt x="5538" y="1368"/>
                      <a:pt x="4771" y="701"/>
                    </a:cubicBezTo>
                    <a:cubicBezTo>
                      <a:pt x="4071" y="67"/>
                      <a:pt x="3270" y="34"/>
                      <a:pt x="2436" y="0"/>
                    </a:cubicBezTo>
                    <a:close/>
                  </a:path>
                </a:pathLst>
              </a:custGeom>
              <a:solidFill>
                <a:srgbClr val="FFD0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3371;p87">
                <a:extLst>
                  <a:ext uri="{FF2B5EF4-FFF2-40B4-BE49-F238E27FC236}">
                    <a16:creationId xmlns:a16="http://schemas.microsoft.com/office/drawing/2014/main" id="{7A03DB69-E62D-7086-5B83-6C8D1F976D38}"/>
                  </a:ext>
                </a:extLst>
              </p:cNvPr>
              <p:cNvSpPr/>
              <p:nvPr/>
            </p:nvSpPr>
            <p:spPr>
              <a:xfrm rot="-6421986">
                <a:off x="3376221" y="665405"/>
                <a:ext cx="95690" cy="60184"/>
              </a:xfrm>
              <a:custGeom>
                <a:avLst/>
                <a:gdLst/>
                <a:ahLst/>
                <a:cxnLst/>
                <a:rect l="l" t="t" r="r" b="b"/>
                <a:pathLst>
                  <a:path w="4304" h="2707" extrusionOk="0">
                    <a:moveTo>
                      <a:pt x="2018" y="0"/>
                    </a:moveTo>
                    <a:cubicBezTo>
                      <a:pt x="1412" y="0"/>
                      <a:pt x="807" y="27"/>
                      <a:pt x="201" y="105"/>
                    </a:cubicBezTo>
                    <a:cubicBezTo>
                      <a:pt x="101" y="972"/>
                      <a:pt x="1" y="1840"/>
                      <a:pt x="68" y="2707"/>
                    </a:cubicBezTo>
                    <a:lnTo>
                      <a:pt x="4304" y="2707"/>
                    </a:lnTo>
                    <a:cubicBezTo>
                      <a:pt x="4304" y="1806"/>
                      <a:pt x="4271" y="939"/>
                      <a:pt x="4104" y="72"/>
                    </a:cubicBezTo>
                    <a:cubicBezTo>
                      <a:pt x="3408" y="36"/>
                      <a:pt x="2713" y="0"/>
                      <a:pt x="2018" y="0"/>
                    </a:cubicBezTo>
                    <a:close/>
                  </a:path>
                </a:pathLst>
              </a:custGeom>
              <a:solidFill>
                <a:srgbClr val="FFD0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372;p87">
                <a:extLst>
                  <a:ext uri="{FF2B5EF4-FFF2-40B4-BE49-F238E27FC236}">
                    <a16:creationId xmlns:a16="http://schemas.microsoft.com/office/drawing/2014/main" id="{3EC3B33B-3366-92B9-7A08-5269DF199519}"/>
                  </a:ext>
                </a:extLst>
              </p:cNvPr>
              <p:cNvSpPr/>
              <p:nvPr/>
            </p:nvSpPr>
            <p:spPr>
              <a:xfrm rot="-6421986">
                <a:off x="4670300" y="342581"/>
                <a:ext cx="107562" cy="75391"/>
              </a:xfrm>
              <a:custGeom>
                <a:avLst/>
                <a:gdLst/>
                <a:ahLst/>
                <a:cxnLst/>
                <a:rect l="l" t="t" r="r" b="b"/>
                <a:pathLst>
                  <a:path w="4838" h="3391" extrusionOk="0">
                    <a:moveTo>
                      <a:pt x="4637" y="0"/>
                    </a:moveTo>
                    <a:cubicBezTo>
                      <a:pt x="3303" y="1268"/>
                      <a:pt x="1602" y="2002"/>
                      <a:pt x="1" y="3269"/>
                    </a:cubicBezTo>
                    <a:cubicBezTo>
                      <a:pt x="556" y="3359"/>
                      <a:pt x="1053" y="3391"/>
                      <a:pt x="1524" y="3391"/>
                    </a:cubicBezTo>
                    <a:cubicBezTo>
                      <a:pt x="1930" y="3391"/>
                      <a:pt x="2316" y="3367"/>
                      <a:pt x="2703" y="3336"/>
                    </a:cubicBezTo>
                    <a:cubicBezTo>
                      <a:pt x="2936" y="3336"/>
                      <a:pt x="3070" y="3136"/>
                      <a:pt x="3203" y="2936"/>
                    </a:cubicBezTo>
                    <a:cubicBezTo>
                      <a:pt x="3737" y="2035"/>
                      <a:pt x="4304" y="1101"/>
                      <a:pt x="4838" y="201"/>
                    </a:cubicBezTo>
                    <a:lnTo>
                      <a:pt x="4637" y="0"/>
                    </a:lnTo>
                    <a:close/>
                  </a:path>
                </a:pathLst>
              </a:custGeom>
              <a:solidFill>
                <a:srgbClr val="FFD0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373;p87">
                <a:extLst>
                  <a:ext uri="{FF2B5EF4-FFF2-40B4-BE49-F238E27FC236}">
                    <a16:creationId xmlns:a16="http://schemas.microsoft.com/office/drawing/2014/main" id="{DD78125A-5439-778B-BFF6-D5E8236B000D}"/>
                  </a:ext>
                </a:extLst>
              </p:cNvPr>
              <p:cNvSpPr/>
              <p:nvPr/>
            </p:nvSpPr>
            <p:spPr>
              <a:xfrm rot="-6421986">
                <a:off x="4055720" y="-104027"/>
                <a:ext cx="51936" cy="1205369"/>
              </a:xfrm>
              <a:custGeom>
                <a:avLst/>
                <a:gdLst/>
                <a:ahLst/>
                <a:cxnLst/>
                <a:rect l="l" t="t" r="r" b="b"/>
                <a:pathLst>
                  <a:path w="2336" h="54216" extrusionOk="0">
                    <a:moveTo>
                      <a:pt x="289" y="0"/>
                    </a:moveTo>
                    <a:cubicBezTo>
                      <a:pt x="202" y="0"/>
                      <a:pt x="106" y="8"/>
                      <a:pt x="1" y="22"/>
                    </a:cubicBezTo>
                    <a:lnTo>
                      <a:pt x="1" y="54027"/>
                    </a:lnTo>
                    <a:cubicBezTo>
                      <a:pt x="372" y="54156"/>
                      <a:pt x="735" y="54215"/>
                      <a:pt x="1101" y="54215"/>
                    </a:cubicBezTo>
                    <a:cubicBezTo>
                      <a:pt x="1493" y="54215"/>
                      <a:pt x="1889" y="54148"/>
                      <a:pt x="2303" y="54027"/>
                    </a:cubicBezTo>
                    <a:cubicBezTo>
                      <a:pt x="2303" y="53827"/>
                      <a:pt x="2336" y="53627"/>
                      <a:pt x="2336" y="53427"/>
                    </a:cubicBezTo>
                    <a:cubicBezTo>
                      <a:pt x="2336" y="38049"/>
                      <a:pt x="2303" y="16234"/>
                      <a:pt x="2303" y="856"/>
                    </a:cubicBezTo>
                    <a:cubicBezTo>
                      <a:pt x="2303" y="284"/>
                      <a:pt x="2274" y="75"/>
                      <a:pt x="1958" y="75"/>
                    </a:cubicBezTo>
                    <a:cubicBezTo>
                      <a:pt x="1795" y="75"/>
                      <a:pt x="1554" y="131"/>
                      <a:pt x="1202" y="222"/>
                    </a:cubicBezTo>
                    <a:lnTo>
                      <a:pt x="1202" y="21738"/>
                    </a:lnTo>
                    <a:lnTo>
                      <a:pt x="1002" y="21738"/>
                    </a:lnTo>
                    <a:cubicBezTo>
                      <a:pt x="1002" y="21471"/>
                      <a:pt x="1002" y="21204"/>
                      <a:pt x="1002" y="20937"/>
                    </a:cubicBezTo>
                    <a:cubicBezTo>
                      <a:pt x="1002" y="14266"/>
                      <a:pt x="1002" y="7594"/>
                      <a:pt x="1002" y="923"/>
                    </a:cubicBezTo>
                    <a:cubicBezTo>
                      <a:pt x="1002" y="266"/>
                      <a:pt x="806" y="0"/>
                      <a:pt x="2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374;p87">
                <a:extLst>
                  <a:ext uri="{FF2B5EF4-FFF2-40B4-BE49-F238E27FC236}">
                    <a16:creationId xmlns:a16="http://schemas.microsoft.com/office/drawing/2014/main" id="{F0B25BF6-5026-7FBE-286A-4CC1F3D1B7B5}"/>
                  </a:ext>
                </a:extLst>
              </p:cNvPr>
              <p:cNvSpPr/>
              <p:nvPr/>
            </p:nvSpPr>
            <p:spPr>
              <a:xfrm rot="-6421986">
                <a:off x="4263170" y="281421"/>
                <a:ext cx="3735" cy="314460"/>
              </a:xfrm>
              <a:custGeom>
                <a:avLst/>
                <a:gdLst/>
                <a:ahLst/>
                <a:cxnLst/>
                <a:rect l="l" t="t" r="r" b="b"/>
                <a:pathLst>
                  <a:path w="168" h="14144" extrusionOk="0">
                    <a:moveTo>
                      <a:pt x="1" y="0"/>
                    </a:moveTo>
                    <a:lnTo>
                      <a:pt x="1" y="14144"/>
                    </a:lnTo>
                    <a:lnTo>
                      <a:pt x="167" y="14144"/>
                    </a:lnTo>
                    <a:lnTo>
                      <a:pt x="167"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75;p87">
                <a:extLst>
                  <a:ext uri="{FF2B5EF4-FFF2-40B4-BE49-F238E27FC236}">
                    <a16:creationId xmlns:a16="http://schemas.microsoft.com/office/drawing/2014/main" id="{EB8F9DA4-4DAA-42AB-4C28-B4C80D138A98}"/>
                  </a:ext>
                </a:extLst>
              </p:cNvPr>
              <p:cNvSpPr/>
              <p:nvPr/>
            </p:nvSpPr>
            <p:spPr>
              <a:xfrm rot="-6421986">
                <a:off x="4060540" y="470127"/>
                <a:ext cx="2246" cy="60095"/>
              </a:xfrm>
              <a:custGeom>
                <a:avLst/>
                <a:gdLst/>
                <a:ahLst/>
                <a:cxnLst/>
                <a:rect l="l" t="t" r="r" b="b"/>
                <a:pathLst>
                  <a:path w="101" h="2703" extrusionOk="0">
                    <a:moveTo>
                      <a:pt x="100" y="0"/>
                    </a:moveTo>
                    <a:cubicBezTo>
                      <a:pt x="67" y="0"/>
                      <a:pt x="34" y="33"/>
                      <a:pt x="0" y="33"/>
                    </a:cubicBezTo>
                    <a:lnTo>
                      <a:pt x="0" y="2702"/>
                    </a:lnTo>
                    <a:lnTo>
                      <a:pt x="100" y="2702"/>
                    </a:lnTo>
                    <a:lnTo>
                      <a:pt x="100"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376;p87">
                <a:extLst>
                  <a:ext uri="{FF2B5EF4-FFF2-40B4-BE49-F238E27FC236}">
                    <a16:creationId xmlns:a16="http://schemas.microsoft.com/office/drawing/2014/main" id="{0E451A84-7ECB-9A5C-33CF-FF5CD3F073D6}"/>
                  </a:ext>
                </a:extLst>
              </p:cNvPr>
              <p:cNvSpPr/>
              <p:nvPr/>
            </p:nvSpPr>
            <p:spPr>
              <a:xfrm rot="-6421986">
                <a:off x="4614556" y="307588"/>
                <a:ext cx="11139" cy="43043"/>
              </a:xfrm>
              <a:custGeom>
                <a:avLst/>
                <a:gdLst/>
                <a:ahLst/>
                <a:cxnLst/>
                <a:rect l="l" t="t" r="r" b="b"/>
                <a:pathLst>
                  <a:path w="501" h="1936" extrusionOk="0">
                    <a:moveTo>
                      <a:pt x="200" y="1"/>
                    </a:moveTo>
                    <a:lnTo>
                      <a:pt x="200" y="1"/>
                    </a:lnTo>
                    <a:cubicBezTo>
                      <a:pt x="100" y="634"/>
                      <a:pt x="0" y="1301"/>
                      <a:pt x="267" y="1935"/>
                    </a:cubicBezTo>
                    <a:cubicBezTo>
                      <a:pt x="401" y="1268"/>
                      <a:pt x="501" y="634"/>
                      <a:pt x="20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377;p87">
                <a:extLst>
                  <a:ext uri="{FF2B5EF4-FFF2-40B4-BE49-F238E27FC236}">
                    <a16:creationId xmlns:a16="http://schemas.microsoft.com/office/drawing/2014/main" id="{63F8FC39-9CA5-6646-2680-F1BEC3D19817}"/>
                  </a:ext>
                </a:extLst>
              </p:cNvPr>
              <p:cNvSpPr/>
              <p:nvPr/>
            </p:nvSpPr>
            <p:spPr>
              <a:xfrm rot="-6421986">
                <a:off x="4332256" y="-1371723"/>
                <a:ext cx="327088" cy="3500987"/>
              </a:xfrm>
              <a:custGeom>
                <a:avLst/>
                <a:gdLst/>
                <a:ahLst/>
                <a:cxnLst/>
                <a:rect l="l" t="t" r="r" b="b"/>
                <a:pathLst>
                  <a:path w="14712" h="157470" extrusionOk="0">
                    <a:moveTo>
                      <a:pt x="7339" y="2102"/>
                    </a:moveTo>
                    <a:cubicBezTo>
                      <a:pt x="9708" y="8206"/>
                      <a:pt x="10875" y="14411"/>
                      <a:pt x="12977" y="20482"/>
                    </a:cubicBezTo>
                    <a:cubicBezTo>
                      <a:pt x="12009" y="20348"/>
                      <a:pt x="11242" y="20048"/>
                      <a:pt x="10442" y="19748"/>
                    </a:cubicBezTo>
                    <a:cubicBezTo>
                      <a:pt x="10141" y="19648"/>
                      <a:pt x="10208" y="19414"/>
                      <a:pt x="10175" y="19214"/>
                    </a:cubicBezTo>
                    <a:cubicBezTo>
                      <a:pt x="9841" y="15645"/>
                      <a:pt x="9207" y="12143"/>
                      <a:pt x="8540" y="8640"/>
                    </a:cubicBezTo>
                    <a:cubicBezTo>
                      <a:pt x="8340" y="7539"/>
                      <a:pt x="8007" y="6472"/>
                      <a:pt x="7439" y="5471"/>
                    </a:cubicBezTo>
                    <a:cubicBezTo>
                      <a:pt x="7039" y="5571"/>
                      <a:pt x="7039" y="5938"/>
                      <a:pt x="6906" y="6172"/>
                    </a:cubicBezTo>
                    <a:cubicBezTo>
                      <a:pt x="6239" y="7573"/>
                      <a:pt x="6038" y="9074"/>
                      <a:pt x="5805" y="10575"/>
                    </a:cubicBezTo>
                    <a:cubicBezTo>
                      <a:pt x="5505" y="12710"/>
                      <a:pt x="4871" y="14811"/>
                      <a:pt x="4604" y="16946"/>
                    </a:cubicBezTo>
                    <a:cubicBezTo>
                      <a:pt x="4471" y="17847"/>
                      <a:pt x="4504" y="18747"/>
                      <a:pt x="4471" y="19648"/>
                    </a:cubicBezTo>
                    <a:cubicBezTo>
                      <a:pt x="3637" y="20015"/>
                      <a:pt x="2769" y="20315"/>
                      <a:pt x="1735" y="20482"/>
                    </a:cubicBezTo>
                    <a:cubicBezTo>
                      <a:pt x="3804" y="14411"/>
                      <a:pt x="5004" y="8206"/>
                      <a:pt x="7339" y="2102"/>
                    </a:cubicBezTo>
                    <a:close/>
                    <a:moveTo>
                      <a:pt x="7339" y="6872"/>
                    </a:moveTo>
                    <a:cubicBezTo>
                      <a:pt x="9041" y="12676"/>
                      <a:pt x="9341" y="18614"/>
                      <a:pt x="9341" y="24685"/>
                    </a:cubicBezTo>
                    <a:lnTo>
                      <a:pt x="5371" y="24685"/>
                    </a:lnTo>
                    <a:cubicBezTo>
                      <a:pt x="5371" y="18647"/>
                      <a:pt x="5672" y="12710"/>
                      <a:pt x="7339" y="6872"/>
                    </a:cubicBezTo>
                    <a:close/>
                    <a:moveTo>
                      <a:pt x="9207" y="25219"/>
                    </a:moveTo>
                    <a:cubicBezTo>
                      <a:pt x="9374" y="25519"/>
                      <a:pt x="9341" y="25786"/>
                      <a:pt x="9274" y="26119"/>
                    </a:cubicBezTo>
                    <a:lnTo>
                      <a:pt x="5438" y="26119"/>
                    </a:lnTo>
                    <a:cubicBezTo>
                      <a:pt x="5371" y="25819"/>
                      <a:pt x="5338" y="25519"/>
                      <a:pt x="5471" y="25219"/>
                    </a:cubicBezTo>
                    <a:cubicBezTo>
                      <a:pt x="6148" y="25255"/>
                      <a:pt x="6836" y="25282"/>
                      <a:pt x="7522" y="25282"/>
                    </a:cubicBezTo>
                    <a:cubicBezTo>
                      <a:pt x="8086" y="25282"/>
                      <a:pt x="8650" y="25264"/>
                      <a:pt x="9207" y="25219"/>
                    </a:cubicBezTo>
                    <a:close/>
                    <a:moveTo>
                      <a:pt x="7205" y="26849"/>
                    </a:moveTo>
                    <a:cubicBezTo>
                      <a:pt x="7900" y="26849"/>
                      <a:pt x="8594" y="26884"/>
                      <a:pt x="9307" y="26920"/>
                    </a:cubicBezTo>
                    <a:cubicBezTo>
                      <a:pt x="9441" y="27820"/>
                      <a:pt x="9474" y="28654"/>
                      <a:pt x="9508" y="29588"/>
                    </a:cubicBezTo>
                    <a:lnTo>
                      <a:pt x="5238" y="29588"/>
                    </a:lnTo>
                    <a:cubicBezTo>
                      <a:pt x="5171" y="28688"/>
                      <a:pt x="5271" y="27820"/>
                      <a:pt x="5371" y="26953"/>
                    </a:cubicBezTo>
                    <a:cubicBezTo>
                      <a:pt x="5992" y="26876"/>
                      <a:pt x="6599" y="26849"/>
                      <a:pt x="7205" y="26849"/>
                    </a:cubicBezTo>
                    <a:close/>
                    <a:moveTo>
                      <a:pt x="6493" y="31968"/>
                    </a:moveTo>
                    <a:cubicBezTo>
                      <a:pt x="7010" y="31968"/>
                      <a:pt x="7206" y="32234"/>
                      <a:pt x="7206" y="32891"/>
                    </a:cubicBezTo>
                    <a:cubicBezTo>
                      <a:pt x="7206" y="39562"/>
                      <a:pt x="7239" y="46234"/>
                      <a:pt x="7239" y="52905"/>
                    </a:cubicBezTo>
                    <a:cubicBezTo>
                      <a:pt x="7239" y="53172"/>
                      <a:pt x="7239" y="53439"/>
                      <a:pt x="7239" y="53706"/>
                    </a:cubicBezTo>
                    <a:lnTo>
                      <a:pt x="7406" y="53706"/>
                    </a:lnTo>
                    <a:lnTo>
                      <a:pt x="7406" y="32190"/>
                    </a:lnTo>
                    <a:cubicBezTo>
                      <a:pt x="7770" y="32099"/>
                      <a:pt x="8018" y="32043"/>
                      <a:pt x="8186" y="32043"/>
                    </a:cubicBezTo>
                    <a:cubicBezTo>
                      <a:pt x="8511" y="32043"/>
                      <a:pt x="8540" y="32253"/>
                      <a:pt x="8540" y="32824"/>
                    </a:cubicBezTo>
                    <a:cubicBezTo>
                      <a:pt x="8540" y="48202"/>
                      <a:pt x="8540" y="70017"/>
                      <a:pt x="8540" y="85395"/>
                    </a:cubicBezTo>
                    <a:cubicBezTo>
                      <a:pt x="8540" y="85595"/>
                      <a:pt x="8507" y="85795"/>
                      <a:pt x="8507" y="86029"/>
                    </a:cubicBezTo>
                    <a:cubicBezTo>
                      <a:pt x="8091" y="86133"/>
                      <a:pt x="7703" y="86192"/>
                      <a:pt x="7313" y="86192"/>
                    </a:cubicBezTo>
                    <a:cubicBezTo>
                      <a:pt x="6952" y="86192"/>
                      <a:pt x="6590" y="86141"/>
                      <a:pt x="6205" y="86029"/>
                    </a:cubicBezTo>
                    <a:lnTo>
                      <a:pt x="6205" y="31990"/>
                    </a:lnTo>
                    <a:cubicBezTo>
                      <a:pt x="6311" y="31976"/>
                      <a:pt x="6407" y="31968"/>
                      <a:pt x="6493" y="31968"/>
                    </a:cubicBezTo>
                    <a:close/>
                    <a:moveTo>
                      <a:pt x="6005" y="86563"/>
                    </a:moveTo>
                    <a:cubicBezTo>
                      <a:pt x="6072" y="86629"/>
                      <a:pt x="6139" y="86696"/>
                      <a:pt x="6205" y="86763"/>
                    </a:cubicBezTo>
                    <a:cubicBezTo>
                      <a:pt x="5638" y="87697"/>
                      <a:pt x="5104" y="88597"/>
                      <a:pt x="4537" y="89498"/>
                    </a:cubicBezTo>
                    <a:cubicBezTo>
                      <a:pt x="4437" y="89698"/>
                      <a:pt x="4271" y="89898"/>
                      <a:pt x="4037" y="89932"/>
                    </a:cubicBezTo>
                    <a:cubicBezTo>
                      <a:pt x="3697" y="89945"/>
                      <a:pt x="3356" y="89959"/>
                      <a:pt x="3004" y="89959"/>
                    </a:cubicBezTo>
                    <a:cubicBezTo>
                      <a:pt x="2494" y="89959"/>
                      <a:pt x="1961" y="89930"/>
                      <a:pt x="1368" y="89832"/>
                    </a:cubicBezTo>
                    <a:cubicBezTo>
                      <a:pt x="2936" y="88597"/>
                      <a:pt x="4637" y="87830"/>
                      <a:pt x="6005" y="86563"/>
                    </a:cubicBezTo>
                    <a:close/>
                    <a:moveTo>
                      <a:pt x="7239" y="86596"/>
                    </a:moveTo>
                    <a:cubicBezTo>
                      <a:pt x="8107" y="86596"/>
                      <a:pt x="8874" y="86629"/>
                      <a:pt x="9608" y="87263"/>
                    </a:cubicBezTo>
                    <a:cubicBezTo>
                      <a:pt x="10342" y="87930"/>
                      <a:pt x="11276" y="88397"/>
                      <a:pt x="12143" y="88964"/>
                    </a:cubicBezTo>
                    <a:cubicBezTo>
                      <a:pt x="12510" y="89198"/>
                      <a:pt x="12843" y="89465"/>
                      <a:pt x="13177" y="89832"/>
                    </a:cubicBezTo>
                    <a:cubicBezTo>
                      <a:pt x="11219" y="89902"/>
                      <a:pt x="9278" y="89973"/>
                      <a:pt x="7295" y="89973"/>
                    </a:cubicBezTo>
                    <a:cubicBezTo>
                      <a:pt x="6473" y="89973"/>
                      <a:pt x="5644" y="89961"/>
                      <a:pt x="4804" y="89932"/>
                    </a:cubicBezTo>
                    <a:cubicBezTo>
                      <a:pt x="5371" y="88797"/>
                      <a:pt x="5972" y="87830"/>
                      <a:pt x="6639" y="86896"/>
                    </a:cubicBezTo>
                    <a:cubicBezTo>
                      <a:pt x="6806" y="86663"/>
                      <a:pt x="7006" y="86596"/>
                      <a:pt x="7239" y="86596"/>
                    </a:cubicBezTo>
                    <a:close/>
                    <a:moveTo>
                      <a:pt x="6794" y="91210"/>
                    </a:moveTo>
                    <a:cubicBezTo>
                      <a:pt x="7268" y="91210"/>
                      <a:pt x="7306" y="91421"/>
                      <a:pt x="7306" y="92200"/>
                    </a:cubicBezTo>
                    <a:cubicBezTo>
                      <a:pt x="7339" y="95069"/>
                      <a:pt x="7339" y="97937"/>
                      <a:pt x="7373" y="100806"/>
                    </a:cubicBezTo>
                    <a:cubicBezTo>
                      <a:pt x="7573" y="97871"/>
                      <a:pt x="7606" y="94935"/>
                      <a:pt x="7606" y="92033"/>
                    </a:cubicBezTo>
                    <a:cubicBezTo>
                      <a:pt x="7606" y="91338"/>
                      <a:pt x="7629" y="91222"/>
                      <a:pt x="8158" y="91222"/>
                    </a:cubicBezTo>
                    <a:cubicBezTo>
                      <a:pt x="8264" y="91222"/>
                      <a:pt x="8390" y="91227"/>
                      <a:pt x="8540" y="91233"/>
                    </a:cubicBezTo>
                    <a:cubicBezTo>
                      <a:pt x="8640" y="107311"/>
                      <a:pt x="8607" y="141168"/>
                      <a:pt x="8574" y="157280"/>
                    </a:cubicBezTo>
                    <a:cubicBezTo>
                      <a:pt x="8201" y="157404"/>
                      <a:pt x="7829" y="157456"/>
                      <a:pt x="7451" y="157456"/>
                    </a:cubicBezTo>
                    <a:cubicBezTo>
                      <a:pt x="7014" y="157456"/>
                      <a:pt x="6569" y="157387"/>
                      <a:pt x="6105" y="157280"/>
                    </a:cubicBezTo>
                    <a:cubicBezTo>
                      <a:pt x="6072" y="141168"/>
                      <a:pt x="6072" y="107344"/>
                      <a:pt x="6172" y="91266"/>
                    </a:cubicBezTo>
                    <a:cubicBezTo>
                      <a:pt x="6436" y="91233"/>
                      <a:pt x="6638" y="91210"/>
                      <a:pt x="6794" y="91210"/>
                    </a:cubicBezTo>
                    <a:close/>
                    <a:moveTo>
                      <a:pt x="7306" y="1"/>
                    </a:moveTo>
                    <a:cubicBezTo>
                      <a:pt x="5705" y="4137"/>
                      <a:pt x="4337" y="8373"/>
                      <a:pt x="3136" y="12643"/>
                    </a:cubicBezTo>
                    <a:cubicBezTo>
                      <a:pt x="2403" y="15278"/>
                      <a:pt x="1802" y="17947"/>
                      <a:pt x="835" y="20549"/>
                    </a:cubicBezTo>
                    <a:cubicBezTo>
                      <a:pt x="735" y="20815"/>
                      <a:pt x="401" y="21116"/>
                      <a:pt x="735" y="21416"/>
                    </a:cubicBezTo>
                    <a:cubicBezTo>
                      <a:pt x="841" y="21523"/>
                      <a:pt x="959" y="21560"/>
                      <a:pt x="1081" y="21560"/>
                    </a:cubicBezTo>
                    <a:cubicBezTo>
                      <a:pt x="1263" y="21560"/>
                      <a:pt x="1455" y="21476"/>
                      <a:pt x="1635" y="21416"/>
                    </a:cubicBezTo>
                    <a:cubicBezTo>
                      <a:pt x="2636" y="21082"/>
                      <a:pt x="3603" y="20782"/>
                      <a:pt x="4704" y="20415"/>
                    </a:cubicBezTo>
                    <a:lnTo>
                      <a:pt x="4704" y="20415"/>
                    </a:lnTo>
                    <a:cubicBezTo>
                      <a:pt x="4337" y="23417"/>
                      <a:pt x="4671" y="26353"/>
                      <a:pt x="4304" y="29255"/>
                    </a:cubicBezTo>
                    <a:cubicBezTo>
                      <a:pt x="4170" y="30289"/>
                      <a:pt x="4304" y="30389"/>
                      <a:pt x="5405" y="30556"/>
                    </a:cubicBezTo>
                    <a:cubicBezTo>
                      <a:pt x="5405" y="30823"/>
                      <a:pt x="5405" y="31023"/>
                      <a:pt x="5405" y="31256"/>
                    </a:cubicBezTo>
                    <a:cubicBezTo>
                      <a:pt x="5405" y="47268"/>
                      <a:pt x="5438" y="69684"/>
                      <a:pt x="5438" y="85695"/>
                    </a:cubicBezTo>
                    <a:cubicBezTo>
                      <a:pt x="5438" y="86196"/>
                      <a:pt x="5271" y="86529"/>
                      <a:pt x="4838" y="86796"/>
                    </a:cubicBezTo>
                    <a:cubicBezTo>
                      <a:pt x="3403" y="87697"/>
                      <a:pt x="1969" y="88664"/>
                      <a:pt x="535" y="89598"/>
                    </a:cubicBezTo>
                    <a:cubicBezTo>
                      <a:pt x="301" y="89765"/>
                      <a:pt x="1" y="89832"/>
                      <a:pt x="34" y="90198"/>
                    </a:cubicBezTo>
                    <a:cubicBezTo>
                      <a:pt x="234" y="90465"/>
                      <a:pt x="501" y="90399"/>
                      <a:pt x="768" y="90432"/>
                    </a:cubicBezTo>
                    <a:cubicBezTo>
                      <a:pt x="1658" y="90521"/>
                      <a:pt x="2547" y="90565"/>
                      <a:pt x="3427" y="90565"/>
                    </a:cubicBezTo>
                    <a:cubicBezTo>
                      <a:pt x="3867" y="90565"/>
                      <a:pt x="4304" y="90554"/>
                      <a:pt x="4738" y="90532"/>
                    </a:cubicBezTo>
                    <a:cubicBezTo>
                      <a:pt x="4777" y="90530"/>
                      <a:pt x="4814" y="90529"/>
                      <a:pt x="4850" y="90529"/>
                    </a:cubicBezTo>
                    <a:cubicBezTo>
                      <a:pt x="5387" y="90529"/>
                      <a:pt x="5505" y="90767"/>
                      <a:pt x="5505" y="91299"/>
                    </a:cubicBezTo>
                    <a:cubicBezTo>
                      <a:pt x="5505" y="101640"/>
                      <a:pt x="5538" y="105543"/>
                      <a:pt x="5471" y="115884"/>
                    </a:cubicBezTo>
                    <a:cubicBezTo>
                      <a:pt x="5438" y="121221"/>
                      <a:pt x="5405" y="151909"/>
                      <a:pt x="5438" y="157280"/>
                    </a:cubicBezTo>
                    <a:cubicBezTo>
                      <a:pt x="5438" y="157410"/>
                      <a:pt x="5438" y="157457"/>
                      <a:pt x="5440" y="157457"/>
                    </a:cubicBezTo>
                    <a:cubicBezTo>
                      <a:pt x="5444" y="157457"/>
                      <a:pt x="5461" y="157120"/>
                      <a:pt x="5521" y="157120"/>
                    </a:cubicBezTo>
                    <a:cubicBezTo>
                      <a:pt x="5543" y="157120"/>
                      <a:pt x="5570" y="157163"/>
                      <a:pt x="5605" y="157280"/>
                    </a:cubicBezTo>
                    <a:cubicBezTo>
                      <a:pt x="6264" y="157390"/>
                      <a:pt x="6912" y="157469"/>
                      <a:pt x="7579" y="157469"/>
                    </a:cubicBezTo>
                    <a:cubicBezTo>
                      <a:pt x="8127" y="157469"/>
                      <a:pt x="8687" y="157415"/>
                      <a:pt x="9274" y="157280"/>
                    </a:cubicBezTo>
                    <a:cubicBezTo>
                      <a:pt x="9274" y="140801"/>
                      <a:pt x="9107" y="107144"/>
                      <a:pt x="9241" y="90565"/>
                    </a:cubicBezTo>
                    <a:cubicBezTo>
                      <a:pt x="9708" y="90549"/>
                      <a:pt x="10173" y="90547"/>
                      <a:pt x="10635" y="90547"/>
                    </a:cubicBezTo>
                    <a:cubicBezTo>
                      <a:pt x="10789" y="90547"/>
                      <a:pt x="10943" y="90547"/>
                      <a:pt x="11096" y="90547"/>
                    </a:cubicBezTo>
                    <a:cubicBezTo>
                      <a:pt x="12324" y="90547"/>
                      <a:pt x="13533" y="90532"/>
                      <a:pt x="14711" y="90265"/>
                    </a:cubicBezTo>
                    <a:cubicBezTo>
                      <a:pt x="14611" y="89832"/>
                      <a:pt x="14378" y="89731"/>
                      <a:pt x="14178" y="89598"/>
                    </a:cubicBezTo>
                    <a:cubicBezTo>
                      <a:pt x="12743" y="88664"/>
                      <a:pt x="11309" y="87697"/>
                      <a:pt x="9841" y="86763"/>
                    </a:cubicBezTo>
                    <a:cubicBezTo>
                      <a:pt x="9408" y="86496"/>
                      <a:pt x="9241" y="86196"/>
                      <a:pt x="9241" y="85662"/>
                    </a:cubicBezTo>
                    <a:cubicBezTo>
                      <a:pt x="9274" y="69717"/>
                      <a:pt x="9274" y="47301"/>
                      <a:pt x="9307" y="31323"/>
                    </a:cubicBezTo>
                    <a:cubicBezTo>
                      <a:pt x="9307" y="31056"/>
                      <a:pt x="9241" y="30756"/>
                      <a:pt x="9408" y="30522"/>
                    </a:cubicBezTo>
                    <a:cubicBezTo>
                      <a:pt x="10375" y="30422"/>
                      <a:pt x="10475" y="30289"/>
                      <a:pt x="10408" y="29288"/>
                    </a:cubicBezTo>
                    <a:cubicBezTo>
                      <a:pt x="10408" y="29188"/>
                      <a:pt x="10408" y="29055"/>
                      <a:pt x="10375" y="28921"/>
                    </a:cubicBezTo>
                    <a:cubicBezTo>
                      <a:pt x="10008" y="26119"/>
                      <a:pt x="10342" y="23284"/>
                      <a:pt x="10008" y="20415"/>
                    </a:cubicBezTo>
                    <a:lnTo>
                      <a:pt x="10008" y="20415"/>
                    </a:lnTo>
                    <a:cubicBezTo>
                      <a:pt x="11175" y="20782"/>
                      <a:pt x="12210" y="21149"/>
                      <a:pt x="13277" y="21483"/>
                    </a:cubicBezTo>
                    <a:cubicBezTo>
                      <a:pt x="13394" y="21516"/>
                      <a:pt x="13519" y="21549"/>
                      <a:pt x="13644" y="21549"/>
                    </a:cubicBezTo>
                    <a:cubicBezTo>
                      <a:pt x="13769" y="21549"/>
                      <a:pt x="13894" y="21516"/>
                      <a:pt x="14011" y="21416"/>
                    </a:cubicBezTo>
                    <a:cubicBezTo>
                      <a:pt x="14211" y="21182"/>
                      <a:pt x="14044" y="20949"/>
                      <a:pt x="13944" y="20715"/>
                    </a:cubicBezTo>
                    <a:cubicBezTo>
                      <a:pt x="13444" y="19314"/>
                      <a:pt x="12943" y="17913"/>
                      <a:pt x="12576" y="16446"/>
                    </a:cubicBezTo>
                    <a:cubicBezTo>
                      <a:pt x="11175" y="10975"/>
                      <a:pt x="9508" y="5571"/>
                      <a:pt x="7506" y="234"/>
                    </a:cubicBezTo>
                    <a:cubicBezTo>
                      <a:pt x="7473" y="134"/>
                      <a:pt x="7473" y="1"/>
                      <a:pt x="730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 name="Google Shape;3378;p87">
              <a:extLst>
                <a:ext uri="{FF2B5EF4-FFF2-40B4-BE49-F238E27FC236}">
                  <a16:creationId xmlns:a16="http://schemas.microsoft.com/office/drawing/2014/main" id="{36DB03C8-5C59-5757-6753-D596B4F1F158}"/>
                </a:ext>
              </a:extLst>
            </p:cNvPr>
            <p:cNvGrpSpPr/>
            <p:nvPr/>
          </p:nvGrpSpPr>
          <p:grpSpPr>
            <a:xfrm>
              <a:off x="2926585" y="-273641"/>
              <a:ext cx="3443230" cy="1338264"/>
              <a:chOff x="2774185" y="-431135"/>
              <a:chExt cx="3443230" cy="1338264"/>
            </a:xfrm>
          </p:grpSpPr>
          <p:sp>
            <p:nvSpPr>
              <p:cNvPr id="6" name="Google Shape;3379;p87">
                <a:extLst>
                  <a:ext uri="{FF2B5EF4-FFF2-40B4-BE49-F238E27FC236}">
                    <a16:creationId xmlns:a16="http://schemas.microsoft.com/office/drawing/2014/main" id="{578F6303-B22D-D850-663E-33CBAC14CDBC}"/>
                  </a:ext>
                </a:extLst>
              </p:cNvPr>
              <p:cNvSpPr/>
              <p:nvPr/>
            </p:nvSpPr>
            <p:spPr>
              <a:xfrm rot="6421986" flipH="1">
                <a:off x="5786739" y="443003"/>
                <a:ext cx="87530" cy="395298"/>
              </a:xfrm>
              <a:custGeom>
                <a:avLst/>
                <a:gdLst/>
                <a:ahLst/>
                <a:cxnLst/>
                <a:rect l="l" t="t" r="r" b="b"/>
                <a:pathLst>
                  <a:path w="3937" h="17780" extrusionOk="0">
                    <a:moveTo>
                      <a:pt x="1968" y="0"/>
                    </a:moveTo>
                    <a:cubicBezTo>
                      <a:pt x="267" y="5804"/>
                      <a:pt x="0" y="11775"/>
                      <a:pt x="0" y="17779"/>
                    </a:cubicBezTo>
                    <a:lnTo>
                      <a:pt x="3936" y="17779"/>
                    </a:lnTo>
                    <a:cubicBezTo>
                      <a:pt x="3936" y="11742"/>
                      <a:pt x="3636" y="5804"/>
                      <a:pt x="196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3380;p87">
                <a:extLst>
                  <a:ext uri="{FF2B5EF4-FFF2-40B4-BE49-F238E27FC236}">
                    <a16:creationId xmlns:a16="http://schemas.microsoft.com/office/drawing/2014/main" id="{1982F8C7-32F3-84EE-5032-CAB9FB91E667}"/>
                  </a:ext>
                </a:extLst>
              </p:cNvPr>
              <p:cNvSpPr/>
              <p:nvPr/>
            </p:nvSpPr>
            <p:spPr>
              <a:xfrm rot="6421986" flipH="1">
                <a:off x="5800196" y="465453"/>
                <a:ext cx="250696" cy="408660"/>
              </a:xfrm>
              <a:custGeom>
                <a:avLst/>
                <a:gdLst/>
                <a:ahLst/>
                <a:cxnLst/>
                <a:rect l="l" t="t" r="r" b="b"/>
                <a:pathLst>
                  <a:path w="11276" h="18381" extrusionOk="0">
                    <a:moveTo>
                      <a:pt x="5638" y="1"/>
                    </a:moveTo>
                    <a:cubicBezTo>
                      <a:pt x="3303" y="6105"/>
                      <a:pt x="2102" y="12310"/>
                      <a:pt x="1" y="18381"/>
                    </a:cubicBezTo>
                    <a:cubicBezTo>
                      <a:pt x="1035" y="18214"/>
                      <a:pt x="1902" y="17914"/>
                      <a:pt x="2736" y="17547"/>
                    </a:cubicBezTo>
                    <a:cubicBezTo>
                      <a:pt x="2769" y="16613"/>
                      <a:pt x="2769" y="15712"/>
                      <a:pt x="2869" y="14845"/>
                    </a:cubicBezTo>
                    <a:cubicBezTo>
                      <a:pt x="3136" y="12710"/>
                      <a:pt x="3770" y="10609"/>
                      <a:pt x="4104" y="8474"/>
                    </a:cubicBezTo>
                    <a:cubicBezTo>
                      <a:pt x="4304" y="6973"/>
                      <a:pt x="4504" y="5472"/>
                      <a:pt x="5204" y="4071"/>
                    </a:cubicBezTo>
                    <a:cubicBezTo>
                      <a:pt x="5305" y="3804"/>
                      <a:pt x="5338" y="3470"/>
                      <a:pt x="5738" y="3370"/>
                    </a:cubicBezTo>
                    <a:cubicBezTo>
                      <a:pt x="6305" y="4371"/>
                      <a:pt x="6639" y="5405"/>
                      <a:pt x="6839" y="6539"/>
                    </a:cubicBezTo>
                    <a:cubicBezTo>
                      <a:pt x="7506" y="10041"/>
                      <a:pt x="8107" y="13544"/>
                      <a:pt x="8473" y="17080"/>
                    </a:cubicBezTo>
                    <a:cubicBezTo>
                      <a:pt x="8507" y="17313"/>
                      <a:pt x="8440" y="17547"/>
                      <a:pt x="8740" y="17647"/>
                    </a:cubicBezTo>
                    <a:cubicBezTo>
                      <a:pt x="9508" y="17914"/>
                      <a:pt x="10308" y="18247"/>
                      <a:pt x="11275" y="18381"/>
                    </a:cubicBezTo>
                    <a:cubicBezTo>
                      <a:pt x="9174" y="12310"/>
                      <a:pt x="8006" y="6072"/>
                      <a:pt x="563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3381;p87">
                <a:extLst>
                  <a:ext uri="{FF2B5EF4-FFF2-40B4-BE49-F238E27FC236}">
                    <a16:creationId xmlns:a16="http://schemas.microsoft.com/office/drawing/2014/main" id="{1BD91BAC-BF45-A1C7-0871-42D4E06289A8}"/>
                  </a:ext>
                </a:extLst>
              </p:cNvPr>
              <p:cNvSpPr/>
              <p:nvPr/>
            </p:nvSpPr>
            <p:spPr>
              <a:xfrm rot="6421986" flipH="1">
                <a:off x="5577065" y="560217"/>
                <a:ext cx="89754" cy="20788"/>
              </a:xfrm>
              <a:custGeom>
                <a:avLst/>
                <a:gdLst/>
                <a:ahLst/>
                <a:cxnLst/>
                <a:rect l="l" t="t" r="r" b="b"/>
                <a:pathLst>
                  <a:path w="4037" h="935" extrusionOk="0">
                    <a:moveTo>
                      <a:pt x="3870" y="0"/>
                    </a:moveTo>
                    <a:cubicBezTo>
                      <a:pt x="3236" y="67"/>
                      <a:pt x="2603" y="92"/>
                      <a:pt x="1973" y="92"/>
                    </a:cubicBezTo>
                    <a:cubicBezTo>
                      <a:pt x="1343" y="92"/>
                      <a:pt x="718" y="67"/>
                      <a:pt x="101" y="33"/>
                    </a:cubicBezTo>
                    <a:cubicBezTo>
                      <a:pt x="1" y="334"/>
                      <a:pt x="34" y="601"/>
                      <a:pt x="67" y="934"/>
                    </a:cubicBezTo>
                    <a:lnTo>
                      <a:pt x="3903" y="934"/>
                    </a:lnTo>
                    <a:cubicBezTo>
                      <a:pt x="3970" y="601"/>
                      <a:pt x="4037" y="300"/>
                      <a:pt x="3870" y="0"/>
                    </a:cubicBezTo>
                    <a:close/>
                  </a:path>
                </a:pathLst>
              </a:custGeom>
              <a:solidFill>
                <a:srgbClr val="FFD0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3382;p87">
                <a:extLst>
                  <a:ext uri="{FF2B5EF4-FFF2-40B4-BE49-F238E27FC236}">
                    <a16:creationId xmlns:a16="http://schemas.microsoft.com/office/drawing/2014/main" id="{BB6376EE-8259-21AC-0D05-76EEE1020973}"/>
                  </a:ext>
                </a:extLst>
              </p:cNvPr>
              <p:cNvSpPr/>
              <p:nvPr/>
            </p:nvSpPr>
            <p:spPr>
              <a:xfrm rot="6421986" flipH="1">
                <a:off x="3497171" y="-799078"/>
                <a:ext cx="56382" cy="1467226"/>
              </a:xfrm>
              <a:custGeom>
                <a:avLst/>
                <a:gdLst/>
                <a:ahLst/>
                <a:cxnLst/>
                <a:rect l="l" t="t" r="r" b="b"/>
                <a:pathLst>
                  <a:path w="2536" h="65994" extrusionOk="0">
                    <a:moveTo>
                      <a:pt x="724" y="1"/>
                    </a:moveTo>
                    <a:cubicBezTo>
                      <a:pt x="561" y="1"/>
                      <a:pt x="348" y="28"/>
                      <a:pt x="67" y="71"/>
                    </a:cubicBezTo>
                    <a:cubicBezTo>
                      <a:pt x="1" y="16149"/>
                      <a:pt x="1" y="49706"/>
                      <a:pt x="34" y="65818"/>
                    </a:cubicBezTo>
                    <a:cubicBezTo>
                      <a:pt x="480" y="65925"/>
                      <a:pt x="926" y="65994"/>
                      <a:pt x="1368" y="65994"/>
                    </a:cubicBezTo>
                    <a:cubicBezTo>
                      <a:pt x="1751" y="65994"/>
                      <a:pt x="2130" y="65942"/>
                      <a:pt x="2502" y="65818"/>
                    </a:cubicBezTo>
                    <a:cubicBezTo>
                      <a:pt x="2536" y="49706"/>
                      <a:pt x="2536" y="16082"/>
                      <a:pt x="2469" y="4"/>
                    </a:cubicBezTo>
                    <a:cubicBezTo>
                      <a:pt x="1535" y="4"/>
                      <a:pt x="1535" y="4"/>
                      <a:pt x="1535" y="805"/>
                    </a:cubicBezTo>
                    <a:cubicBezTo>
                      <a:pt x="1535" y="3740"/>
                      <a:pt x="1502" y="6675"/>
                      <a:pt x="1301" y="9611"/>
                    </a:cubicBezTo>
                    <a:cubicBezTo>
                      <a:pt x="1235" y="6742"/>
                      <a:pt x="1235" y="3873"/>
                      <a:pt x="1235" y="1005"/>
                    </a:cubicBezTo>
                    <a:cubicBezTo>
                      <a:pt x="1235" y="234"/>
                      <a:pt x="1198" y="1"/>
                      <a:pt x="7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3383;p87">
                <a:extLst>
                  <a:ext uri="{FF2B5EF4-FFF2-40B4-BE49-F238E27FC236}">
                    <a16:creationId xmlns:a16="http://schemas.microsoft.com/office/drawing/2014/main" id="{8B3B205E-B3DA-AB4E-4B3C-6E9AA313D08F}"/>
                  </a:ext>
                </a:extLst>
              </p:cNvPr>
              <p:cNvSpPr/>
              <p:nvPr/>
            </p:nvSpPr>
            <p:spPr>
              <a:xfrm rot="6421986" flipH="1">
                <a:off x="4005014" y="-1872"/>
                <a:ext cx="22" cy="152050"/>
              </a:xfrm>
              <a:custGeom>
                <a:avLst/>
                <a:gdLst/>
                <a:ahLst/>
                <a:cxnLst/>
                <a:rect l="l" t="t" r="r" b="b"/>
                <a:pathLst>
                  <a:path w="1" h="6839" extrusionOk="0">
                    <a:moveTo>
                      <a:pt x="1" y="0"/>
                    </a:moveTo>
                    <a:lnTo>
                      <a:pt x="1" y="0"/>
                    </a:lnTo>
                    <a:lnTo>
                      <a:pt x="1" y="6838"/>
                    </a:lnTo>
                    <a:lnTo>
                      <a:pt x="1" y="6838"/>
                    </a:lnTo>
                    <a:close/>
                  </a:path>
                </a:pathLst>
              </a:custGeom>
              <a:solidFill>
                <a:srgbClr val="8C501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3384;p87">
                <a:extLst>
                  <a:ext uri="{FF2B5EF4-FFF2-40B4-BE49-F238E27FC236}">
                    <a16:creationId xmlns:a16="http://schemas.microsoft.com/office/drawing/2014/main" id="{DF1FD64A-C880-4E85-2C08-FCEA90B542DF}"/>
                  </a:ext>
                </a:extLst>
              </p:cNvPr>
              <p:cNvSpPr/>
              <p:nvPr/>
            </p:nvSpPr>
            <p:spPr>
              <a:xfrm rot="6421986" flipH="1">
                <a:off x="5547314" y="539280"/>
                <a:ext cx="36373" cy="31170"/>
              </a:xfrm>
              <a:custGeom>
                <a:avLst/>
                <a:gdLst/>
                <a:ahLst/>
                <a:cxnLst/>
                <a:rect l="l" t="t" r="r" b="b"/>
                <a:pathLst>
                  <a:path w="1636" h="1402" extrusionOk="0">
                    <a:moveTo>
                      <a:pt x="801" y="1"/>
                    </a:moveTo>
                    <a:cubicBezTo>
                      <a:pt x="368" y="1"/>
                      <a:pt x="1" y="234"/>
                      <a:pt x="34" y="701"/>
                    </a:cubicBezTo>
                    <a:cubicBezTo>
                      <a:pt x="34" y="1202"/>
                      <a:pt x="468" y="1368"/>
                      <a:pt x="901" y="1402"/>
                    </a:cubicBezTo>
                    <a:cubicBezTo>
                      <a:pt x="1335" y="1368"/>
                      <a:pt x="1635" y="1202"/>
                      <a:pt x="1635" y="735"/>
                    </a:cubicBezTo>
                    <a:cubicBezTo>
                      <a:pt x="1635" y="201"/>
                      <a:pt x="1268" y="1"/>
                      <a:pt x="801" y="1"/>
                    </a:cubicBezTo>
                    <a:close/>
                  </a:path>
                </a:pathLst>
              </a:custGeom>
              <a:solidFill>
                <a:srgbClr val="F020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3385;p87">
                <a:extLst>
                  <a:ext uri="{FF2B5EF4-FFF2-40B4-BE49-F238E27FC236}">
                    <a16:creationId xmlns:a16="http://schemas.microsoft.com/office/drawing/2014/main" id="{B14EE9BB-BF07-4E46-CF28-567AE9A75D62}"/>
                  </a:ext>
                </a:extLst>
              </p:cNvPr>
              <p:cNvSpPr/>
              <p:nvPr/>
            </p:nvSpPr>
            <p:spPr>
              <a:xfrm rot="1033267" flipH="1">
                <a:off x="2756657" y="100826"/>
                <a:ext cx="2839287" cy="81698"/>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3386;p87">
                <a:extLst>
                  <a:ext uri="{FF2B5EF4-FFF2-40B4-BE49-F238E27FC236}">
                    <a16:creationId xmlns:a16="http://schemas.microsoft.com/office/drawing/2014/main" id="{DBD07DEA-081C-C026-A321-EB01012E469B}"/>
                  </a:ext>
                </a:extLst>
              </p:cNvPr>
              <p:cNvSpPr/>
              <p:nvPr/>
            </p:nvSpPr>
            <p:spPr>
              <a:xfrm rot="6421986" flipH="1">
                <a:off x="4208583" y="90537"/>
                <a:ext cx="185443" cy="75836"/>
              </a:xfrm>
              <a:custGeom>
                <a:avLst/>
                <a:gdLst/>
                <a:ahLst/>
                <a:cxnLst/>
                <a:rect l="l" t="t" r="r" b="b"/>
                <a:pathLst>
                  <a:path w="8341" h="3411" extrusionOk="0">
                    <a:moveTo>
                      <a:pt x="2436" y="0"/>
                    </a:moveTo>
                    <a:cubicBezTo>
                      <a:pt x="2169" y="0"/>
                      <a:pt x="1969" y="67"/>
                      <a:pt x="1802" y="334"/>
                    </a:cubicBezTo>
                    <a:cubicBezTo>
                      <a:pt x="1168" y="1268"/>
                      <a:pt x="568" y="2235"/>
                      <a:pt x="1" y="3369"/>
                    </a:cubicBezTo>
                    <a:cubicBezTo>
                      <a:pt x="831" y="3399"/>
                      <a:pt x="1653" y="3411"/>
                      <a:pt x="2470" y="3411"/>
                    </a:cubicBezTo>
                    <a:cubicBezTo>
                      <a:pt x="4441" y="3411"/>
                      <a:pt x="6383" y="3340"/>
                      <a:pt x="8340" y="3269"/>
                    </a:cubicBezTo>
                    <a:cubicBezTo>
                      <a:pt x="8040" y="2902"/>
                      <a:pt x="7673" y="2636"/>
                      <a:pt x="7306" y="2402"/>
                    </a:cubicBezTo>
                    <a:cubicBezTo>
                      <a:pt x="6472" y="1835"/>
                      <a:pt x="5538" y="1368"/>
                      <a:pt x="4771" y="701"/>
                    </a:cubicBezTo>
                    <a:cubicBezTo>
                      <a:pt x="4071" y="67"/>
                      <a:pt x="3270" y="34"/>
                      <a:pt x="2436" y="0"/>
                    </a:cubicBezTo>
                    <a:close/>
                  </a:path>
                </a:pathLst>
              </a:custGeom>
              <a:solidFill>
                <a:srgbClr val="FFD0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3387;p87">
                <a:extLst>
                  <a:ext uri="{FF2B5EF4-FFF2-40B4-BE49-F238E27FC236}">
                    <a16:creationId xmlns:a16="http://schemas.microsoft.com/office/drawing/2014/main" id="{4640D065-6A0A-3295-1C0F-854D741109C0}"/>
                  </a:ext>
                </a:extLst>
              </p:cNvPr>
              <p:cNvSpPr/>
              <p:nvPr/>
            </p:nvSpPr>
            <p:spPr>
              <a:xfrm rot="6421986" flipH="1">
                <a:off x="5519690" y="524632"/>
                <a:ext cx="95690" cy="60184"/>
              </a:xfrm>
              <a:custGeom>
                <a:avLst/>
                <a:gdLst/>
                <a:ahLst/>
                <a:cxnLst/>
                <a:rect l="l" t="t" r="r" b="b"/>
                <a:pathLst>
                  <a:path w="4304" h="2707" extrusionOk="0">
                    <a:moveTo>
                      <a:pt x="2018" y="0"/>
                    </a:moveTo>
                    <a:cubicBezTo>
                      <a:pt x="1412" y="0"/>
                      <a:pt x="807" y="27"/>
                      <a:pt x="201" y="105"/>
                    </a:cubicBezTo>
                    <a:cubicBezTo>
                      <a:pt x="101" y="972"/>
                      <a:pt x="1" y="1840"/>
                      <a:pt x="68" y="2707"/>
                    </a:cubicBezTo>
                    <a:lnTo>
                      <a:pt x="4304" y="2707"/>
                    </a:lnTo>
                    <a:cubicBezTo>
                      <a:pt x="4304" y="1806"/>
                      <a:pt x="4271" y="939"/>
                      <a:pt x="4104" y="72"/>
                    </a:cubicBezTo>
                    <a:cubicBezTo>
                      <a:pt x="3408" y="36"/>
                      <a:pt x="2713" y="0"/>
                      <a:pt x="2018" y="0"/>
                    </a:cubicBezTo>
                    <a:close/>
                  </a:path>
                </a:pathLst>
              </a:custGeom>
              <a:solidFill>
                <a:srgbClr val="FFD0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3388;p87">
                <a:extLst>
                  <a:ext uri="{FF2B5EF4-FFF2-40B4-BE49-F238E27FC236}">
                    <a16:creationId xmlns:a16="http://schemas.microsoft.com/office/drawing/2014/main" id="{12795959-6AFA-0146-C59D-C4D3561F0AC2}"/>
                  </a:ext>
                </a:extLst>
              </p:cNvPr>
              <p:cNvSpPr/>
              <p:nvPr/>
            </p:nvSpPr>
            <p:spPr>
              <a:xfrm rot="6421986" flipH="1">
                <a:off x="4213738" y="201807"/>
                <a:ext cx="107562" cy="75391"/>
              </a:xfrm>
              <a:custGeom>
                <a:avLst/>
                <a:gdLst/>
                <a:ahLst/>
                <a:cxnLst/>
                <a:rect l="l" t="t" r="r" b="b"/>
                <a:pathLst>
                  <a:path w="4838" h="3391" extrusionOk="0">
                    <a:moveTo>
                      <a:pt x="4637" y="0"/>
                    </a:moveTo>
                    <a:cubicBezTo>
                      <a:pt x="3303" y="1268"/>
                      <a:pt x="1602" y="2002"/>
                      <a:pt x="1" y="3269"/>
                    </a:cubicBezTo>
                    <a:cubicBezTo>
                      <a:pt x="556" y="3359"/>
                      <a:pt x="1053" y="3391"/>
                      <a:pt x="1524" y="3391"/>
                    </a:cubicBezTo>
                    <a:cubicBezTo>
                      <a:pt x="1930" y="3391"/>
                      <a:pt x="2316" y="3367"/>
                      <a:pt x="2703" y="3336"/>
                    </a:cubicBezTo>
                    <a:cubicBezTo>
                      <a:pt x="2936" y="3336"/>
                      <a:pt x="3070" y="3136"/>
                      <a:pt x="3203" y="2936"/>
                    </a:cubicBezTo>
                    <a:cubicBezTo>
                      <a:pt x="3737" y="2035"/>
                      <a:pt x="4304" y="1101"/>
                      <a:pt x="4838" y="201"/>
                    </a:cubicBezTo>
                    <a:lnTo>
                      <a:pt x="4637" y="0"/>
                    </a:lnTo>
                    <a:close/>
                  </a:path>
                </a:pathLst>
              </a:custGeom>
              <a:solidFill>
                <a:srgbClr val="FFD0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3389;p87">
                <a:extLst>
                  <a:ext uri="{FF2B5EF4-FFF2-40B4-BE49-F238E27FC236}">
                    <a16:creationId xmlns:a16="http://schemas.microsoft.com/office/drawing/2014/main" id="{C58584CB-973A-FA20-1B22-5D9C4A2EE780}"/>
                  </a:ext>
                </a:extLst>
              </p:cNvPr>
              <p:cNvSpPr/>
              <p:nvPr/>
            </p:nvSpPr>
            <p:spPr>
              <a:xfrm rot="6421986" flipH="1">
                <a:off x="4883944" y="-244801"/>
                <a:ext cx="51936" cy="1205369"/>
              </a:xfrm>
              <a:custGeom>
                <a:avLst/>
                <a:gdLst/>
                <a:ahLst/>
                <a:cxnLst/>
                <a:rect l="l" t="t" r="r" b="b"/>
                <a:pathLst>
                  <a:path w="2336" h="54216" extrusionOk="0">
                    <a:moveTo>
                      <a:pt x="289" y="0"/>
                    </a:moveTo>
                    <a:cubicBezTo>
                      <a:pt x="202" y="0"/>
                      <a:pt x="106" y="8"/>
                      <a:pt x="1" y="22"/>
                    </a:cubicBezTo>
                    <a:lnTo>
                      <a:pt x="1" y="54027"/>
                    </a:lnTo>
                    <a:cubicBezTo>
                      <a:pt x="372" y="54156"/>
                      <a:pt x="735" y="54215"/>
                      <a:pt x="1101" y="54215"/>
                    </a:cubicBezTo>
                    <a:cubicBezTo>
                      <a:pt x="1493" y="54215"/>
                      <a:pt x="1889" y="54148"/>
                      <a:pt x="2303" y="54027"/>
                    </a:cubicBezTo>
                    <a:cubicBezTo>
                      <a:pt x="2303" y="53827"/>
                      <a:pt x="2336" y="53627"/>
                      <a:pt x="2336" y="53427"/>
                    </a:cubicBezTo>
                    <a:cubicBezTo>
                      <a:pt x="2336" y="38049"/>
                      <a:pt x="2303" y="16234"/>
                      <a:pt x="2303" y="856"/>
                    </a:cubicBezTo>
                    <a:cubicBezTo>
                      <a:pt x="2303" y="284"/>
                      <a:pt x="2274" y="75"/>
                      <a:pt x="1958" y="75"/>
                    </a:cubicBezTo>
                    <a:cubicBezTo>
                      <a:pt x="1795" y="75"/>
                      <a:pt x="1554" y="131"/>
                      <a:pt x="1202" y="222"/>
                    </a:cubicBezTo>
                    <a:lnTo>
                      <a:pt x="1202" y="21738"/>
                    </a:lnTo>
                    <a:lnTo>
                      <a:pt x="1002" y="21738"/>
                    </a:lnTo>
                    <a:cubicBezTo>
                      <a:pt x="1002" y="21471"/>
                      <a:pt x="1002" y="21204"/>
                      <a:pt x="1002" y="20937"/>
                    </a:cubicBezTo>
                    <a:cubicBezTo>
                      <a:pt x="1002" y="14266"/>
                      <a:pt x="1002" y="7594"/>
                      <a:pt x="1002" y="923"/>
                    </a:cubicBezTo>
                    <a:cubicBezTo>
                      <a:pt x="1002" y="266"/>
                      <a:pt x="806" y="0"/>
                      <a:pt x="2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3390;p87">
                <a:extLst>
                  <a:ext uri="{FF2B5EF4-FFF2-40B4-BE49-F238E27FC236}">
                    <a16:creationId xmlns:a16="http://schemas.microsoft.com/office/drawing/2014/main" id="{5E727885-080C-7F0D-4CDB-C9940FB5B3B3}"/>
                  </a:ext>
                </a:extLst>
              </p:cNvPr>
              <p:cNvSpPr/>
              <p:nvPr/>
            </p:nvSpPr>
            <p:spPr>
              <a:xfrm rot="6421986" flipH="1">
                <a:off x="4724695" y="140648"/>
                <a:ext cx="3735" cy="314460"/>
              </a:xfrm>
              <a:custGeom>
                <a:avLst/>
                <a:gdLst/>
                <a:ahLst/>
                <a:cxnLst/>
                <a:rect l="l" t="t" r="r" b="b"/>
                <a:pathLst>
                  <a:path w="168" h="14144" extrusionOk="0">
                    <a:moveTo>
                      <a:pt x="1" y="0"/>
                    </a:moveTo>
                    <a:lnTo>
                      <a:pt x="1" y="14144"/>
                    </a:lnTo>
                    <a:lnTo>
                      <a:pt x="167" y="14144"/>
                    </a:lnTo>
                    <a:lnTo>
                      <a:pt x="167"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3391;p87">
                <a:extLst>
                  <a:ext uri="{FF2B5EF4-FFF2-40B4-BE49-F238E27FC236}">
                    <a16:creationId xmlns:a16="http://schemas.microsoft.com/office/drawing/2014/main" id="{535B7079-3105-FBD7-629A-BA3DCEBF88E6}"/>
                  </a:ext>
                </a:extLst>
              </p:cNvPr>
              <p:cNvSpPr/>
              <p:nvPr/>
            </p:nvSpPr>
            <p:spPr>
              <a:xfrm rot="6421986" flipH="1">
                <a:off x="4928814" y="329353"/>
                <a:ext cx="2246" cy="60095"/>
              </a:xfrm>
              <a:custGeom>
                <a:avLst/>
                <a:gdLst/>
                <a:ahLst/>
                <a:cxnLst/>
                <a:rect l="l" t="t" r="r" b="b"/>
                <a:pathLst>
                  <a:path w="101" h="2703" extrusionOk="0">
                    <a:moveTo>
                      <a:pt x="100" y="0"/>
                    </a:moveTo>
                    <a:cubicBezTo>
                      <a:pt x="67" y="0"/>
                      <a:pt x="34" y="33"/>
                      <a:pt x="0" y="33"/>
                    </a:cubicBezTo>
                    <a:lnTo>
                      <a:pt x="0" y="2702"/>
                    </a:lnTo>
                    <a:lnTo>
                      <a:pt x="100" y="2702"/>
                    </a:lnTo>
                    <a:lnTo>
                      <a:pt x="100"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3392;p87">
                <a:extLst>
                  <a:ext uri="{FF2B5EF4-FFF2-40B4-BE49-F238E27FC236}">
                    <a16:creationId xmlns:a16="http://schemas.microsoft.com/office/drawing/2014/main" id="{E63C61FA-BD38-EEA5-70B8-3244F75DA1B4}"/>
                  </a:ext>
                </a:extLst>
              </p:cNvPr>
              <p:cNvSpPr/>
              <p:nvPr/>
            </p:nvSpPr>
            <p:spPr>
              <a:xfrm rot="6421986" flipH="1">
                <a:off x="4365906" y="166814"/>
                <a:ext cx="11139" cy="43043"/>
              </a:xfrm>
              <a:custGeom>
                <a:avLst/>
                <a:gdLst/>
                <a:ahLst/>
                <a:cxnLst/>
                <a:rect l="l" t="t" r="r" b="b"/>
                <a:pathLst>
                  <a:path w="501" h="1936" extrusionOk="0">
                    <a:moveTo>
                      <a:pt x="200" y="1"/>
                    </a:moveTo>
                    <a:lnTo>
                      <a:pt x="200" y="1"/>
                    </a:lnTo>
                    <a:cubicBezTo>
                      <a:pt x="100" y="634"/>
                      <a:pt x="0" y="1301"/>
                      <a:pt x="267" y="1935"/>
                    </a:cubicBezTo>
                    <a:cubicBezTo>
                      <a:pt x="401" y="1268"/>
                      <a:pt x="501" y="634"/>
                      <a:pt x="20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3393;p87">
                <a:extLst>
                  <a:ext uri="{FF2B5EF4-FFF2-40B4-BE49-F238E27FC236}">
                    <a16:creationId xmlns:a16="http://schemas.microsoft.com/office/drawing/2014/main" id="{CB80B886-1C68-0F38-A3CC-DF394599D713}"/>
                  </a:ext>
                </a:extLst>
              </p:cNvPr>
              <p:cNvSpPr/>
              <p:nvPr/>
            </p:nvSpPr>
            <p:spPr>
              <a:xfrm rot="6421986" flipH="1">
                <a:off x="4332256" y="-1512497"/>
                <a:ext cx="327088" cy="3500987"/>
              </a:xfrm>
              <a:custGeom>
                <a:avLst/>
                <a:gdLst/>
                <a:ahLst/>
                <a:cxnLst/>
                <a:rect l="l" t="t" r="r" b="b"/>
                <a:pathLst>
                  <a:path w="14712" h="157470" extrusionOk="0">
                    <a:moveTo>
                      <a:pt x="7339" y="2102"/>
                    </a:moveTo>
                    <a:cubicBezTo>
                      <a:pt x="9708" y="8206"/>
                      <a:pt x="10875" y="14411"/>
                      <a:pt x="12977" y="20482"/>
                    </a:cubicBezTo>
                    <a:cubicBezTo>
                      <a:pt x="12009" y="20348"/>
                      <a:pt x="11242" y="20048"/>
                      <a:pt x="10442" y="19748"/>
                    </a:cubicBezTo>
                    <a:cubicBezTo>
                      <a:pt x="10141" y="19648"/>
                      <a:pt x="10208" y="19414"/>
                      <a:pt x="10175" y="19214"/>
                    </a:cubicBezTo>
                    <a:cubicBezTo>
                      <a:pt x="9841" y="15645"/>
                      <a:pt x="9207" y="12143"/>
                      <a:pt x="8540" y="8640"/>
                    </a:cubicBezTo>
                    <a:cubicBezTo>
                      <a:pt x="8340" y="7539"/>
                      <a:pt x="8007" y="6472"/>
                      <a:pt x="7439" y="5471"/>
                    </a:cubicBezTo>
                    <a:cubicBezTo>
                      <a:pt x="7039" y="5571"/>
                      <a:pt x="7039" y="5938"/>
                      <a:pt x="6906" y="6172"/>
                    </a:cubicBezTo>
                    <a:cubicBezTo>
                      <a:pt x="6239" y="7573"/>
                      <a:pt x="6038" y="9074"/>
                      <a:pt x="5805" y="10575"/>
                    </a:cubicBezTo>
                    <a:cubicBezTo>
                      <a:pt x="5505" y="12710"/>
                      <a:pt x="4871" y="14811"/>
                      <a:pt x="4604" y="16946"/>
                    </a:cubicBezTo>
                    <a:cubicBezTo>
                      <a:pt x="4471" y="17847"/>
                      <a:pt x="4504" y="18747"/>
                      <a:pt x="4471" y="19648"/>
                    </a:cubicBezTo>
                    <a:cubicBezTo>
                      <a:pt x="3637" y="20015"/>
                      <a:pt x="2769" y="20315"/>
                      <a:pt x="1735" y="20482"/>
                    </a:cubicBezTo>
                    <a:cubicBezTo>
                      <a:pt x="3804" y="14411"/>
                      <a:pt x="5004" y="8206"/>
                      <a:pt x="7339" y="2102"/>
                    </a:cubicBezTo>
                    <a:close/>
                    <a:moveTo>
                      <a:pt x="7339" y="6872"/>
                    </a:moveTo>
                    <a:cubicBezTo>
                      <a:pt x="9041" y="12676"/>
                      <a:pt x="9341" y="18614"/>
                      <a:pt x="9341" y="24685"/>
                    </a:cubicBezTo>
                    <a:lnTo>
                      <a:pt x="5371" y="24685"/>
                    </a:lnTo>
                    <a:cubicBezTo>
                      <a:pt x="5371" y="18647"/>
                      <a:pt x="5672" y="12710"/>
                      <a:pt x="7339" y="6872"/>
                    </a:cubicBezTo>
                    <a:close/>
                    <a:moveTo>
                      <a:pt x="9207" y="25219"/>
                    </a:moveTo>
                    <a:cubicBezTo>
                      <a:pt x="9374" y="25519"/>
                      <a:pt x="9341" y="25786"/>
                      <a:pt x="9274" y="26119"/>
                    </a:cubicBezTo>
                    <a:lnTo>
                      <a:pt x="5438" y="26119"/>
                    </a:lnTo>
                    <a:cubicBezTo>
                      <a:pt x="5371" y="25819"/>
                      <a:pt x="5338" y="25519"/>
                      <a:pt x="5471" y="25219"/>
                    </a:cubicBezTo>
                    <a:cubicBezTo>
                      <a:pt x="6148" y="25255"/>
                      <a:pt x="6836" y="25282"/>
                      <a:pt x="7522" y="25282"/>
                    </a:cubicBezTo>
                    <a:cubicBezTo>
                      <a:pt x="8086" y="25282"/>
                      <a:pt x="8650" y="25264"/>
                      <a:pt x="9207" y="25219"/>
                    </a:cubicBezTo>
                    <a:close/>
                    <a:moveTo>
                      <a:pt x="7205" y="26849"/>
                    </a:moveTo>
                    <a:cubicBezTo>
                      <a:pt x="7900" y="26849"/>
                      <a:pt x="8594" y="26884"/>
                      <a:pt x="9307" y="26920"/>
                    </a:cubicBezTo>
                    <a:cubicBezTo>
                      <a:pt x="9441" y="27820"/>
                      <a:pt x="9474" y="28654"/>
                      <a:pt x="9508" y="29588"/>
                    </a:cubicBezTo>
                    <a:lnTo>
                      <a:pt x="5238" y="29588"/>
                    </a:lnTo>
                    <a:cubicBezTo>
                      <a:pt x="5171" y="28688"/>
                      <a:pt x="5271" y="27820"/>
                      <a:pt x="5371" y="26953"/>
                    </a:cubicBezTo>
                    <a:cubicBezTo>
                      <a:pt x="5992" y="26876"/>
                      <a:pt x="6599" y="26849"/>
                      <a:pt x="7205" y="26849"/>
                    </a:cubicBezTo>
                    <a:close/>
                    <a:moveTo>
                      <a:pt x="6493" y="31968"/>
                    </a:moveTo>
                    <a:cubicBezTo>
                      <a:pt x="7010" y="31968"/>
                      <a:pt x="7206" y="32234"/>
                      <a:pt x="7206" y="32891"/>
                    </a:cubicBezTo>
                    <a:cubicBezTo>
                      <a:pt x="7206" y="39562"/>
                      <a:pt x="7239" y="46234"/>
                      <a:pt x="7239" y="52905"/>
                    </a:cubicBezTo>
                    <a:cubicBezTo>
                      <a:pt x="7239" y="53172"/>
                      <a:pt x="7239" y="53439"/>
                      <a:pt x="7239" y="53706"/>
                    </a:cubicBezTo>
                    <a:lnTo>
                      <a:pt x="7406" y="53706"/>
                    </a:lnTo>
                    <a:lnTo>
                      <a:pt x="7406" y="32190"/>
                    </a:lnTo>
                    <a:cubicBezTo>
                      <a:pt x="7770" y="32099"/>
                      <a:pt x="8018" y="32043"/>
                      <a:pt x="8186" y="32043"/>
                    </a:cubicBezTo>
                    <a:cubicBezTo>
                      <a:pt x="8511" y="32043"/>
                      <a:pt x="8540" y="32253"/>
                      <a:pt x="8540" y="32824"/>
                    </a:cubicBezTo>
                    <a:cubicBezTo>
                      <a:pt x="8540" y="48202"/>
                      <a:pt x="8540" y="70017"/>
                      <a:pt x="8540" y="85395"/>
                    </a:cubicBezTo>
                    <a:cubicBezTo>
                      <a:pt x="8540" y="85595"/>
                      <a:pt x="8507" y="85795"/>
                      <a:pt x="8507" y="86029"/>
                    </a:cubicBezTo>
                    <a:cubicBezTo>
                      <a:pt x="8091" y="86133"/>
                      <a:pt x="7703" y="86192"/>
                      <a:pt x="7313" y="86192"/>
                    </a:cubicBezTo>
                    <a:cubicBezTo>
                      <a:pt x="6952" y="86192"/>
                      <a:pt x="6590" y="86141"/>
                      <a:pt x="6205" y="86029"/>
                    </a:cubicBezTo>
                    <a:lnTo>
                      <a:pt x="6205" y="31990"/>
                    </a:lnTo>
                    <a:cubicBezTo>
                      <a:pt x="6311" y="31976"/>
                      <a:pt x="6407" y="31968"/>
                      <a:pt x="6493" y="31968"/>
                    </a:cubicBezTo>
                    <a:close/>
                    <a:moveTo>
                      <a:pt x="6005" y="86563"/>
                    </a:moveTo>
                    <a:cubicBezTo>
                      <a:pt x="6072" y="86629"/>
                      <a:pt x="6139" y="86696"/>
                      <a:pt x="6205" y="86763"/>
                    </a:cubicBezTo>
                    <a:cubicBezTo>
                      <a:pt x="5638" y="87697"/>
                      <a:pt x="5104" y="88597"/>
                      <a:pt x="4537" y="89498"/>
                    </a:cubicBezTo>
                    <a:cubicBezTo>
                      <a:pt x="4437" y="89698"/>
                      <a:pt x="4271" y="89898"/>
                      <a:pt x="4037" y="89932"/>
                    </a:cubicBezTo>
                    <a:cubicBezTo>
                      <a:pt x="3697" y="89945"/>
                      <a:pt x="3356" y="89959"/>
                      <a:pt x="3004" y="89959"/>
                    </a:cubicBezTo>
                    <a:cubicBezTo>
                      <a:pt x="2494" y="89959"/>
                      <a:pt x="1961" y="89930"/>
                      <a:pt x="1368" y="89832"/>
                    </a:cubicBezTo>
                    <a:cubicBezTo>
                      <a:pt x="2936" y="88597"/>
                      <a:pt x="4637" y="87830"/>
                      <a:pt x="6005" y="86563"/>
                    </a:cubicBezTo>
                    <a:close/>
                    <a:moveTo>
                      <a:pt x="7239" y="86596"/>
                    </a:moveTo>
                    <a:cubicBezTo>
                      <a:pt x="8107" y="86596"/>
                      <a:pt x="8874" y="86629"/>
                      <a:pt x="9608" y="87263"/>
                    </a:cubicBezTo>
                    <a:cubicBezTo>
                      <a:pt x="10342" y="87930"/>
                      <a:pt x="11276" y="88397"/>
                      <a:pt x="12143" y="88964"/>
                    </a:cubicBezTo>
                    <a:cubicBezTo>
                      <a:pt x="12510" y="89198"/>
                      <a:pt x="12843" y="89465"/>
                      <a:pt x="13177" y="89832"/>
                    </a:cubicBezTo>
                    <a:cubicBezTo>
                      <a:pt x="11219" y="89902"/>
                      <a:pt x="9278" y="89973"/>
                      <a:pt x="7295" y="89973"/>
                    </a:cubicBezTo>
                    <a:cubicBezTo>
                      <a:pt x="6473" y="89973"/>
                      <a:pt x="5644" y="89961"/>
                      <a:pt x="4804" y="89932"/>
                    </a:cubicBezTo>
                    <a:cubicBezTo>
                      <a:pt x="5371" y="88797"/>
                      <a:pt x="5972" y="87830"/>
                      <a:pt x="6639" y="86896"/>
                    </a:cubicBezTo>
                    <a:cubicBezTo>
                      <a:pt x="6806" y="86663"/>
                      <a:pt x="7006" y="86596"/>
                      <a:pt x="7239" y="86596"/>
                    </a:cubicBezTo>
                    <a:close/>
                    <a:moveTo>
                      <a:pt x="6794" y="91210"/>
                    </a:moveTo>
                    <a:cubicBezTo>
                      <a:pt x="7268" y="91210"/>
                      <a:pt x="7306" y="91421"/>
                      <a:pt x="7306" y="92200"/>
                    </a:cubicBezTo>
                    <a:cubicBezTo>
                      <a:pt x="7339" y="95069"/>
                      <a:pt x="7339" y="97937"/>
                      <a:pt x="7373" y="100806"/>
                    </a:cubicBezTo>
                    <a:cubicBezTo>
                      <a:pt x="7573" y="97871"/>
                      <a:pt x="7606" y="94935"/>
                      <a:pt x="7606" y="92033"/>
                    </a:cubicBezTo>
                    <a:cubicBezTo>
                      <a:pt x="7606" y="91338"/>
                      <a:pt x="7629" y="91222"/>
                      <a:pt x="8158" y="91222"/>
                    </a:cubicBezTo>
                    <a:cubicBezTo>
                      <a:pt x="8264" y="91222"/>
                      <a:pt x="8390" y="91227"/>
                      <a:pt x="8540" y="91233"/>
                    </a:cubicBezTo>
                    <a:cubicBezTo>
                      <a:pt x="8640" y="107311"/>
                      <a:pt x="8607" y="141168"/>
                      <a:pt x="8574" y="157280"/>
                    </a:cubicBezTo>
                    <a:cubicBezTo>
                      <a:pt x="8201" y="157404"/>
                      <a:pt x="7829" y="157456"/>
                      <a:pt x="7451" y="157456"/>
                    </a:cubicBezTo>
                    <a:cubicBezTo>
                      <a:pt x="7014" y="157456"/>
                      <a:pt x="6569" y="157387"/>
                      <a:pt x="6105" y="157280"/>
                    </a:cubicBezTo>
                    <a:cubicBezTo>
                      <a:pt x="6072" y="141168"/>
                      <a:pt x="6072" y="107344"/>
                      <a:pt x="6172" y="91266"/>
                    </a:cubicBezTo>
                    <a:cubicBezTo>
                      <a:pt x="6436" y="91233"/>
                      <a:pt x="6638" y="91210"/>
                      <a:pt x="6794" y="91210"/>
                    </a:cubicBezTo>
                    <a:close/>
                    <a:moveTo>
                      <a:pt x="7306" y="1"/>
                    </a:moveTo>
                    <a:cubicBezTo>
                      <a:pt x="5705" y="4137"/>
                      <a:pt x="4337" y="8373"/>
                      <a:pt x="3136" y="12643"/>
                    </a:cubicBezTo>
                    <a:cubicBezTo>
                      <a:pt x="2403" y="15278"/>
                      <a:pt x="1802" y="17947"/>
                      <a:pt x="835" y="20549"/>
                    </a:cubicBezTo>
                    <a:cubicBezTo>
                      <a:pt x="735" y="20815"/>
                      <a:pt x="401" y="21116"/>
                      <a:pt x="735" y="21416"/>
                    </a:cubicBezTo>
                    <a:cubicBezTo>
                      <a:pt x="841" y="21523"/>
                      <a:pt x="959" y="21560"/>
                      <a:pt x="1081" y="21560"/>
                    </a:cubicBezTo>
                    <a:cubicBezTo>
                      <a:pt x="1263" y="21560"/>
                      <a:pt x="1455" y="21476"/>
                      <a:pt x="1635" y="21416"/>
                    </a:cubicBezTo>
                    <a:cubicBezTo>
                      <a:pt x="2636" y="21082"/>
                      <a:pt x="3603" y="20782"/>
                      <a:pt x="4704" y="20415"/>
                    </a:cubicBezTo>
                    <a:lnTo>
                      <a:pt x="4704" y="20415"/>
                    </a:lnTo>
                    <a:cubicBezTo>
                      <a:pt x="4337" y="23417"/>
                      <a:pt x="4671" y="26353"/>
                      <a:pt x="4304" y="29255"/>
                    </a:cubicBezTo>
                    <a:cubicBezTo>
                      <a:pt x="4170" y="30289"/>
                      <a:pt x="4304" y="30389"/>
                      <a:pt x="5405" y="30556"/>
                    </a:cubicBezTo>
                    <a:cubicBezTo>
                      <a:pt x="5405" y="30823"/>
                      <a:pt x="5405" y="31023"/>
                      <a:pt x="5405" y="31256"/>
                    </a:cubicBezTo>
                    <a:cubicBezTo>
                      <a:pt x="5405" y="47268"/>
                      <a:pt x="5438" y="69684"/>
                      <a:pt x="5438" y="85695"/>
                    </a:cubicBezTo>
                    <a:cubicBezTo>
                      <a:pt x="5438" y="86196"/>
                      <a:pt x="5271" y="86529"/>
                      <a:pt x="4838" y="86796"/>
                    </a:cubicBezTo>
                    <a:cubicBezTo>
                      <a:pt x="3403" y="87697"/>
                      <a:pt x="1969" y="88664"/>
                      <a:pt x="535" y="89598"/>
                    </a:cubicBezTo>
                    <a:cubicBezTo>
                      <a:pt x="301" y="89765"/>
                      <a:pt x="1" y="89832"/>
                      <a:pt x="34" y="90198"/>
                    </a:cubicBezTo>
                    <a:cubicBezTo>
                      <a:pt x="234" y="90465"/>
                      <a:pt x="501" y="90399"/>
                      <a:pt x="768" y="90432"/>
                    </a:cubicBezTo>
                    <a:cubicBezTo>
                      <a:pt x="1658" y="90521"/>
                      <a:pt x="2547" y="90565"/>
                      <a:pt x="3427" y="90565"/>
                    </a:cubicBezTo>
                    <a:cubicBezTo>
                      <a:pt x="3867" y="90565"/>
                      <a:pt x="4304" y="90554"/>
                      <a:pt x="4738" y="90532"/>
                    </a:cubicBezTo>
                    <a:cubicBezTo>
                      <a:pt x="4777" y="90530"/>
                      <a:pt x="4814" y="90529"/>
                      <a:pt x="4850" y="90529"/>
                    </a:cubicBezTo>
                    <a:cubicBezTo>
                      <a:pt x="5387" y="90529"/>
                      <a:pt x="5505" y="90767"/>
                      <a:pt x="5505" y="91299"/>
                    </a:cubicBezTo>
                    <a:cubicBezTo>
                      <a:pt x="5505" y="101640"/>
                      <a:pt x="5538" y="105543"/>
                      <a:pt x="5471" y="115884"/>
                    </a:cubicBezTo>
                    <a:cubicBezTo>
                      <a:pt x="5438" y="121221"/>
                      <a:pt x="5405" y="151909"/>
                      <a:pt x="5438" y="157280"/>
                    </a:cubicBezTo>
                    <a:cubicBezTo>
                      <a:pt x="5438" y="157410"/>
                      <a:pt x="5438" y="157457"/>
                      <a:pt x="5440" y="157457"/>
                    </a:cubicBezTo>
                    <a:cubicBezTo>
                      <a:pt x="5444" y="157457"/>
                      <a:pt x="5461" y="157120"/>
                      <a:pt x="5521" y="157120"/>
                    </a:cubicBezTo>
                    <a:cubicBezTo>
                      <a:pt x="5543" y="157120"/>
                      <a:pt x="5570" y="157163"/>
                      <a:pt x="5605" y="157280"/>
                    </a:cubicBezTo>
                    <a:cubicBezTo>
                      <a:pt x="6264" y="157390"/>
                      <a:pt x="6912" y="157469"/>
                      <a:pt x="7579" y="157469"/>
                    </a:cubicBezTo>
                    <a:cubicBezTo>
                      <a:pt x="8127" y="157469"/>
                      <a:pt x="8687" y="157415"/>
                      <a:pt x="9274" y="157280"/>
                    </a:cubicBezTo>
                    <a:cubicBezTo>
                      <a:pt x="9274" y="140801"/>
                      <a:pt x="9107" y="107144"/>
                      <a:pt x="9241" y="90565"/>
                    </a:cubicBezTo>
                    <a:cubicBezTo>
                      <a:pt x="9708" y="90549"/>
                      <a:pt x="10173" y="90547"/>
                      <a:pt x="10635" y="90547"/>
                    </a:cubicBezTo>
                    <a:cubicBezTo>
                      <a:pt x="10789" y="90547"/>
                      <a:pt x="10943" y="90547"/>
                      <a:pt x="11096" y="90547"/>
                    </a:cubicBezTo>
                    <a:cubicBezTo>
                      <a:pt x="12324" y="90547"/>
                      <a:pt x="13533" y="90532"/>
                      <a:pt x="14711" y="90265"/>
                    </a:cubicBezTo>
                    <a:cubicBezTo>
                      <a:pt x="14611" y="89832"/>
                      <a:pt x="14378" y="89731"/>
                      <a:pt x="14178" y="89598"/>
                    </a:cubicBezTo>
                    <a:cubicBezTo>
                      <a:pt x="12743" y="88664"/>
                      <a:pt x="11309" y="87697"/>
                      <a:pt x="9841" y="86763"/>
                    </a:cubicBezTo>
                    <a:cubicBezTo>
                      <a:pt x="9408" y="86496"/>
                      <a:pt x="9241" y="86196"/>
                      <a:pt x="9241" y="85662"/>
                    </a:cubicBezTo>
                    <a:cubicBezTo>
                      <a:pt x="9274" y="69717"/>
                      <a:pt x="9274" y="47301"/>
                      <a:pt x="9307" y="31323"/>
                    </a:cubicBezTo>
                    <a:cubicBezTo>
                      <a:pt x="9307" y="31056"/>
                      <a:pt x="9241" y="30756"/>
                      <a:pt x="9408" y="30522"/>
                    </a:cubicBezTo>
                    <a:cubicBezTo>
                      <a:pt x="10375" y="30422"/>
                      <a:pt x="10475" y="30289"/>
                      <a:pt x="10408" y="29288"/>
                    </a:cubicBezTo>
                    <a:cubicBezTo>
                      <a:pt x="10408" y="29188"/>
                      <a:pt x="10408" y="29055"/>
                      <a:pt x="10375" y="28921"/>
                    </a:cubicBezTo>
                    <a:cubicBezTo>
                      <a:pt x="10008" y="26119"/>
                      <a:pt x="10342" y="23284"/>
                      <a:pt x="10008" y="20415"/>
                    </a:cubicBezTo>
                    <a:lnTo>
                      <a:pt x="10008" y="20415"/>
                    </a:lnTo>
                    <a:cubicBezTo>
                      <a:pt x="11175" y="20782"/>
                      <a:pt x="12210" y="21149"/>
                      <a:pt x="13277" y="21483"/>
                    </a:cubicBezTo>
                    <a:cubicBezTo>
                      <a:pt x="13394" y="21516"/>
                      <a:pt x="13519" y="21549"/>
                      <a:pt x="13644" y="21549"/>
                    </a:cubicBezTo>
                    <a:cubicBezTo>
                      <a:pt x="13769" y="21549"/>
                      <a:pt x="13894" y="21516"/>
                      <a:pt x="14011" y="21416"/>
                    </a:cubicBezTo>
                    <a:cubicBezTo>
                      <a:pt x="14211" y="21182"/>
                      <a:pt x="14044" y="20949"/>
                      <a:pt x="13944" y="20715"/>
                    </a:cubicBezTo>
                    <a:cubicBezTo>
                      <a:pt x="13444" y="19314"/>
                      <a:pt x="12943" y="17913"/>
                      <a:pt x="12576" y="16446"/>
                    </a:cubicBezTo>
                    <a:cubicBezTo>
                      <a:pt x="11175" y="10975"/>
                      <a:pt x="9508" y="5571"/>
                      <a:pt x="7506" y="234"/>
                    </a:cubicBezTo>
                    <a:cubicBezTo>
                      <a:pt x="7473" y="134"/>
                      <a:pt x="7473" y="1"/>
                      <a:pt x="730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6" name="Google Shape;3394;p87">
            <a:extLst>
              <a:ext uri="{FF2B5EF4-FFF2-40B4-BE49-F238E27FC236}">
                <a16:creationId xmlns:a16="http://schemas.microsoft.com/office/drawing/2014/main" id="{E71EB074-B58E-4780-65CC-5FF0971860A2}"/>
              </a:ext>
            </a:extLst>
          </p:cNvPr>
          <p:cNvGrpSpPr/>
          <p:nvPr/>
        </p:nvGrpSpPr>
        <p:grpSpPr>
          <a:xfrm>
            <a:off x="-3677644" y="7297340"/>
            <a:ext cx="3677644" cy="1344077"/>
            <a:chOff x="2733178" y="4096940"/>
            <a:chExt cx="3677644" cy="1344077"/>
          </a:xfrm>
        </p:grpSpPr>
        <p:grpSp>
          <p:nvGrpSpPr>
            <p:cNvPr id="37" name="Google Shape;3395;p87">
              <a:extLst>
                <a:ext uri="{FF2B5EF4-FFF2-40B4-BE49-F238E27FC236}">
                  <a16:creationId xmlns:a16="http://schemas.microsoft.com/office/drawing/2014/main" id="{869C343D-4D25-6322-F830-07EE005D330E}"/>
                </a:ext>
              </a:extLst>
            </p:cNvPr>
            <p:cNvGrpSpPr/>
            <p:nvPr/>
          </p:nvGrpSpPr>
          <p:grpSpPr>
            <a:xfrm>
              <a:off x="2967591" y="4096940"/>
              <a:ext cx="3443230" cy="1338264"/>
              <a:chOff x="2662791" y="3792140"/>
              <a:chExt cx="3443230" cy="1338264"/>
            </a:xfrm>
          </p:grpSpPr>
          <p:sp>
            <p:nvSpPr>
              <p:cNvPr id="54" name="Google Shape;3396;p87">
                <a:extLst>
                  <a:ext uri="{FF2B5EF4-FFF2-40B4-BE49-F238E27FC236}">
                    <a16:creationId xmlns:a16="http://schemas.microsoft.com/office/drawing/2014/main" id="{992B17F2-958C-3240-200C-4970105CC680}"/>
                  </a:ext>
                </a:extLst>
              </p:cNvPr>
              <p:cNvSpPr/>
              <p:nvPr/>
            </p:nvSpPr>
            <p:spPr>
              <a:xfrm rot="4378014">
                <a:off x="5675345" y="3860967"/>
                <a:ext cx="87530" cy="395298"/>
              </a:xfrm>
              <a:custGeom>
                <a:avLst/>
                <a:gdLst/>
                <a:ahLst/>
                <a:cxnLst/>
                <a:rect l="l" t="t" r="r" b="b"/>
                <a:pathLst>
                  <a:path w="3937" h="17780" extrusionOk="0">
                    <a:moveTo>
                      <a:pt x="1968" y="0"/>
                    </a:moveTo>
                    <a:cubicBezTo>
                      <a:pt x="267" y="5804"/>
                      <a:pt x="0" y="11775"/>
                      <a:pt x="0" y="17779"/>
                    </a:cubicBezTo>
                    <a:lnTo>
                      <a:pt x="3936" y="17779"/>
                    </a:lnTo>
                    <a:cubicBezTo>
                      <a:pt x="3936" y="11742"/>
                      <a:pt x="3636" y="5804"/>
                      <a:pt x="196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3397;p87">
                <a:extLst>
                  <a:ext uri="{FF2B5EF4-FFF2-40B4-BE49-F238E27FC236}">
                    <a16:creationId xmlns:a16="http://schemas.microsoft.com/office/drawing/2014/main" id="{8204ECCD-BAA5-928D-9B29-194E60F97042}"/>
                  </a:ext>
                </a:extLst>
              </p:cNvPr>
              <p:cNvSpPr/>
              <p:nvPr/>
            </p:nvSpPr>
            <p:spPr>
              <a:xfrm rot="4378014">
                <a:off x="5688802" y="3825155"/>
                <a:ext cx="250696" cy="408660"/>
              </a:xfrm>
              <a:custGeom>
                <a:avLst/>
                <a:gdLst/>
                <a:ahLst/>
                <a:cxnLst/>
                <a:rect l="l" t="t" r="r" b="b"/>
                <a:pathLst>
                  <a:path w="11276" h="18381" extrusionOk="0">
                    <a:moveTo>
                      <a:pt x="5638" y="1"/>
                    </a:moveTo>
                    <a:cubicBezTo>
                      <a:pt x="3303" y="6105"/>
                      <a:pt x="2102" y="12310"/>
                      <a:pt x="1" y="18381"/>
                    </a:cubicBezTo>
                    <a:cubicBezTo>
                      <a:pt x="1035" y="18214"/>
                      <a:pt x="1902" y="17914"/>
                      <a:pt x="2736" y="17547"/>
                    </a:cubicBezTo>
                    <a:cubicBezTo>
                      <a:pt x="2769" y="16613"/>
                      <a:pt x="2769" y="15712"/>
                      <a:pt x="2869" y="14845"/>
                    </a:cubicBezTo>
                    <a:cubicBezTo>
                      <a:pt x="3136" y="12710"/>
                      <a:pt x="3770" y="10609"/>
                      <a:pt x="4104" y="8474"/>
                    </a:cubicBezTo>
                    <a:cubicBezTo>
                      <a:pt x="4304" y="6973"/>
                      <a:pt x="4504" y="5472"/>
                      <a:pt x="5204" y="4071"/>
                    </a:cubicBezTo>
                    <a:cubicBezTo>
                      <a:pt x="5305" y="3804"/>
                      <a:pt x="5338" y="3470"/>
                      <a:pt x="5738" y="3370"/>
                    </a:cubicBezTo>
                    <a:cubicBezTo>
                      <a:pt x="6305" y="4371"/>
                      <a:pt x="6639" y="5405"/>
                      <a:pt x="6839" y="6539"/>
                    </a:cubicBezTo>
                    <a:cubicBezTo>
                      <a:pt x="7506" y="10041"/>
                      <a:pt x="8107" y="13544"/>
                      <a:pt x="8473" y="17080"/>
                    </a:cubicBezTo>
                    <a:cubicBezTo>
                      <a:pt x="8507" y="17313"/>
                      <a:pt x="8440" y="17547"/>
                      <a:pt x="8740" y="17647"/>
                    </a:cubicBezTo>
                    <a:cubicBezTo>
                      <a:pt x="9508" y="17914"/>
                      <a:pt x="10308" y="18247"/>
                      <a:pt x="11275" y="18381"/>
                    </a:cubicBezTo>
                    <a:cubicBezTo>
                      <a:pt x="9174" y="12310"/>
                      <a:pt x="8006" y="6072"/>
                      <a:pt x="563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3398;p87">
                <a:extLst>
                  <a:ext uri="{FF2B5EF4-FFF2-40B4-BE49-F238E27FC236}">
                    <a16:creationId xmlns:a16="http://schemas.microsoft.com/office/drawing/2014/main" id="{A15BEE7F-1D32-6FCC-6401-483B85C94655}"/>
                  </a:ext>
                </a:extLst>
              </p:cNvPr>
              <p:cNvSpPr/>
              <p:nvPr/>
            </p:nvSpPr>
            <p:spPr>
              <a:xfrm rot="4378014">
                <a:off x="5465671" y="4118263"/>
                <a:ext cx="89754" cy="20788"/>
              </a:xfrm>
              <a:custGeom>
                <a:avLst/>
                <a:gdLst/>
                <a:ahLst/>
                <a:cxnLst/>
                <a:rect l="l" t="t" r="r" b="b"/>
                <a:pathLst>
                  <a:path w="4037" h="935" extrusionOk="0">
                    <a:moveTo>
                      <a:pt x="3870" y="0"/>
                    </a:moveTo>
                    <a:cubicBezTo>
                      <a:pt x="3236" y="67"/>
                      <a:pt x="2603" y="92"/>
                      <a:pt x="1973" y="92"/>
                    </a:cubicBezTo>
                    <a:cubicBezTo>
                      <a:pt x="1343" y="92"/>
                      <a:pt x="718" y="67"/>
                      <a:pt x="101" y="33"/>
                    </a:cubicBezTo>
                    <a:cubicBezTo>
                      <a:pt x="1" y="334"/>
                      <a:pt x="34" y="601"/>
                      <a:pt x="67" y="934"/>
                    </a:cubicBezTo>
                    <a:lnTo>
                      <a:pt x="3903" y="934"/>
                    </a:lnTo>
                    <a:cubicBezTo>
                      <a:pt x="3970" y="601"/>
                      <a:pt x="4037" y="300"/>
                      <a:pt x="3870" y="0"/>
                    </a:cubicBezTo>
                    <a:close/>
                  </a:path>
                </a:pathLst>
              </a:custGeom>
              <a:solidFill>
                <a:srgbClr val="FFD0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3399;p87">
                <a:extLst>
                  <a:ext uri="{FF2B5EF4-FFF2-40B4-BE49-F238E27FC236}">
                    <a16:creationId xmlns:a16="http://schemas.microsoft.com/office/drawing/2014/main" id="{0B7FCC78-4DEF-878D-21E5-406FFB37B17E}"/>
                  </a:ext>
                </a:extLst>
              </p:cNvPr>
              <p:cNvSpPr/>
              <p:nvPr/>
            </p:nvSpPr>
            <p:spPr>
              <a:xfrm rot="4378014">
                <a:off x="3385778" y="4031120"/>
                <a:ext cx="56382" cy="1467226"/>
              </a:xfrm>
              <a:custGeom>
                <a:avLst/>
                <a:gdLst/>
                <a:ahLst/>
                <a:cxnLst/>
                <a:rect l="l" t="t" r="r" b="b"/>
                <a:pathLst>
                  <a:path w="2536" h="65994" extrusionOk="0">
                    <a:moveTo>
                      <a:pt x="724" y="1"/>
                    </a:moveTo>
                    <a:cubicBezTo>
                      <a:pt x="561" y="1"/>
                      <a:pt x="348" y="28"/>
                      <a:pt x="67" y="71"/>
                    </a:cubicBezTo>
                    <a:cubicBezTo>
                      <a:pt x="1" y="16149"/>
                      <a:pt x="1" y="49706"/>
                      <a:pt x="34" y="65818"/>
                    </a:cubicBezTo>
                    <a:cubicBezTo>
                      <a:pt x="480" y="65925"/>
                      <a:pt x="926" y="65994"/>
                      <a:pt x="1368" y="65994"/>
                    </a:cubicBezTo>
                    <a:cubicBezTo>
                      <a:pt x="1751" y="65994"/>
                      <a:pt x="2130" y="65942"/>
                      <a:pt x="2502" y="65818"/>
                    </a:cubicBezTo>
                    <a:cubicBezTo>
                      <a:pt x="2536" y="49706"/>
                      <a:pt x="2536" y="16082"/>
                      <a:pt x="2469" y="4"/>
                    </a:cubicBezTo>
                    <a:cubicBezTo>
                      <a:pt x="1535" y="4"/>
                      <a:pt x="1535" y="4"/>
                      <a:pt x="1535" y="805"/>
                    </a:cubicBezTo>
                    <a:cubicBezTo>
                      <a:pt x="1535" y="3740"/>
                      <a:pt x="1502" y="6675"/>
                      <a:pt x="1301" y="9611"/>
                    </a:cubicBezTo>
                    <a:cubicBezTo>
                      <a:pt x="1235" y="6742"/>
                      <a:pt x="1235" y="3873"/>
                      <a:pt x="1235" y="1005"/>
                    </a:cubicBezTo>
                    <a:cubicBezTo>
                      <a:pt x="1235" y="234"/>
                      <a:pt x="1198" y="1"/>
                      <a:pt x="7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3400;p87">
                <a:extLst>
                  <a:ext uri="{FF2B5EF4-FFF2-40B4-BE49-F238E27FC236}">
                    <a16:creationId xmlns:a16="http://schemas.microsoft.com/office/drawing/2014/main" id="{8F88641A-095F-76DE-CE49-1939025212E2}"/>
                  </a:ext>
                </a:extLst>
              </p:cNvPr>
              <p:cNvSpPr/>
              <p:nvPr/>
            </p:nvSpPr>
            <p:spPr>
              <a:xfrm rot="4378014">
                <a:off x="3893620" y="4549091"/>
                <a:ext cx="22" cy="152050"/>
              </a:xfrm>
              <a:custGeom>
                <a:avLst/>
                <a:gdLst/>
                <a:ahLst/>
                <a:cxnLst/>
                <a:rect l="l" t="t" r="r" b="b"/>
                <a:pathLst>
                  <a:path w="1" h="6839" extrusionOk="0">
                    <a:moveTo>
                      <a:pt x="1" y="0"/>
                    </a:moveTo>
                    <a:lnTo>
                      <a:pt x="1" y="0"/>
                    </a:lnTo>
                    <a:lnTo>
                      <a:pt x="1" y="6838"/>
                    </a:lnTo>
                    <a:lnTo>
                      <a:pt x="1" y="6838"/>
                    </a:lnTo>
                    <a:close/>
                  </a:path>
                </a:pathLst>
              </a:custGeom>
              <a:solidFill>
                <a:srgbClr val="8C501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3401;p87">
                <a:extLst>
                  <a:ext uri="{FF2B5EF4-FFF2-40B4-BE49-F238E27FC236}">
                    <a16:creationId xmlns:a16="http://schemas.microsoft.com/office/drawing/2014/main" id="{37D7651A-EFD8-CF26-A3B3-FB017DC47A3C}"/>
                  </a:ext>
                </a:extLst>
              </p:cNvPr>
              <p:cNvSpPr/>
              <p:nvPr/>
            </p:nvSpPr>
            <p:spPr>
              <a:xfrm rot="4378014">
                <a:off x="5435920" y="4128817"/>
                <a:ext cx="36373" cy="31170"/>
              </a:xfrm>
              <a:custGeom>
                <a:avLst/>
                <a:gdLst/>
                <a:ahLst/>
                <a:cxnLst/>
                <a:rect l="l" t="t" r="r" b="b"/>
                <a:pathLst>
                  <a:path w="1636" h="1402" extrusionOk="0">
                    <a:moveTo>
                      <a:pt x="801" y="1"/>
                    </a:moveTo>
                    <a:cubicBezTo>
                      <a:pt x="368" y="1"/>
                      <a:pt x="1" y="234"/>
                      <a:pt x="34" y="701"/>
                    </a:cubicBezTo>
                    <a:cubicBezTo>
                      <a:pt x="34" y="1202"/>
                      <a:pt x="468" y="1368"/>
                      <a:pt x="901" y="1402"/>
                    </a:cubicBezTo>
                    <a:cubicBezTo>
                      <a:pt x="1335" y="1368"/>
                      <a:pt x="1635" y="1202"/>
                      <a:pt x="1635" y="735"/>
                    </a:cubicBezTo>
                    <a:cubicBezTo>
                      <a:pt x="1635" y="201"/>
                      <a:pt x="1268" y="1"/>
                      <a:pt x="801" y="1"/>
                    </a:cubicBezTo>
                    <a:close/>
                  </a:path>
                </a:pathLst>
              </a:custGeom>
              <a:solidFill>
                <a:srgbClr val="F020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3402;p87">
                <a:extLst>
                  <a:ext uri="{FF2B5EF4-FFF2-40B4-BE49-F238E27FC236}">
                    <a16:creationId xmlns:a16="http://schemas.microsoft.com/office/drawing/2014/main" id="{DF39CAC4-57BA-CA2F-170A-AAA4F9936356}"/>
                  </a:ext>
                </a:extLst>
              </p:cNvPr>
              <p:cNvSpPr/>
              <p:nvPr/>
            </p:nvSpPr>
            <p:spPr>
              <a:xfrm rot="9766733">
                <a:off x="2645264" y="4516744"/>
                <a:ext cx="2839287" cy="81698"/>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3403;p87">
                <a:extLst>
                  <a:ext uri="{FF2B5EF4-FFF2-40B4-BE49-F238E27FC236}">
                    <a16:creationId xmlns:a16="http://schemas.microsoft.com/office/drawing/2014/main" id="{B70927CB-EFFC-757A-7BD7-9EBD6372C506}"/>
                  </a:ext>
                </a:extLst>
              </p:cNvPr>
              <p:cNvSpPr/>
              <p:nvPr/>
            </p:nvSpPr>
            <p:spPr>
              <a:xfrm rot="4378014">
                <a:off x="4097189" y="4532895"/>
                <a:ext cx="185443" cy="75836"/>
              </a:xfrm>
              <a:custGeom>
                <a:avLst/>
                <a:gdLst/>
                <a:ahLst/>
                <a:cxnLst/>
                <a:rect l="l" t="t" r="r" b="b"/>
                <a:pathLst>
                  <a:path w="8341" h="3411" extrusionOk="0">
                    <a:moveTo>
                      <a:pt x="2436" y="0"/>
                    </a:moveTo>
                    <a:cubicBezTo>
                      <a:pt x="2169" y="0"/>
                      <a:pt x="1969" y="67"/>
                      <a:pt x="1802" y="334"/>
                    </a:cubicBezTo>
                    <a:cubicBezTo>
                      <a:pt x="1168" y="1268"/>
                      <a:pt x="568" y="2235"/>
                      <a:pt x="1" y="3369"/>
                    </a:cubicBezTo>
                    <a:cubicBezTo>
                      <a:pt x="831" y="3399"/>
                      <a:pt x="1653" y="3411"/>
                      <a:pt x="2470" y="3411"/>
                    </a:cubicBezTo>
                    <a:cubicBezTo>
                      <a:pt x="4441" y="3411"/>
                      <a:pt x="6383" y="3340"/>
                      <a:pt x="8340" y="3269"/>
                    </a:cubicBezTo>
                    <a:cubicBezTo>
                      <a:pt x="8040" y="2902"/>
                      <a:pt x="7673" y="2636"/>
                      <a:pt x="7306" y="2402"/>
                    </a:cubicBezTo>
                    <a:cubicBezTo>
                      <a:pt x="6472" y="1835"/>
                      <a:pt x="5538" y="1368"/>
                      <a:pt x="4771" y="701"/>
                    </a:cubicBezTo>
                    <a:cubicBezTo>
                      <a:pt x="4071" y="67"/>
                      <a:pt x="3270" y="34"/>
                      <a:pt x="2436" y="0"/>
                    </a:cubicBezTo>
                    <a:close/>
                  </a:path>
                </a:pathLst>
              </a:custGeom>
              <a:solidFill>
                <a:srgbClr val="FFD0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3404;p87">
                <a:extLst>
                  <a:ext uri="{FF2B5EF4-FFF2-40B4-BE49-F238E27FC236}">
                    <a16:creationId xmlns:a16="http://schemas.microsoft.com/office/drawing/2014/main" id="{1F3FCA01-9CBC-32FE-C614-BBDB8D185A5D}"/>
                  </a:ext>
                </a:extLst>
              </p:cNvPr>
              <p:cNvSpPr/>
              <p:nvPr/>
            </p:nvSpPr>
            <p:spPr>
              <a:xfrm rot="4378014">
                <a:off x="5408296" y="4114452"/>
                <a:ext cx="95690" cy="60184"/>
              </a:xfrm>
              <a:custGeom>
                <a:avLst/>
                <a:gdLst/>
                <a:ahLst/>
                <a:cxnLst/>
                <a:rect l="l" t="t" r="r" b="b"/>
                <a:pathLst>
                  <a:path w="4304" h="2707" extrusionOk="0">
                    <a:moveTo>
                      <a:pt x="2018" y="0"/>
                    </a:moveTo>
                    <a:cubicBezTo>
                      <a:pt x="1412" y="0"/>
                      <a:pt x="807" y="27"/>
                      <a:pt x="201" y="105"/>
                    </a:cubicBezTo>
                    <a:cubicBezTo>
                      <a:pt x="101" y="972"/>
                      <a:pt x="1" y="1840"/>
                      <a:pt x="68" y="2707"/>
                    </a:cubicBezTo>
                    <a:lnTo>
                      <a:pt x="4304" y="2707"/>
                    </a:lnTo>
                    <a:cubicBezTo>
                      <a:pt x="4304" y="1806"/>
                      <a:pt x="4271" y="939"/>
                      <a:pt x="4104" y="72"/>
                    </a:cubicBezTo>
                    <a:cubicBezTo>
                      <a:pt x="3408" y="36"/>
                      <a:pt x="2713" y="0"/>
                      <a:pt x="2018" y="0"/>
                    </a:cubicBezTo>
                    <a:close/>
                  </a:path>
                </a:pathLst>
              </a:custGeom>
              <a:solidFill>
                <a:srgbClr val="FFD0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3405;p87">
                <a:extLst>
                  <a:ext uri="{FF2B5EF4-FFF2-40B4-BE49-F238E27FC236}">
                    <a16:creationId xmlns:a16="http://schemas.microsoft.com/office/drawing/2014/main" id="{301A58E5-F1DA-B8B6-95E1-DC267486EF32}"/>
                  </a:ext>
                </a:extLst>
              </p:cNvPr>
              <p:cNvSpPr/>
              <p:nvPr/>
            </p:nvSpPr>
            <p:spPr>
              <a:xfrm rot="4378014">
                <a:off x="4102345" y="4422069"/>
                <a:ext cx="107562" cy="75391"/>
              </a:xfrm>
              <a:custGeom>
                <a:avLst/>
                <a:gdLst/>
                <a:ahLst/>
                <a:cxnLst/>
                <a:rect l="l" t="t" r="r" b="b"/>
                <a:pathLst>
                  <a:path w="4838" h="3391" extrusionOk="0">
                    <a:moveTo>
                      <a:pt x="4637" y="0"/>
                    </a:moveTo>
                    <a:cubicBezTo>
                      <a:pt x="3303" y="1268"/>
                      <a:pt x="1602" y="2002"/>
                      <a:pt x="1" y="3269"/>
                    </a:cubicBezTo>
                    <a:cubicBezTo>
                      <a:pt x="556" y="3359"/>
                      <a:pt x="1053" y="3391"/>
                      <a:pt x="1524" y="3391"/>
                    </a:cubicBezTo>
                    <a:cubicBezTo>
                      <a:pt x="1930" y="3391"/>
                      <a:pt x="2316" y="3367"/>
                      <a:pt x="2703" y="3336"/>
                    </a:cubicBezTo>
                    <a:cubicBezTo>
                      <a:pt x="2936" y="3336"/>
                      <a:pt x="3070" y="3136"/>
                      <a:pt x="3203" y="2936"/>
                    </a:cubicBezTo>
                    <a:cubicBezTo>
                      <a:pt x="3737" y="2035"/>
                      <a:pt x="4304" y="1101"/>
                      <a:pt x="4838" y="201"/>
                    </a:cubicBezTo>
                    <a:lnTo>
                      <a:pt x="4637" y="0"/>
                    </a:lnTo>
                    <a:close/>
                  </a:path>
                </a:pathLst>
              </a:custGeom>
              <a:solidFill>
                <a:srgbClr val="FFD0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3406;p87">
                <a:extLst>
                  <a:ext uri="{FF2B5EF4-FFF2-40B4-BE49-F238E27FC236}">
                    <a16:creationId xmlns:a16="http://schemas.microsoft.com/office/drawing/2014/main" id="{F5CF60A6-20DA-9181-4BE1-E1B83075DF49}"/>
                  </a:ext>
                </a:extLst>
              </p:cNvPr>
              <p:cNvSpPr/>
              <p:nvPr/>
            </p:nvSpPr>
            <p:spPr>
              <a:xfrm rot="4378014">
                <a:off x="4772551" y="3738699"/>
                <a:ext cx="51936" cy="1205369"/>
              </a:xfrm>
              <a:custGeom>
                <a:avLst/>
                <a:gdLst/>
                <a:ahLst/>
                <a:cxnLst/>
                <a:rect l="l" t="t" r="r" b="b"/>
                <a:pathLst>
                  <a:path w="2336" h="54216" extrusionOk="0">
                    <a:moveTo>
                      <a:pt x="289" y="0"/>
                    </a:moveTo>
                    <a:cubicBezTo>
                      <a:pt x="202" y="0"/>
                      <a:pt x="106" y="8"/>
                      <a:pt x="1" y="22"/>
                    </a:cubicBezTo>
                    <a:lnTo>
                      <a:pt x="1" y="54027"/>
                    </a:lnTo>
                    <a:cubicBezTo>
                      <a:pt x="372" y="54156"/>
                      <a:pt x="735" y="54215"/>
                      <a:pt x="1101" y="54215"/>
                    </a:cubicBezTo>
                    <a:cubicBezTo>
                      <a:pt x="1493" y="54215"/>
                      <a:pt x="1889" y="54148"/>
                      <a:pt x="2303" y="54027"/>
                    </a:cubicBezTo>
                    <a:cubicBezTo>
                      <a:pt x="2303" y="53827"/>
                      <a:pt x="2336" y="53627"/>
                      <a:pt x="2336" y="53427"/>
                    </a:cubicBezTo>
                    <a:cubicBezTo>
                      <a:pt x="2336" y="38049"/>
                      <a:pt x="2303" y="16234"/>
                      <a:pt x="2303" y="856"/>
                    </a:cubicBezTo>
                    <a:cubicBezTo>
                      <a:pt x="2303" y="284"/>
                      <a:pt x="2274" y="75"/>
                      <a:pt x="1958" y="75"/>
                    </a:cubicBezTo>
                    <a:cubicBezTo>
                      <a:pt x="1795" y="75"/>
                      <a:pt x="1554" y="131"/>
                      <a:pt x="1202" y="222"/>
                    </a:cubicBezTo>
                    <a:lnTo>
                      <a:pt x="1202" y="21738"/>
                    </a:lnTo>
                    <a:lnTo>
                      <a:pt x="1002" y="21738"/>
                    </a:lnTo>
                    <a:cubicBezTo>
                      <a:pt x="1002" y="21471"/>
                      <a:pt x="1002" y="21204"/>
                      <a:pt x="1002" y="20937"/>
                    </a:cubicBezTo>
                    <a:cubicBezTo>
                      <a:pt x="1002" y="14266"/>
                      <a:pt x="1002" y="7594"/>
                      <a:pt x="1002" y="923"/>
                    </a:cubicBezTo>
                    <a:cubicBezTo>
                      <a:pt x="1002" y="266"/>
                      <a:pt x="806" y="0"/>
                      <a:pt x="2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3407;p87">
                <a:extLst>
                  <a:ext uri="{FF2B5EF4-FFF2-40B4-BE49-F238E27FC236}">
                    <a16:creationId xmlns:a16="http://schemas.microsoft.com/office/drawing/2014/main" id="{6EB93E53-075F-0093-B286-61378AD1D739}"/>
                  </a:ext>
                </a:extLst>
              </p:cNvPr>
              <p:cNvSpPr/>
              <p:nvPr/>
            </p:nvSpPr>
            <p:spPr>
              <a:xfrm rot="4378014">
                <a:off x="4613302" y="4244161"/>
                <a:ext cx="3735" cy="314460"/>
              </a:xfrm>
              <a:custGeom>
                <a:avLst/>
                <a:gdLst/>
                <a:ahLst/>
                <a:cxnLst/>
                <a:rect l="l" t="t" r="r" b="b"/>
                <a:pathLst>
                  <a:path w="168" h="14144" extrusionOk="0">
                    <a:moveTo>
                      <a:pt x="1" y="0"/>
                    </a:moveTo>
                    <a:lnTo>
                      <a:pt x="1" y="14144"/>
                    </a:lnTo>
                    <a:lnTo>
                      <a:pt x="167" y="14144"/>
                    </a:lnTo>
                    <a:lnTo>
                      <a:pt x="167"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3408;p87">
                <a:extLst>
                  <a:ext uri="{FF2B5EF4-FFF2-40B4-BE49-F238E27FC236}">
                    <a16:creationId xmlns:a16="http://schemas.microsoft.com/office/drawing/2014/main" id="{97610482-8CA8-F9BA-73C1-BFA979731239}"/>
                  </a:ext>
                </a:extLst>
              </p:cNvPr>
              <p:cNvSpPr/>
              <p:nvPr/>
            </p:nvSpPr>
            <p:spPr>
              <a:xfrm rot="4378014">
                <a:off x="4817421" y="4309820"/>
                <a:ext cx="2246" cy="60095"/>
              </a:xfrm>
              <a:custGeom>
                <a:avLst/>
                <a:gdLst/>
                <a:ahLst/>
                <a:cxnLst/>
                <a:rect l="l" t="t" r="r" b="b"/>
                <a:pathLst>
                  <a:path w="101" h="2703" extrusionOk="0">
                    <a:moveTo>
                      <a:pt x="100" y="0"/>
                    </a:moveTo>
                    <a:cubicBezTo>
                      <a:pt x="67" y="0"/>
                      <a:pt x="34" y="33"/>
                      <a:pt x="0" y="33"/>
                    </a:cubicBezTo>
                    <a:lnTo>
                      <a:pt x="0" y="2702"/>
                    </a:lnTo>
                    <a:lnTo>
                      <a:pt x="100" y="2702"/>
                    </a:lnTo>
                    <a:lnTo>
                      <a:pt x="100"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3409;p87">
                <a:extLst>
                  <a:ext uri="{FF2B5EF4-FFF2-40B4-BE49-F238E27FC236}">
                    <a16:creationId xmlns:a16="http://schemas.microsoft.com/office/drawing/2014/main" id="{1AB90060-93A2-B543-256F-47D6BDB757F3}"/>
                  </a:ext>
                </a:extLst>
              </p:cNvPr>
              <p:cNvSpPr/>
              <p:nvPr/>
            </p:nvSpPr>
            <p:spPr>
              <a:xfrm rot="4378014">
                <a:off x="4254512" y="4489411"/>
                <a:ext cx="11139" cy="43043"/>
              </a:xfrm>
              <a:custGeom>
                <a:avLst/>
                <a:gdLst/>
                <a:ahLst/>
                <a:cxnLst/>
                <a:rect l="l" t="t" r="r" b="b"/>
                <a:pathLst>
                  <a:path w="501" h="1936" extrusionOk="0">
                    <a:moveTo>
                      <a:pt x="200" y="1"/>
                    </a:moveTo>
                    <a:lnTo>
                      <a:pt x="200" y="1"/>
                    </a:lnTo>
                    <a:cubicBezTo>
                      <a:pt x="100" y="634"/>
                      <a:pt x="0" y="1301"/>
                      <a:pt x="267" y="1935"/>
                    </a:cubicBezTo>
                    <a:cubicBezTo>
                      <a:pt x="401" y="1268"/>
                      <a:pt x="501" y="634"/>
                      <a:pt x="20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3410;p87">
                <a:extLst>
                  <a:ext uri="{FF2B5EF4-FFF2-40B4-BE49-F238E27FC236}">
                    <a16:creationId xmlns:a16="http://schemas.microsoft.com/office/drawing/2014/main" id="{96C9E227-1626-E455-2775-8B64D866FB45}"/>
                  </a:ext>
                </a:extLst>
              </p:cNvPr>
              <p:cNvSpPr/>
              <p:nvPr/>
            </p:nvSpPr>
            <p:spPr>
              <a:xfrm rot="4378014">
                <a:off x="4220863" y="2710778"/>
                <a:ext cx="327088" cy="3500987"/>
              </a:xfrm>
              <a:custGeom>
                <a:avLst/>
                <a:gdLst/>
                <a:ahLst/>
                <a:cxnLst/>
                <a:rect l="l" t="t" r="r" b="b"/>
                <a:pathLst>
                  <a:path w="14712" h="157470" extrusionOk="0">
                    <a:moveTo>
                      <a:pt x="7339" y="2102"/>
                    </a:moveTo>
                    <a:cubicBezTo>
                      <a:pt x="9708" y="8206"/>
                      <a:pt x="10875" y="14411"/>
                      <a:pt x="12977" y="20482"/>
                    </a:cubicBezTo>
                    <a:cubicBezTo>
                      <a:pt x="12009" y="20348"/>
                      <a:pt x="11242" y="20048"/>
                      <a:pt x="10442" y="19748"/>
                    </a:cubicBezTo>
                    <a:cubicBezTo>
                      <a:pt x="10141" y="19648"/>
                      <a:pt x="10208" y="19414"/>
                      <a:pt x="10175" y="19214"/>
                    </a:cubicBezTo>
                    <a:cubicBezTo>
                      <a:pt x="9841" y="15645"/>
                      <a:pt x="9207" y="12143"/>
                      <a:pt x="8540" y="8640"/>
                    </a:cubicBezTo>
                    <a:cubicBezTo>
                      <a:pt x="8340" y="7539"/>
                      <a:pt x="8007" y="6472"/>
                      <a:pt x="7439" y="5471"/>
                    </a:cubicBezTo>
                    <a:cubicBezTo>
                      <a:pt x="7039" y="5571"/>
                      <a:pt x="7039" y="5938"/>
                      <a:pt x="6906" y="6172"/>
                    </a:cubicBezTo>
                    <a:cubicBezTo>
                      <a:pt x="6239" y="7573"/>
                      <a:pt x="6038" y="9074"/>
                      <a:pt x="5805" y="10575"/>
                    </a:cubicBezTo>
                    <a:cubicBezTo>
                      <a:pt x="5505" y="12710"/>
                      <a:pt x="4871" y="14811"/>
                      <a:pt x="4604" y="16946"/>
                    </a:cubicBezTo>
                    <a:cubicBezTo>
                      <a:pt x="4471" y="17847"/>
                      <a:pt x="4504" y="18747"/>
                      <a:pt x="4471" y="19648"/>
                    </a:cubicBezTo>
                    <a:cubicBezTo>
                      <a:pt x="3637" y="20015"/>
                      <a:pt x="2769" y="20315"/>
                      <a:pt x="1735" y="20482"/>
                    </a:cubicBezTo>
                    <a:cubicBezTo>
                      <a:pt x="3804" y="14411"/>
                      <a:pt x="5004" y="8206"/>
                      <a:pt x="7339" y="2102"/>
                    </a:cubicBezTo>
                    <a:close/>
                    <a:moveTo>
                      <a:pt x="7339" y="6872"/>
                    </a:moveTo>
                    <a:cubicBezTo>
                      <a:pt x="9041" y="12676"/>
                      <a:pt x="9341" y="18614"/>
                      <a:pt x="9341" y="24685"/>
                    </a:cubicBezTo>
                    <a:lnTo>
                      <a:pt x="5371" y="24685"/>
                    </a:lnTo>
                    <a:cubicBezTo>
                      <a:pt x="5371" y="18647"/>
                      <a:pt x="5672" y="12710"/>
                      <a:pt x="7339" y="6872"/>
                    </a:cubicBezTo>
                    <a:close/>
                    <a:moveTo>
                      <a:pt x="9207" y="25219"/>
                    </a:moveTo>
                    <a:cubicBezTo>
                      <a:pt x="9374" y="25519"/>
                      <a:pt x="9341" y="25786"/>
                      <a:pt x="9274" y="26119"/>
                    </a:cubicBezTo>
                    <a:lnTo>
                      <a:pt x="5438" y="26119"/>
                    </a:lnTo>
                    <a:cubicBezTo>
                      <a:pt x="5371" y="25819"/>
                      <a:pt x="5338" y="25519"/>
                      <a:pt x="5471" y="25219"/>
                    </a:cubicBezTo>
                    <a:cubicBezTo>
                      <a:pt x="6148" y="25255"/>
                      <a:pt x="6836" y="25282"/>
                      <a:pt x="7522" y="25282"/>
                    </a:cubicBezTo>
                    <a:cubicBezTo>
                      <a:pt x="8086" y="25282"/>
                      <a:pt x="8650" y="25264"/>
                      <a:pt x="9207" y="25219"/>
                    </a:cubicBezTo>
                    <a:close/>
                    <a:moveTo>
                      <a:pt x="7205" y="26849"/>
                    </a:moveTo>
                    <a:cubicBezTo>
                      <a:pt x="7900" y="26849"/>
                      <a:pt x="8594" y="26884"/>
                      <a:pt x="9307" y="26920"/>
                    </a:cubicBezTo>
                    <a:cubicBezTo>
                      <a:pt x="9441" y="27820"/>
                      <a:pt x="9474" y="28654"/>
                      <a:pt x="9508" y="29588"/>
                    </a:cubicBezTo>
                    <a:lnTo>
                      <a:pt x="5238" y="29588"/>
                    </a:lnTo>
                    <a:cubicBezTo>
                      <a:pt x="5171" y="28688"/>
                      <a:pt x="5271" y="27820"/>
                      <a:pt x="5371" y="26953"/>
                    </a:cubicBezTo>
                    <a:cubicBezTo>
                      <a:pt x="5992" y="26876"/>
                      <a:pt x="6599" y="26849"/>
                      <a:pt x="7205" y="26849"/>
                    </a:cubicBezTo>
                    <a:close/>
                    <a:moveTo>
                      <a:pt x="6493" y="31968"/>
                    </a:moveTo>
                    <a:cubicBezTo>
                      <a:pt x="7010" y="31968"/>
                      <a:pt x="7206" y="32234"/>
                      <a:pt x="7206" y="32891"/>
                    </a:cubicBezTo>
                    <a:cubicBezTo>
                      <a:pt x="7206" y="39562"/>
                      <a:pt x="7239" y="46234"/>
                      <a:pt x="7239" y="52905"/>
                    </a:cubicBezTo>
                    <a:cubicBezTo>
                      <a:pt x="7239" y="53172"/>
                      <a:pt x="7239" y="53439"/>
                      <a:pt x="7239" y="53706"/>
                    </a:cubicBezTo>
                    <a:lnTo>
                      <a:pt x="7406" y="53706"/>
                    </a:lnTo>
                    <a:lnTo>
                      <a:pt x="7406" y="32190"/>
                    </a:lnTo>
                    <a:cubicBezTo>
                      <a:pt x="7770" y="32099"/>
                      <a:pt x="8018" y="32043"/>
                      <a:pt x="8186" y="32043"/>
                    </a:cubicBezTo>
                    <a:cubicBezTo>
                      <a:pt x="8511" y="32043"/>
                      <a:pt x="8540" y="32253"/>
                      <a:pt x="8540" y="32824"/>
                    </a:cubicBezTo>
                    <a:cubicBezTo>
                      <a:pt x="8540" y="48202"/>
                      <a:pt x="8540" y="70017"/>
                      <a:pt x="8540" y="85395"/>
                    </a:cubicBezTo>
                    <a:cubicBezTo>
                      <a:pt x="8540" y="85595"/>
                      <a:pt x="8507" y="85795"/>
                      <a:pt x="8507" y="86029"/>
                    </a:cubicBezTo>
                    <a:cubicBezTo>
                      <a:pt x="8091" y="86133"/>
                      <a:pt x="7703" y="86192"/>
                      <a:pt x="7313" y="86192"/>
                    </a:cubicBezTo>
                    <a:cubicBezTo>
                      <a:pt x="6952" y="86192"/>
                      <a:pt x="6590" y="86141"/>
                      <a:pt x="6205" y="86029"/>
                    </a:cubicBezTo>
                    <a:lnTo>
                      <a:pt x="6205" y="31990"/>
                    </a:lnTo>
                    <a:cubicBezTo>
                      <a:pt x="6311" y="31976"/>
                      <a:pt x="6407" y="31968"/>
                      <a:pt x="6493" y="31968"/>
                    </a:cubicBezTo>
                    <a:close/>
                    <a:moveTo>
                      <a:pt x="6005" y="86563"/>
                    </a:moveTo>
                    <a:cubicBezTo>
                      <a:pt x="6072" y="86629"/>
                      <a:pt x="6139" y="86696"/>
                      <a:pt x="6205" y="86763"/>
                    </a:cubicBezTo>
                    <a:cubicBezTo>
                      <a:pt x="5638" y="87697"/>
                      <a:pt x="5104" y="88597"/>
                      <a:pt x="4537" y="89498"/>
                    </a:cubicBezTo>
                    <a:cubicBezTo>
                      <a:pt x="4437" y="89698"/>
                      <a:pt x="4271" y="89898"/>
                      <a:pt x="4037" y="89932"/>
                    </a:cubicBezTo>
                    <a:cubicBezTo>
                      <a:pt x="3697" y="89945"/>
                      <a:pt x="3356" y="89959"/>
                      <a:pt x="3004" y="89959"/>
                    </a:cubicBezTo>
                    <a:cubicBezTo>
                      <a:pt x="2494" y="89959"/>
                      <a:pt x="1961" y="89930"/>
                      <a:pt x="1368" y="89832"/>
                    </a:cubicBezTo>
                    <a:cubicBezTo>
                      <a:pt x="2936" y="88597"/>
                      <a:pt x="4637" y="87830"/>
                      <a:pt x="6005" y="86563"/>
                    </a:cubicBezTo>
                    <a:close/>
                    <a:moveTo>
                      <a:pt x="7239" y="86596"/>
                    </a:moveTo>
                    <a:cubicBezTo>
                      <a:pt x="8107" y="86596"/>
                      <a:pt x="8874" y="86629"/>
                      <a:pt x="9608" y="87263"/>
                    </a:cubicBezTo>
                    <a:cubicBezTo>
                      <a:pt x="10342" y="87930"/>
                      <a:pt x="11276" y="88397"/>
                      <a:pt x="12143" y="88964"/>
                    </a:cubicBezTo>
                    <a:cubicBezTo>
                      <a:pt x="12510" y="89198"/>
                      <a:pt x="12843" y="89465"/>
                      <a:pt x="13177" y="89832"/>
                    </a:cubicBezTo>
                    <a:cubicBezTo>
                      <a:pt x="11219" y="89902"/>
                      <a:pt x="9278" y="89973"/>
                      <a:pt x="7295" y="89973"/>
                    </a:cubicBezTo>
                    <a:cubicBezTo>
                      <a:pt x="6473" y="89973"/>
                      <a:pt x="5644" y="89961"/>
                      <a:pt x="4804" y="89932"/>
                    </a:cubicBezTo>
                    <a:cubicBezTo>
                      <a:pt x="5371" y="88797"/>
                      <a:pt x="5972" y="87830"/>
                      <a:pt x="6639" y="86896"/>
                    </a:cubicBezTo>
                    <a:cubicBezTo>
                      <a:pt x="6806" y="86663"/>
                      <a:pt x="7006" y="86596"/>
                      <a:pt x="7239" y="86596"/>
                    </a:cubicBezTo>
                    <a:close/>
                    <a:moveTo>
                      <a:pt x="6794" y="91210"/>
                    </a:moveTo>
                    <a:cubicBezTo>
                      <a:pt x="7268" y="91210"/>
                      <a:pt x="7306" y="91421"/>
                      <a:pt x="7306" y="92200"/>
                    </a:cubicBezTo>
                    <a:cubicBezTo>
                      <a:pt x="7339" y="95069"/>
                      <a:pt x="7339" y="97937"/>
                      <a:pt x="7373" y="100806"/>
                    </a:cubicBezTo>
                    <a:cubicBezTo>
                      <a:pt x="7573" y="97871"/>
                      <a:pt x="7606" y="94935"/>
                      <a:pt x="7606" y="92033"/>
                    </a:cubicBezTo>
                    <a:cubicBezTo>
                      <a:pt x="7606" y="91338"/>
                      <a:pt x="7629" y="91222"/>
                      <a:pt x="8158" y="91222"/>
                    </a:cubicBezTo>
                    <a:cubicBezTo>
                      <a:pt x="8264" y="91222"/>
                      <a:pt x="8390" y="91227"/>
                      <a:pt x="8540" y="91233"/>
                    </a:cubicBezTo>
                    <a:cubicBezTo>
                      <a:pt x="8640" y="107311"/>
                      <a:pt x="8607" y="141168"/>
                      <a:pt x="8574" y="157280"/>
                    </a:cubicBezTo>
                    <a:cubicBezTo>
                      <a:pt x="8201" y="157404"/>
                      <a:pt x="7829" y="157456"/>
                      <a:pt x="7451" y="157456"/>
                    </a:cubicBezTo>
                    <a:cubicBezTo>
                      <a:pt x="7014" y="157456"/>
                      <a:pt x="6569" y="157387"/>
                      <a:pt x="6105" y="157280"/>
                    </a:cubicBezTo>
                    <a:cubicBezTo>
                      <a:pt x="6072" y="141168"/>
                      <a:pt x="6072" y="107344"/>
                      <a:pt x="6172" y="91266"/>
                    </a:cubicBezTo>
                    <a:cubicBezTo>
                      <a:pt x="6436" y="91233"/>
                      <a:pt x="6638" y="91210"/>
                      <a:pt x="6794" y="91210"/>
                    </a:cubicBezTo>
                    <a:close/>
                    <a:moveTo>
                      <a:pt x="7306" y="1"/>
                    </a:moveTo>
                    <a:cubicBezTo>
                      <a:pt x="5705" y="4137"/>
                      <a:pt x="4337" y="8373"/>
                      <a:pt x="3136" y="12643"/>
                    </a:cubicBezTo>
                    <a:cubicBezTo>
                      <a:pt x="2403" y="15278"/>
                      <a:pt x="1802" y="17947"/>
                      <a:pt x="835" y="20549"/>
                    </a:cubicBezTo>
                    <a:cubicBezTo>
                      <a:pt x="735" y="20815"/>
                      <a:pt x="401" y="21116"/>
                      <a:pt x="735" y="21416"/>
                    </a:cubicBezTo>
                    <a:cubicBezTo>
                      <a:pt x="841" y="21523"/>
                      <a:pt x="959" y="21560"/>
                      <a:pt x="1081" y="21560"/>
                    </a:cubicBezTo>
                    <a:cubicBezTo>
                      <a:pt x="1263" y="21560"/>
                      <a:pt x="1455" y="21476"/>
                      <a:pt x="1635" y="21416"/>
                    </a:cubicBezTo>
                    <a:cubicBezTo>
                      <a:pt x="2636" y="21082"/>
                      <a:pt x="3603" y="20782"/>
                      <a:pt x="4704" y="20415"/>
                    </a:cubicBezTo>
                    <a:lnTo>
                      <a:pt x="4704" y="20415"/>
                    </a:lnTo>
                    <a:cubicBezTo>
                      <a:pt x="4337" y="23417"/>
                      <a:pt x="4671" y="26353"/>
                      <a:pt x="4304" y="29255"/>
                    </a:cubicBezTo>
                    <a:cubicBezTo>
                      <a:pt x="4170" y="30289"/>
                      <a:pt x="4304" y="30389"/>
                      <a:pt x="5405" y="30556"/>
                    </a:cubicBezTo>
                    <a:cubicBezTo>
                      <a:pt x="5405" y="30823"/>
                      <a:pt x="5405" y="31023"/>
                      <a:pt x="5405" y="31256"/>
                    </a:cubicBezTo>
                    <a:cubicBezTo>
                      <a:pt x="5405" y="47268"/>
                      <a:pt x="5438" y="69684"/>
                      <a:pt x="5438" y="85695"/>
                    </a:cubicBezTo>
                    <a:cubicBezTo>
                      <a:pt x="5438" y="86196"/>
                      <a:pt x="5271" y="86529"/>
                      <a:pt x="4838" y="86796"/>
                    </a:cubicBezTo>
                    <a:cubicBezTo>
                      <a:pt x="3403" y="87697"/>
                      <a:pt x="1969" y="88664"/>
                      <a:pt x="535" y="89598"/>
                    </a:cubicBezTo>
                    <a:cubicBezTo>
                      <a:pt x="301" y="89765"/>
                      <a:pt x="1" y="89832"/>
                      <a:pt x="34" y="90198"/>
                    </a:cubicBezTo>
                    <a:cubicBezTo>
                      <a:pt x="234" y="90465"/>
                      <a:pt x="501" y="90399"/>
                      <a:pt x="768" y="90432"/>
                    </a:cubicBezTo>
                    <a:cubicBezTo>
                      <a:pt x="1658" y="90521"/>
                      <a:pt x="2547" y="90565"/>
                      <a:pt x="3427" y="90565"/>
                    </a:cubicBezTo>
                    <a:cubicBezTo>
                      <a:pt x="3867" y="90565"/>
                      <a:pt x="4304" y="90554"/>
                      <a:pt x="4738" y="90532"/>
                    </a:cubicBezTo>
                    <a:cubicBezTo>
                      <a:pt x="4777" y="90530"/>
                      <a:pt x="4814" y="90529"/>
                      <a:pt x="4850" y="90529"/>
                    </a:cubicBezTo>
                    <a:cubicBezTo>
                      <a:pt x="5387" y="90529"/>
                      <a:pt x="5505" y="90767"/>
                      <a:pt x="5505" y="91299"/>
                    </a:cubicBezTo>
                    <a:cubicBezTo>
                      <a:pt x="5505" y="101640"/>
                      <a:pt x="5538" y="105543"/>
                      <a:pt x="5471" y="115884"/>
                    </a:cubicBezTo>
                    <a:cubicBezTo>
                      <a:pt x="5438" y="121221"/>
                      <a:pt x="5405" y="151909"/>
                      <a:pt x="5438" y="157280"/>
                    </a:cubicBezTo>
                    <a:cubicBezTo>
                      <a:pt x="5438" y="157410"/>
                      <a:pt x="5438" y="157457"/>
                      <a:pt x="5440" y="157457"/>
                    </a:cubicBezTo>
                    <a:cubicBezTo>
                      <a:pt x="5444" y="157457"/>
                      <a:pt x="5461" y="157120"/>
                      <a:pt x="5521" y="157120"/>
                    </a:cubicBezTo>
                    <a:cubicBezTo>
                      <a:pt x="5543" y="157120"/>
                      <a:pt x="5570" y="157163"/>
                      <a:pt x="5605" y="157280"/>
                    </a:cubicBezTo>
                    <a:cubicBezTo>
                      <a:pt x="6264" y="157390"/>
                      <a:pt x="6912" y="157469"/>
                      <a:pt x="7579" y="157469"/>
                    </a:cubicBezTo>
                    <a:cubicBezTo>
                      <a:pt x="8127" y="157469"/>
                      <a:pt x="8687" y="157415"/>
                      <a:pt x="9274" y="157280"/>
                    </a:cubicBezTo>
                    <a:cubicBezTo>
                      <a:pt x="9274" y="140801"/>
                      <a:pt x="9107" y="107144"/>
                      <a:pt x="9241" y="90565"/>
                    </a:cubicBezTo>
                    <a:cubicBezTo>
                      <a:pt x="9708" y="90549"/>
                      <a:pt x="10173" y="90547"/>
                      <a:pt x="10635" y="90547"/>
                    </a:cubicBezTo>
                    <a:cubicBezTo>
                      <a:pt x="10789" y="90547"/>
                      <a:pt x="10943" y="90547"/>
                      <a:pt x="11096" y="90547"/>
                    </a:cubicBezTo>
                    <a:cubicBezTo>
                      <a:pt x="12324" y="90547"/>
                      <a:pt x="13533" y="90532"/>
                      <a:pt x="14711" y="90265"/>
                    </a:cubicBezTo>
                    <a:cubicBezTo>
                      <a:pt x="14611" y="89832"/>
                      <a:pt x="14378" y="89731"/>
                      <a:pt x="14178" y="89598"/>
                    </a:cubicBezTo>
                    <a:cubicBezTo>
                      <a:pt x="12743" y="88664"/>
                      <a:pt x="11309" y="87697"/>
                      <a:pt x="9841" y="86763"/>
                    </a:cubicBezTo>
                    <a:cubicBezTo>
                      <a:pt x="9408" y="86496"/>
                      <a:pt x="9241" y="86196"/>
                      <a:pt x="9241" y="85662"/>
                    </a:cubicBezTo>
                    <a:cubicBezTo>
                      <a:pt x="9274" y="69717"/>
                      <a:pt x="9274" y="47301"/>
                      <a:pt x="9307" y="31323"/>
                    </a:cubicBezTo>
                    <a:cubicBezTo>
                      <a:pt x="9307" y="31056"/>
                      <a:pt x="9241" y="30756"/>
                      <a:pt x="9408" y="30522"/>
                    </a:cubicBezTo>
                    <a:cubicBezTo>
                      <a:pt x="10375" y="30422"/>
                      <a:pt x="10475" y="30289"/>
                      <a:pt x="10408" y="29288"/>
                    </a:cubicBezTo>
                    <a:cubicBezTo>
                      <a:pt x="10408" y="29188"/>
                      <a:pt x="10408" y="29055"/>
                      <a:pt x="10375" y="28921"/>
                    </a:cubicBezTo>
                    <a:cubicBezTo>
                      <a:pt x="10008" y="26119"/>
                      <a:pt x="10342" y="23284"/>
                      <a:pt x="10008" y="20415"/>
                    </a:cubicBezTo>
                    <a:lnTo>
                      <a:pt x="10008" y="20415"/>
                    </a:lnTo>
                    <a:cubicBezTo>
                      <a:pt x="11175" y="20782"/>
                      <a:pt x="12210" y="21149"/>
                      <a:pt x="13277" y="21483"/>
                    </a:cubicBezTo>
                    <a:cubicBezTo>
                      <a:pt x="13394" y="21516"/>
                      <a:pt x="13519" y="21549"/>
                      <a:pt x="13644" y="21549"/>
                    </a:cubicBezTo>
                    <a:cubicBezTo>
                      <a:pt x="13769" y="21549"/>
                      <a:pt x="13894" y="21516"/>
                      <a:pt x="14011" y="21416"/>
                    </a:cubicBezTo>
                    <a:cubicBezTo>
                      <a:pt x="14211" y="21182"/>
                      <a:pt x="14044" y="20949"/>
                      <a:pt x="13944" y="20715"/>
                    </a:cubicBezTo>
                    <a:cubicBezTo>
                      <a:pt x="13444" y="19314"/>
                      <a:pt x="12943" y="17913"/>
                      <a:pt x="12576" y="16446"/>
                    </a:cubicBezTo>
                    <a:cubicBezTo>
                      <a:pt x="11175" y="10975"/>
                      <a:pt x="9508" y="5571"/>
                      <a:pt x="7506" y="234"/>
                    </a:cubicBezTo>
                    <a:cubicBezTo>
                      <a:pt x="7473" y="134"/>
                      <a:pt x="7473" y="1"/>
                      <a:pt x="730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 name="Google Shape;3411;p87">
              <a:extLst>
                <a:ext uri="{FF2B5EF4-FFF2-40B4-BE49-F238E27FC236}">
                  <a16:creationId xmlns:a16="http://schemas.microsoft.com/office/drawing/2014/main" id="{4402B66C-23E7-167C-0EDC-EDC87B5F48C9}"/>
                </a:ext>
              </a:extLst>
            </p:cNvPr>
            <p:cNvGrpSpPr/>
            <p:nvPr/>
          </p:nvGrpSpPr>
          <p:grpSpPr>
            <a:xfrm>
              <a:off x="2733178" y="4102753"/>
              <a:ext cx="3443230" cy="1338264"/>
              <a:chOff x="2275978" y="3645553"/>
              <a:chExt cx="3443230" cy="1338264"/>
            </a:xfrm>
          </p:grpSpPr>
          <p:sp>
            <p:nvSpPr>
              <p:cNvPr id="39" name="Google Shape;3412;p87">
                <a:extLst>
                  <a:ext uri="{FF2B5EF4-FFF2-40B4-BE49-F238E27FC236}">
                    <a16:creationId xmlns:a16="http://schemas.microsoft.com/office/drawing/2014/main" id="{A7E4DFE3-5448-7527-0A9E-B801E7126CF1}"/>
                  </a:ext>
                </a:extLst>
              </p:cNvPr>
              <p:cNvSpPr/>
              <p:nvPr/>
            </p:nvSpPr>
            <p:spPr>
              <a:xfrm rot="-4378014" flipH="1">
                <a:off x="2619125" y="3714380"/>
                <a:ext cx="87530" cy="395298"/>
              </a:xfrm>
              <a:custGeom>
                <a:avLst/>
                <a:gdLst/>
                <a:ahLst/>
                <a:cxnLst/>
                <a:rect l="l" t="t" r="r" b="b"/>
                <a:pathLst>
                  <a:path w="3937" h="17780" extrusionOk="0">
                    <a:moveTo>
                      <a:pt x="1968" y="0"/>
                    </a:moveTo>
                    <a:cubicBezTo>
                      <a:pt x="267" y="5804"/>
                      <a:pt x="0" y="11775"/>
                      <a:pt x="0" y="17779"/>
                    </a:cubicBezTo>
                    <a:lnTo>
                      <a:pt x="3936" y="17779"/>
                    </a:lnTo>
                    <a:cubicBezTo>
                      <a:pt x="3936" y="11742"/>
                      <a:pt x="3636" y="5804"/>
                      <a:pt x="196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3413;p87">
                <a:extLst>
                  <a:ext uri="{FF2B5EF4-FFF2-40B4-BE49-F238E27FC236}">
                    <a16:creationId xmlns:a16="http://schemas.microsoft.com/office/drawing/2014/main" id="{B0B5ED7E-231C-2B75-EA3E-3BCAE13C60E0}"/>
                  </a:ext>
                </a:extLst>
              </p:cNvPr>
              <p:cNvSpPr/>
              <p:nvPr/>
            </p:nvSpPr>
            <p:spPr>
              <a:xfrm rot="-4378014" flipH="1">
                <a:off x="2442502" y="3678568"/>
                <a:ext cx="250696" cy="408660"/>
              </a:xfrm>
              <a:custGeom>
                <a:avLst/>
                <a:gdLst/>
                <a:ahLst/>
                <a:cxnLst/>
                <a:rect l="l" t="t" r="r" b="b"/>
                <a:pathLst>
                  <a:path w="11276" h="18381" extrusionOk="0">
                    <a:moveTo>
                      <a:pt x="5638" y="1"/>
                    </a:moveTo>
                    <a:cubicBezTo>
                      <a:pt x="3303" y="6105"/>
                      <a:pt x="2102" y="12310"/>
                      <a:pt x="1" y="18381"/>
                    </a:cubicBezTo>
                    <a:cubicBezTo>
                      <a:pt x="1035" y="18214"/>
                      <a:pt x="1902" y="17914"/>
                      <a:pt x="2736" y="17547"/>
                    </a:cubicBezTo>
                    <a:cubicBezTo>
                      <a:pt x="2769" y="16613"/>
                      <a:pt x="2769" y="15712"/>
                      <a:pt x="2869" y="14845"/>
                    </a:cubicBezTo>
                    <a:cubicBezTo>
                      <a:pt x="3136" y="12710"/>
                      <a:pt x="3770" y="10609"/>
                      <a:pt x="4104" y="8474"/>
                    </a:cubicBezTo>
                    <a:cubicBezTo>
                      <a:pt x="4304" y="6973"/>
                      <a:pt x="4504" y="5472"/>
                      <a:pt x="5204" y="4071"/>
                    </a:cubicBezTo>
                    <a:cubicBezTo>
                      <a:pt x="5305" y="3804"/>
                      <a:pt x="5338" y="3470"/>
                      <a:pt x="5738" y="3370"/>
                    </a:cubicBezTo>
                    <a:cubicBezTo>
                      <a:pt x="6305" y="4371"/>
                      <a:pt x="6639" y="5405"/>
                      <a:pt x="6839" y="6539"/>
                    </a:cubicBezTo>
                    <a:cubicBezTo>
                      <a:pt x="7506" y="10041"/>
                      <a:pt x="8107" y="13544"/>
                      <a:pt x="8473" y="17080"/>
                    </a:cubicBezTo>
                    <a:cubicBezTo>
                      <a:pt x="8507" y="17313"/>
                      <a:pt x="8440" y="17547"/>
                      <a:pt x="8740" y="17647"/>
                    </a:cubicBezTo>
                    <a:cubicBezTo>
                      <a:pt x="9508" y="17914"/>
                      <a:pt x="10308" y="18247"/>
                      <a:pt x="11275" y="18381"/>
                    </a:cubicBezTo>
                    <a:cubicBezTo>
                      <a:pt x="9174" y="12310"/>
                      <a:pt x="8006" y="6072"/>
                      <a:pt x="563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3414;p87">
                <a:extLst>
                  <a:ext uri="{FF2B5EF4-FFF2-40B4-BE49-F238E27FC236}">
                    <a16:creationId xmlns:a16="http://schemas.microsoft.com/office/drawing/2014/main" id="{0711100A-1E3C-A821-954E-2DF14A2ACCC7}"/>
                  </a:ext>
                </a:extLst>
              </p:cNvPr>
              <p:cNvSpPr/>
              <p:nvPr/>
            </p:nvSpPr>
            <p:spPr>
              <a:xfrm rot="-4378014" flipH="1">
                <a:off x="2826575" y="3971676"/>
                <a:ext cx="89754" cy="20788"/>
              </a:xfrm>
              <a:custGeom>
                <a:avLst/>
                <a:gdLst/>
                <a:ahLst/>
                <a:cxnLst/>
                <a:rect l="l" t="t" r="r" b="b"/>
                <a:pathLst>
                  <a:path w="4037" h="935" extrusionOk="0">
                    <a:moveTo>
                      <a:pt x="3870" y="0"/>
                    </a:moveTo>
                    <a:cubicBezTo>
                      <a:pt x="3236" y="67"/>
                      <a:pt x="2603" y="92"/>
                      <a:pt x="1973" y="92"/>
                    </a:cubicBezTo>
                    <a:cubicBezTo>
                      <a:pt x="1343" y="92"/>
                      <a:pt x="718" y="67"/>
                      <a:pt x="101" y="33"/>
                    </a:cubicBezTo>
                    <a:cubicBezTo>
                      <a:pt x="1" y="334"/>
                      <a:pt x="34" y="601"/>
                      <a:pt x="67" y="934"/>
                    </a:cubicBezTo>
                    <a:lnTo>
                      <a:pt x="3903" y="934"/>
                    </a:lnTo>
                    <a:cubicBezTo>
                      <a:pt x="3970" y="601"/>
                      <a:pt x="4037" y="300"/>
                      <a:pt x="3870" y="0"/>
                    </a:cubicBezTo>
                    <a:close/>
                  </a:path>
                </a:pathLst>
              </a:custGeom>
              <a:solidFill>
                <a:srgbClr val="FFD0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3415;p87">
                <a:extLst>
                  <a:ext uri="{FF2B5EF4-FFF2-40B4-BE49-F238E27FC236}">
                    <a16:creationId xmlns:a16="http://schemas.microsoft.com/office/drawing/2014/main" id="{837C01C1-96BA-57AC-CFC5-24F7C80CDCA4}"/>
                  </a:ext>
                </a:extLst>
              </p:cNvPr>
              <p:cNvSpPr/>
              <p:nvPr/>
            </p:nvSpPr>
            <p:spPr>
              <a:xfrm rot="-4378014" flipH="1">
                <a:off x="4939840" y="3884533"/>
                <a:ext cx="56382" cy="1467226"/>
              </a:xfrm>
              <a:custGeom>
                <a:avLst/>
                <a:gdLst/>
                <a:ahLst/>
                <a:cxnLst/>
                <a:rect l="l" t="t" r="r" b="b"/>
                <a:pathLst>
                  <a:path w="2536" h="65994" extrusionOk="0">
                    <a:moveTo>
                      <a:pt x="724" y="1"/>
                    </a:moveTo>
                    <a:cubicBezTo>
                      <a:pt x="561" y="1"/>
                      <a:pt x="348" y="28"/>
                      <a:pt x="67" y="71"/>
                    </a:cubicBezTo>
                    <a:cubicBezTo>
                      <a:pt x="1" y="16149"/>
                      <a:pt x="1" y="49706"/>
                      <a:pt x="34" y="65818"/>
                    </a:cubicBezTo>
                    <a:cubicBezTo>
                      <a:pt x="480" y="65925"/>
                      <a:pt x="926" y="65994"/>
                      <a:pt x="1368" y="65994"/>
                    </a:cubicBezTo>
                    <a:cubicBezTo>
                      <a:pt x="1751" y="65994"/>
                      <a:pt x="2130" y="65942"/>
                      <a:pt x="2502" y="65818"/>
                    </a:cubicBezTo>
                    <a:cubicBezTo>
                      <a:pt x="2536" y="49706"/>
                      <a:pt x="2536" y="16082"/>
                      <a:pt x="2469" y="4"/>
                    </a:cubicBezTo>
                    <a:cubicBezTo>
                      <a:pt x="1535" y="4"/>
                      <a:pt x="1535" y="4"/>
                      <a:pt x="1535" y="805"/>
                    </a:cubicBezTo>
                    <a:cubicBezTo>
                      <a:pt x="1535" y="3740"/>
                      <a:pt x="1502" y="6675"/>
                      <a:pt x="1301" y="9611"/>
                    </a:cubicBezTo>
                    <a:cubicBezTo>
                      <a:pt x="1235" y="6742"/>
                      <a:pt x="1235" y="3873"/>
                      <a:pt x="1235" y="1005"/>
                    </a:cubicBezTo>
                    <a:cubicBezTo>
                      <a:pt x="1235" y="234"/>
                      <a:pt x="1198" y="1"/>
                      <a:pt x="7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3416;p87">
                <a:extLst>
                  <a:ext uri="{FF2B5EF4-FFF2-40B4-BE49-F238E27FC236}">
                    <a16:creationId xmlns:a16="http://schemas.microsoft.com/office/drawing/2014/main" id="{4A5427D7-8A3F-2CB2-4B35-5548B473F38D}"/>
                  </a:ext>
                </a:extLst>
              </p:cNvPr>
              <p:cNvSpPr/>
              <p:nvPr/>
            </p:nvSpPr>
            <p:spPr>
              <a:xfrm rot="-4378014" flipH="1">
                <a:off x="4488357" y="4402504"/>
                <a:ext cx="22" cy="152050"/>
              </a:xfrm>
              <a:custGeom>
                <a:avLst/>
                <a:gdLst/>
                <a:ahLst/>
                <a:cxnLst/>
                <a:rect l="l" t="t" r="r" b="b"/>
                <a:pathLst>
                  <a:path w="1" h="6839" extrusionOk="0">
                    <a:moveTo>
                      <a:pt x="1" y="0"/>
                    </a:moveTo>
                    <a:lnTo>
                      <a:pt x="1" y="0"/>
                    </a:lnTo>
                    <a:lnTo>
                      <a:pt x="1" y="6838"/>
                    </a:lnTo>
                    <a:lnTo>
                      <a:pt x="1" y="6838"/>
                    </a:lnTo>
                    <a:close/>
                  </a:path>
                </a:pathLst>
              </a:custGeom>
              <a:solidFill>
                <a:srgbClr val="8C501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3417;p87">
                <a:extLst>
                  <a:ext uri="{FF2B5EF4-FFF2-40B4-BE49-F238E27FC236}">
                    <a16:creationId xmlns:a16="http://schemas.microsoft.com/office/drawing/2014/main" id="{E124A11B-1B56-5EBD-47F4-B3C075786FE7}"/>
                  </a:ext>
                </a:extLst>
              </p:cNvPr>
              <p:cNvSpPr/>
              <p:nvPr/>
            </p:nvSpPr>
            <p:spPr>
              <a:xfrm rot="-4378014" flipH="1">
                <a:off x="2909707" y="3982230"/>
                <a:ext cx="36373" cy="31170"/>
              </a:xfrm>
              <a:custGeom>
                <a:avLst/>
                <a:gdLst/>
                <a:ahLst/>
                <a:cxnLst/>
                <a:rect l="l" t="t" r="r" b="b"/>
                <a:pathLst>
                  <a:path w="1636" h="1402" extrusionOk="0">
                    <a:moveTo>
                      <a:pt x="801" y="1"/>
                    </a:moveTo>
                    <a:cubicBezTo>
                      <a:pt x="368" y="1"/>
                      <a:pt x="1" y="234"/>
                      <a:pt x="34" y="701"/>
                    </a:cubicBezTo>
                    <a:cubicBezTo>
                      <a:pt x="34" y="1202"/>
                      <a:pt x="468" y="1368"/>
                      <a:pt x="901" y="1402"/>
                    </a:cubicBezTo>
                    <a:cubicBezTo>
                      <a:pt x="1335" y="1368"/>
                      <a:pt x="1635" y="1202"/>
                      <a:pt x="1635" y="735"/>
                    </a:cubicBezTo>
                    <a:cubicBezTo>
                      <a:pt x="1635" y="201"/>
                      <a:pt x="1268" y="1"/>
                      <a:pt x="801" y="1"/>
                    </a:cubicBezTo>
                    <a:close/>
                  </a:path>
                </a:pathLst>
              </a:custGeom>
              <a:solidFill>
                <a:srgbClr val="F020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3418;p87">
                <a:extLst>
                  <a:ext uri="{FF2B5EF4-FFF2-40B4-BE49-F238E27FC236}">
                    <a16:creationId xmlns:a16="http://schemas.microsoft.com/office/drawing/2014/main" id="{B6E74969-1F6A-A401-952D-2B63531EAD28}"/>
                  </a:ext>
                </a:extLst>
              </p:cNvPr>
              <p:cNvSpPr/>
              <p:nvPr/>
            </p:nvSpPr>
            <p:spPr>
              <a:xfrm rot="-9766733" flipH="1">
                <a:off x="2897449" y="4370158"/>
                <a:ext cx="2839287" cy="81698"/>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3419;p87">
                <a:extLst>
                  <a:ext uri="{FF2B5EF4-FFF2-40B4-BE49-F238E27FC236}">
                    <a16:creationId xmlns:a16="http://schemas.microsoft.com/office/drawing/2014/main" id="{5378FEE1-5FC0-9A35-28EE-5E9D1547E877}"/>
                  </a:ext>
                </a:extLst>
              </p:cNvPr>
              <p:cNvSpPr/>
              <p:nvPr/>
            </p:nvSpPr>
            <p:spPr>
              <a:xfrm rot="-4378014" flipH="1">
                <a:off x="4099368" y="4386308"/>
                <a:ext cx="185443" cy="75836"/>
              </a:xfrm>
              <a:custGeom>
                <a:avLst/>
                <a:gdLst/>
                <a:ahLst/>
                <a:cxnLst/>
                <a:rect l="l" t="t" r="r" b="b"/>
                <a:pathLst>
                  <a:path w="8341" h="3411" extrusionOk="0">
                    <a:moveTo>
                      <a:pt x="2436" y="0"/>
                    </a:moveTo>
                    <a:cubicBezTo>
                      <a:pt x="2169" y="0"/>
                      <a:pt x="1969" y="67"/>
                      <a:pt x="1802" y="334"/>
                    </a:cubicBezTo>
                    <a:cubicBezTo>
                      <a:pt x="1168" y="1268"/>
                      <a:pt x="568" y="2235"/>
                      <a:pt x="1" y="3369"/>
                    </a:cubicBezTo>
                    <a:cubicBezTo>
                      <a:pt x="831" y="3399"/>
                      <a:pt x="1653" y="3411"/>
                      <a:pt x="2470" y="3411"/>
                    </a:cubicBezTo>
                    <a:cubicBezTo>
                      <a:pt x="4441" y="3411"/>
                      <a:pt x="6383" y="3340"/>
                      <a:pt x="8340" y="3269"/>
                    </a:cubicBezTo>
                    <a:cubicBezTo>
                      <a:pt x="8040" y="2902"/>
                      <a:pt x="7673" y="2636"/>
                      <a:pt x="7306" y="2402"/>
                    </a:cubicBezTo>
                    <a:cubicBezTo>
                      <a:pt x="6472" y="1835"/>
                      <a:pt x="5538" y="1368"/>
                      <a:pt x="4771" y="701"/>
                    </a:cubicBezTo>
                    <a:cubicBezTo>
                      <a:pt x="4071" y="67"/>
                      <a:pt x="3270" y="34"/>
                      <a:pt x="2436" y="0"/>
                    </a:cubicBezTo>
                    <a:close/>
                  </a:path>
                </a:pathLst>
              </a:custGeom>
              <a:solidFill>
                <a:srgbClr val="FFD0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3420;p87">
                <a:extLst>
                  <a:ext uri="{FF2B5EF4-FFF2-40B4-BE49-F238E27FC236}">
                    <a16:creationId xmlns:a16="http://schemas.microsoft.com/office/drawing/2014/main" id="{837E2046-9348-39C0-C3A4-4E74BB299362}"/>
                  </a:ext>
                </a:extLst>
              </p:cNvPr>
              <p:cNvSpPr/>
              <p:nvPr/>
            </p:nvSpPr>
            <p:spPr>
              <a:xfrm rot="-4378014" flipH="1">
                <a:off x="2878014" y="3967865"/>
                <a:ext cx="95690" cy="60184"/>
              </a:xfrm>
              <a:custGeom>
                <a:avLst/>
                <a:gdLst/>
                <a:ahLst/>
                <a:cxnLst/>
                <a:rect l="l" t="t" r="r" b="b"/>
                <a:pathLst>
                  <a:path w="4304" h="2707" extrusionOk="0">
                    <a:moveTo>
                      <a:pt x="2018" y="0"/>
                    </a:moveTo>
                    <a:cubicBezTo>
                      <a:pt x="1412" y="0"/>
                      <a:pt x="807" y="27"/>
                      <a:pt x="201" y="105"/>
                    </a:cubicBezTo>
                    <a:cubicBezTo>
                      <a:pt x="101" y="972"/>
                      <a:pt x="1" y="1840"/>
                      <a:pt x="68" y="2707"/>
                    </a:cubicBezTo>
                    <a:lnTo>
                      <a:pt x="4304" y="2707"/>
                    </a:lnTo>
                    <a:cubicBezTo>
                      <a:pt x="4304" y="1806"/>
                      <a:pt x="4271" y="939"/>
                      <a:pt x="4104" y="72"/>
                    </a:cubicBezTo>
                    <a:cubicBezTo>
                      <a:pt x="3408" y="36"/>
                      <a:pt x="2713" y="0"/>
                      <a:pt x="2018" y="0"/>
                    </a:cubicBezTo>
                    <a:close/>
                  </a:path>
                </a:pathLst>
              </a:custGeom>
              <a:solidFill>
                <a:srgbClr val="FFD0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3421;p87">
                <a:extLst>
                  <a:ext uri="{FF2B5EF4-FFF2-40B4-BE49-F238E27FC236}">
                    <a16:creationId xmlns:a16="http://schemas.microsoft.com/office/drawing/2014/main" id="{B679AD8C-E362-4CD3-9D60-25681DC6DA02}"/>
                  </a:ext>
                </a:extLst>
              </p:cNvPr>
              <p:cNvSpPr/>
              <p:nvPr/>
            </p:nvSpPr>
            <p:spPr>
              <a:xfrm rot="-4378014" flipH="1">
                <a:off x="4172093" y="4275483"/>
                <a:ext cx="107562" cy="75391"/>
              </a:xfrm>
              <a:custGeom>
                <a:avLst/>
                <a:gdLst/>
                <a:ahLst/>
                <a:cxnLst/>
                <a:rect l="l" t="t" r="r" b="b"/>
                <a:pathLst>
                  <a:path w="4838" h="3391" extrusionOk="0">
                    <a:moveTo>
                      <a:pt x="4637" y="0"/>
                    </a:moveTo>
                    <a:cubicBezTo>
                      <a:pt x="3303" y="1268"/>
                      <a:pt x="1602" y="2002"/>
                      <a:pt x="1" y="3269"/>
                    </a:cubicBezTo>
                    <a:cubicBezTo>
                      <a:pt x="556" y="3359"/>
                      <a:pt x="1053" y="3391"/>
                      <a:pt x="1524" y="3391"/>
                    </a:cubicBezTo>
                    <a:cubicBezTo>
                      <a:pt x="1930" y="3391"/>
                      <a:pt x="2316" y="3367"/>
                      <a:pt x="2703" y="3336"/>
                    </a:cubicBezTo>
                    <a:cubicBezTo>
                      <a:pt x="2936" y="3336"/>
                      <a:pt x="3070" y="3136"/>
                      <a:pt x="3203" y="2936"/>
                    </a:cubicBezTo>
                    <a:cubicBezTo>
                      <a:pt x="3737" y="2035"/>
                      <a:pt x="4304" y="1101"/>
                      <a:pt x="4838" y="201"/>
                    </a:cubicBezTo>
                    <a:lnTo>
                      <a:pt x="4637" y="0"/>
                    </a:lnTo>
                    <a:close/>
                  </a:path>
                </a:pathLst>
              </a:custGeom>
              <a:solidFill>
                <a:srgbClr val="FFD0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3422;p87">
                <a:extLst>
                  <a:ext uri="{FF2B5EF4-FFF2-40B4-BE49-F238E27FC236}">
                    <a16:creationId xmlns:a16="http://schemas.microsoft.com/office/drawing/2014/main" id="{95B408B1-D24F-8DE5-4528-03A6F14E181D}"/>
                  </a:ext>
                </a:extLst>
              </p:cNvPr>
              <p:cNvSpPr/>
              <p:nvPr/>
            </p:nvSpPr>
            <p:spPr>
              <a:xfrm rot="-4378014" flipH="1">
                <a:off x="3557514" y="3592113"/>
                <a:ext cx="51936" cy="1205369"/>
              </a:xfrm>
              <a:custGeom>
                <a:avLst/>
                <a:gdLst/>
                <a:ahLst/>
                <a:cxnLst/>
                <a:rect l="l" t="t" r="r" b="b"/>
                <a:pathLst>
                  <a:path w="2336" h="54216" extrusionOk="0">
                    <a:moveTo>
                      <a:pt x="289" y="0"/>
                    </a:moveTo>
                    <a:cubicBezTo>
                      <a:pt x="202" y="0"/>
                      <a:pt x="106" y="8"/>
                      <a:pt x="1" y="22"/>
                    </a:cubicBezTo>
                    <a:lnTo>
                      <a:pt x="1" y="54027"/>
                    </a:lnTo>
                    <a:cubicBezTo>
                      <a:pt x="372" y="54156"/>
                      <a:pt x="735" y="54215"/>
                      <a:pt x="1101" y="54215"/>
                    </a:cubicBezTo>
                    <a:cubicBezTo>
                      <a:pt x="1493" y="54215"/>
                      <a:pt x="1889" y="54148"/>
                      <a:pt x="2303" y="54027"/>
                    </a:cubicBezTo>
                    <a:cubicBezTo>
                      <a:pt x="2303" y="53827"/>
                      <a:pt x="2336" y="53627"/>
                      <a:pt x="2336" y="53427"/>
                    </a:cubicBezTo>
                    <a:cubicBezTo>
                      <a:pt x="2336" y="38049"/>
                      <a:pt x="2303" y="16234"/>
                      <a:pt x="2303" y="856"/>
                    </a:cubicBezTo>
                    <a:cubicBezTo>
                      <a:pt x="2303" y="284"/>
                      <a:pt x="2274" y="75"/>
                      <a:pt x="1958" y="75"/>
                    </a:cubicBezTo>
                    <a:cubicBezTo>
                      <a:pt x="1795" y="75"/>
                      <a:pt x="1554" y="131"/>
                      <a:pt x="1202" y="222"/>
                    </a:cubicBezTo>
                    <a:lnTo>
                      <a:pt x="1202" y="21738"/>
                    </a:lnTo>
                    <a:lnTo>
                      <a:pt x="1002" y="21738"/>
                    </a:lnTo>
                    <a:cubicBezTo>
                      <a:pt x="1002" y="21471"/>
                      <a:pt x="1002" y="21204"/>
                      <a:pt x="1002" y="20937"/>
                    </a:cubicBezTo>
                    <a:cubicBezTo>
                      <a:pt x="1002" y="14266"/>
                      <a:pt x="1002" y="7594"/>
                      <a:pt x="1002" y="923"/>
                    </a:cubicBezTo>
                    <a:cubicBezTo>
                      <a:pt x="1002" y="266"/>
                      <a:pt x="806" y="0"/>
                      <a:pt x="2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3423;p87">
                <a:extLst>
                  <a:ext uri="{FF2B5EF4-FFF2-40B4-BE49-F238E27FC236}">
                    <a16:creationId xmlns:a16="http://schemas.microsoft.com/office/drawing/2014/main" id="{E414BDBF-0F3A-9795-9A35-9F8AD48C6919}"/>
                  </a:ext>
                </a:extLst>
              </p:cNvPr>
              <p:cNvSpPr/>
              <p:nvPr/>
            </p:nvSpPr>
            <p:spPr>
              <a:xfrm rot="-4378014" flipH="1">
                <a:off x="3764963" y="4097574"/>
                <a:ext cx="3735" cy="314460"/>
              </a:xfrm>
              <a:custGeom>
                <a:avLst/>
                <a:gdLst/>
                <a:ahLst/>
                <a:cxnLst/>
                <a:rect l="l" t="t" r="r" b="b"/>
                <a:pathLst>
                  <a:path w="168" h="14144" extrusionOk="0">
                    <a:moveTo>
                      <a:pt x="1" y="0"/>
                    </a:moveTo>
                    <a:lnTo>
                      <a:pt x="1" y="14144"/>
                    </a:lnTo>
                    <a:lnTo>
                      <a:pt x="167" y="14144"/>
                    </a:lnTo>
                    <a:lnTo>
                      <a:pt x="167"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3424;p87">
                <a:extLst>
                  <a:ext uri="{FF2B5EF4-FFF2-40B4-BE49-F238E27FC236}">
                    <a16:creationId xmlns:a16="http://schemas.microsoft.com/office/drawing/2014/main" id="{3E10D059-377A-A937-A014-804FFEF067D6}"/>
                  </a:ext>
                </a:extLst>
              </p:cNvPr>
              <p:cNvSpPr/>
              <p:nvPr/>
            </p:nvSpPr>
            <p:spPr>
              <a:xfrm rot="-4378014" flipH="1">
                <a:off x="3562334" y="4163233"/>
                <a:ext cx="2246" cy="60095"/>
              </a:xfrm>
              <a:custGeom>
                <a:avLst/>
                <a:gdLst/>
                <a:ahLst/>
                <a:cxnLst/>
                <a:rect l="l" t="t" r="r" b="b"/>
                <a:pathLst>
                  <a:path w="101" h="2703" extrusionOk="0">
                    <a:moveTo>
                      <a:pt x="100" y="0"/>
                    </a:moveTo>
                    <a:cubicBezTo>
                      <a:pt x="67" y="0"/>
                      <a:pt x="34" y="33"/>
                      <a:pt x="0" y="33"/>
                    </a:cubicBezTo>
                    <a:lnTo>
                      <a:pt x="0" y="2702"/>
                    </a:lnTo>
                    <a:lnTo>
                      <a:pt x="100" y="2702"/>
                    </a:lnTo>
                    <a:lnTo>
                      <a:pt x="100"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3425;p87">
                <a:extLst>
                  <a:ext uri="{FF2B5EF4-FFF2-40B4-BE49-F238E27FC236}">
                    <a16:creationId xmlns:a16="http://schemas.microsoft.com/office/drawing/2014/main" id="{A98A9974-70BF-8DEF-DFB1-0D9731A1562D}"/>
                  </a:ext>
                </a:extLst>
              </p:cNvPr>
              <p:cNvSpPr/>
              <p:nvPr/>
            </p:nvSpPr>
            <p:spPr>
              <a:xfrm rot="-4378014" flipH="1">
                <a:off x="4116349" y="4342824"/>
                <a:ext cx="11139" cy="43043"/>
              </a:xfrm>
              <a:custGeom>
                <a:avLst/>
                <a:gdLst/>
                <a:ahLst/>
                <a:cxnLst/>
                <a:rect l="l" t="t" r="r" b="b"/>
                <a:pathLst>
                  <a:path w="501" h="1936" extrusionOk="0">
                    <a:moveTo>
                      <a:pt x="200" y="1"/>
                    </a:moveTo>
                    <a:lnTo>
                      <a:pt x="200" y="1"/>
                    </a:lnTo>
                    <a:cubicBezTo>
                      <a:pt x="100" y="634"/>
                      <a:pt x="0" y="1301"/>
                      <a:pt x="267" y="1935"/>
                    </a:cubicBezTo>
                    <a:cubicBezTo>
                      <a:pt x="401" y="1268"/>
                      <a:pt x="501" y="634"/>
                      <a:pt x="20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3426;p87">
                <a:extLst>
                  <a:ext uri="{FF2B5EF4-FFF2-40B4-BE49-F238E27FC236}">
                    <a16:creationId xmlns:a16="http://schemas.microsoft.com/office/drawing/2014/main" id="{D5B87559-6F37-F380-3722-505D86DA13CF}"/>
                  </a:ext>
                </a:extLst>
              </p:cNvPr>
              <p:cNvSpPr/>
              <p:nvPr/>
            </p:nvSpPr>
            <p:spPr>
              <a:xfrm rot="-4378014" flipH="1">
                <a:off x="3834050" y="2564191"/>
                <a:ext cx="327088" cy="3500987"/>
              </a:xfrm>
              <a:custGeom>
                <a:avLst/>
                <a:gdLst/>
                <a:ahLst/>
                <a:cxnLst/>
                <a:rect l="l" t="t" r="r" b="b"/>
                <a:pathLst>
                  <a:path w="14712" h="157470" extrusionOk="0">
                    <a:moveTo>
                      <a:pt x="7339" y="2102"/>
                    </a:moveTo>
                    <a:cubicBezTo>
                      <a:pt x="9708" y="8206"/>
                      <a:pt x="10875" y="14411"/>
                      <a:pt x="12977" y="20482"/>
                    </a:cubicBezTo>
                    <a:cubicBezTo>
                      <a:pt x="12009" y="20348"/>
                      <a:pt x="11242" y="20048"/>
                      <a:pt x="10442" y="19748"/>
                    </a:cubicBezTo>
                    <a:cubicBezTo>
                      <a:pt x="10141" y="19648"/>
                      <a:pt x="10208" y="19414"/>
                      <a:pt x="10175" y="19214"/>
                    </a:cubicBezTo>
                    <a:cubicBezTo>
                      <a:pt x="9841" y="15645"/>
                      <a:pt x="9207" y="12143"/>
                      <a:pt x="8540" y="8640"/>
                    </a:cubicBezTo>
                    <a:cubicBezTo>
                      <a:pt x="8340" y="7539"/>
                      <a:pt x="8007" y="6472"/>
                      <a:pt x="7439" y="5471"/>
                    </a:cubicBezTo>
                    <a:cubicBezTo>
                      <a:pt x="7039" y="5571"/>
                      <a:pt x="7039" y="5938"/>
                      <a:pt x="6906" y="6172"/>
                    </a:cubicBezTo>
                    <a:cubicBezTo>
                      <a:pt x="6239" y="7573"/>
                      <a:pt x="6038" y="9074"/>
                      <a:pt x="5805" y="10575"/>
                    </a:cubicBezTo>
                    <a:cubicBezTo>
                      <a:pt x="5505" y="12710"/>
                      <a:pt x="4871" y="14811"/>
                      <a:pt x="4604" y="16946"/>
                    </a:cubicBezTo>
                    <a:cubicBezTo>
                      <a:pt x="4471" y="17847"/>
                      <a:pt x="4504" y="18747"/>
                      <a:pt x="4471" y="19648"/>
                    </a:cubicBezTo>
                    <a:cubicBezTo>
                      <a:pt x="3637" y="20015"/>
                      <a:pt x="2769" y="20315"/>
                      <a:pt x="1735" y="20482"/>
                    </a:cubicBezTo>
                    <a:cubicBezTo>
                      <a:pt x="3804" y="14411"/>
                      <a:pt x="5004" y="8206"/>
                      <a:pt x="7339" y="2102"/>
                    </a:cubicBezTo>
                    <a:close/>
                    <a:moveTo>
                      <a:pt x="7339" y="6872"/>
                    </a:moveTo>
                    <a:cubicBezTo>
                      <a:pt x="9041" y="12676"/>
                      <a:pt x="9341" y="18614"/>
                      <a:pt x="9341" y="24685"/>
                    </a:cubicBezTo>
                    <a:lnTo>
                      <a:pt x="5371" y="24685"/>
                    </a:lnTo>
                    <a:cubicBezTo>
                      <a:pt x="5371" y="18647"/>
                      <a:pt x="5672" y="12710"/>
                      <a:pt x="7339" y="6872"/>
                    </a:cubicBezTo>
                    <a:close/>
                    <a:moveTo>
                      <a:pt x="9207" y="25219"/>
                    </a:moveTo>
                    <a:cubicBezTo>
                      <a:pt x="9374" y="25519"/>
                      <a:pt x="9341" y="25786"/>
                      <a:pt x="9274" y="26119"/>
                    </a:cubicBezTo>
                    <a:lnTo>
                      <a:pt x="5438" y="26119"/>
                    </a:lnTo>
                    <a:cubicBezTo>
                      <a:pt x="5371" y="25819"/>
                      <a:pt x="5338" y="25519"/>
                      <a:pt x="5471" y="25219"/>
                    </a:cubicBezTo>
                    <a:cubicBezTo>
                      <a:pt x="6148" y="25255"/>
                      <a:pt x="6836" y="25282"/>
                      <a:pt x="7522" y="25282"/>
                    </a:cubicBezTo>
                    <a:cubicBezTo>
                      <a:pt x="8086" y="25282"/>
                      <a:pt x="8650" y="25264"/>
                      <a:pt x="9207" y="25219"/>
                    </a:cubicBezTo>
                    <a:close/>
                    <a:moveTo>
                      <a:pt x="7205" y="26849"/>
                    </a:moveTo>
                    <a:cubicBezTo>
                      <a:pt x="7900" y="26849"/>
                      <a:pt x="8594" y="26884"/>
                      <a:pt x="9307" y="26920"/>
                    </a:cubicBezTo>
                    <a:cubicBezTo>
                      <a:pt x="9441" y="27820"/>
                      <a:pt x="9474" y="28654"/>
                      <a:pt x="9508" y="29588"/>
                    </a:cubicBezTo>
                    <a:lnTo>
                      <a:pt x="5238" y="29588"/>
                    </a:lnTo>
                    <a:cubicBezTo>
                      <a:pt x="5171" y="28688"/>
                      <a:pt x="5271" y="27820"/>
                      <a:pt x="5371" y="26953"/>
                    </a:cubicBezTo>
                    <a:cubicBezTo>
                      <a:pt x="5992" y="26876"/>
                      <a:pt x="6599" y="26849"/>
                      <a:pt x="7205" y="26849"/>
                    </a:cubicBezTo>
                    <a:close/>
                    <a:moveTo>
                      <a:pt x="6493" y="31968"/>
                    </a:moveTo>
                    <a:cubicBezTo>
                      <a:pt x="7010" y="31968"/>
                      <a:pt x="7206" y="32234"/>
                      <a:pt x="7206" y="32891"/>
                    </a:cubicBezTo>
                    <a:cubicBezTo>
                      <a:pt x="7206" y="39562"/>
                      <a:pt x="7239" y="46234"/>
                      <a:pt x="7239" y="52905"/>
                    </a:cubicBezTo>
                    <a:cubicBezTo>
                      <a:pt x="7239" y="53172"/>
                      <a:pt x="7239" y="53439"/>
                      <a:pt x="7239" y="53706"/>
                    </a:cubicBezTo>
                    <a:lnTo>
                      <a:pt x="7406" y="53706"/>
                    </a:lnTo>
                    <a:lnTo>
                      <a:pt x="7406" y="32190"/>
                    </a:lnTo>
                    <a:cubicBezTo>
                      <a:pt x="7770" y="32099"/>
                      <a:pt x="8018" y="32043"/>
                      <a:pt x="8186" y="32043"/>
                    </a:cubicBezTo>
                    <a:cubicBezTo>
                      <a:pt x="8511" y="32043"/>
                      <a:pt x="8540" y="32253"/>
                      <a:pt x="8540" y="32824"/>
                    </a:cubicBezTo>
                    <a:cubicBezTo>
                      <a:pt x="8540" y="48202"/>
                      <a:pt x="8540" y="70017"/>
                      <a:pt x="8540" y="85395"/>
                    </a:cubicBezTo>
                    <a:cubicBezTo>
                      <a:pt x="8540" y="85595"/>
                      <a:pt x="8507" y="85795"/>
                      <a:pt x="8507" y="86029"/>
                    </a:cubicBezTo>
                    <a:cubicBezTo>
                      <a:pt x="8091" y="86133"/>
                      <a:pt x="7703" y="86192"/>
                      <a:pt x="7313" y="86192"/>
                    </a:cubicBezTo>
                    <a:cubicBezTo>
                      <a:pt x="6952" y="86192"/>
                      <a:pt x="6590" y="86141"/>
                      <a:pt x="6205" y="86029"/>
                    </a:cubicBezTo>
                    <a:lnTo>
                      <a:pt x="6205" y="31990"/>
                    </a:lnTo>
                    <a:cubicBezTo>
                      <a:pt x="6311" y="31976"/>
                      <a:pt x="6407" y="31968"/>
                      <a:pt x="6493" y="31968"/>
                    </a:cubicBezTo>
                    <a:close/>
                    <a:moveTo>
                      <a:pt x="6005" y="86563"/>
                    </a:moveTo>
                    <a:cubicBezTo>
                      <a:pt x="6072" y="86629"/>
                      <a:pt x="6139" y="86696"/>
                      <a:pt x="6205" y="86763"/>
                    </a:cubicBezTo>
                    <a:cubicBezTo>
                      <a:pt x="5638" y="87697"/>
                      <a:pt x="5104" y="88597"/>
                      <a:pt x="4537" y="89498"/>
                    </a:cubicBezTo>
                    <a:cubicBezTo>
                      <a:pt x="4437" y="89698"/>
                      <a:pt x="4271" y="89898"/>
                      <a:pt x="4037" y="89932"/>
                    </a:cubicBezTo>
                    <a:cubicBezTo>
                      <a:pt x="3697" y="89945"/>
                      <a:pt x="3356" y="89959"/>
                      <a:pt x="3004" y="89959"/>
                    </a:cubicBezTo>
                    <a:cubicBezTo>
                      <a:pt x="2494" y="89959"/>
                      <a:pt x="1961" y="89930"/>
                      <a:pt x="1368" y="89832"/>
                    </a:cubicBezTo>
                    <a:cubicBezTo>
                      <a:pt x="2936" y="88597"/>
                      <a:pt x="4637" y="87830"/>
                      <a:pt x="6005" y="86563"/>
                    </a:cubicBezTo>
                    <a:close/>
                    <a:moveTo>
                      <a:pt x="7239" y="86596"/>
                    </a:moveTo>
                    <a:cubicBezTo>
                      <a:pt x="8107" y="86596"/>
                      <a:pt x="8874" y="86629"/>
                      <a:pt x="9608" y="87263"/>
                    </a:cubicBezTo>
                    <a:cubicBezTo>
                      <a:pt x="10342" y="87930"/>
                      <a:pt x="11276" y="88397"/>
                      <a:pt x="12143" y="88964"/>
                    </a:cubicBezTo>
                    <a:cubicBezTo>
                      <a:pt x="12510" y="89198"/>
                      <a:pt x="12843" y="89465"/>
                      <a:pt x="13177" y="89832"/>
                    </a:cubicBezTo>
                    <a:cubicBezTo>
                      <a:pt x="11219" y="89902"/>
                      <a:pt x="9278" y="89973"/>
                      <a:pt x="7295" y="89973"/>
                    </a:cubicBezTo>
                    <a:cubicBezTo>
                      <a:pt x="6473" y="89973"/>
                      <a:pt x="5644" y="89961"/>
                      <a:pt x="4804" y="89932"/>
                    </a:cubicBezTo>
                    <a:cubicBezTo>
                      <a:pt x="5371" y="88797"/>
                      <a:pt x="5972" y="87830"/>
                      <a:pt x="6639" y="86896"/>
                    </a:cubicBezTo>
                    <a:cubicBezTo>
                      <a:pt x="6806" y="86663"/>
                      <a:pt x="7006" y="86596"/>
                      <a:pt x="7239" y="86596"/>
                    </a:cubicBezTo>
                    <a:close/>
                    <a:moveTo>
                      <a:pt x="6794" y="91210"/>
                    </a:moveTo>
                    <a:cubicBezTo>
                      <a:pt x="7268" y="91210"/>
                      <a:pt x="7306" y="91421"/>
                      <a:pt x="7306" y="92200"/>
                    </a:cubicBezTo>
                    <a:cubicBezTo>
                      <a:pt x="7339" y="95069"/>
                      <a:pt x="7339" y="97937"/>
                      <a:pt x="7373" y="100806"/>
                    </a:cubicBezTo>
                    <a:cubicBezTo>
                      <a:pt x="7573" y="97871"/>
                      <a:pt x="7606" y="94935"/>
                      <a:pt x="7606" y="92033"/>
                    </a:cubicBezTo>
                    <a:cubicBezTo>
                      <a:pt x="7606" y="91338"/>
                      <a:pt x="7629" y="91222"/>
                      <a:pt x="8158" y="91222"/>
                    </a:cubicBezTo>
                    <a:cubicBezTo>
                      <a:pt x="8264" y="91222"/>
                      <a:pt x="8390" y="91227"/>
                      <a:pt x="8540" y="91233"/>
                    </a:cubicBezTo>
                    <a:cubicBezTo>
                      <a:pt x="8640" y="107311"/>
                      <a:pt x="8607" y="141168"/>
                      <a:pt x="8574" y="157280"/>
                    </a:cubicBezTo>
                    <a:cubicBezTo>
                      <a:pt x="8201" y="157404"/>
                      <a:pt x="7829" y="157456"/>
                      <a:pt x="7451" y="157456"/>
                    </a:cubicBezTo>
                    <a:cubicBezTo>
                      <a:pt x="7014" y="157456"/>
                      <a:pt x="6569" y="157387"/>
                      <a:pt x="6105" y="157280"/>
                    </a:cubicBezTo>
                    <a:cubicBezTo>
                      <a:pt x="6072" y="141168"/>
                      <a:pt x="6072" y="107344"/>
                      <a:pt x="6172" y="91266"/>
                    </a:cubicBezTo>
                    <a:cubicBezTo>
                      <a:pt x="6436" y="91233"/>
                      <a:pt x="6638" y="91210"/>
                      <a:pt x="6794" y="91210"/>
                    </a:cubicBezTo>
                    <a:close/>
                    <a:moveTo>
                      <a:pt x="7306" y="1"/>
                    </a:moveTo>
                    <a:cubicBezTo>
                      <a:pt x="5705" y="4137"/>
                      <a:pt x="4337" y="8373"/>
                      <a:pt x="3136" y="12643"/>
                    </a:cubicBezTo>
                    <a:cubicBezTo>
                      <a:pt x="2403" y="15278"/>
                      <a:pt x="1802" y="17947"/>
                      <a:pt x="835" y="20549"/>
                    </a:cubicBezTo>
                    <a:cubicBezTo>
                      <a:pt x="735" y="20815"/>
                      <a:pt x="401" y="21116"/>
                      <a:pt x="735" y="21416"/>
                    </a:cubicBezTo>
                    <a:cubicBezTo>
                      <a:pt x="841" y="21523"/>
                      <a:pt x="959" y="21560"/>
                      <a:pt x="1081" y="21560"/>
                    </a:cubicBezTo>
                    <a:cubicBezTo>
                      <a:pt x="1263" y="21560"/>
                      <a:pt x="1455" y="21476"/>
                      <a:pt x="1635" y="21416"/>
                    </a:cubicBezTo>
                    <a:cubicBezTo>
                      <a:pt x="2636" y="21082"/>
                      <a:pt x="3603" y="20782"/>
                      <a:pt x="4704" y="20415"/>
                    </a:cubicBezTo>
                    <a:lnTo>
                      <a:pt x="4704" y="20415"/>
                    </a:lnTo>
                    <a:cubicBezTo>
                      <a:pt x="4337" y="23417"/>
                      <a:pt x="4671" y="26353"/>
                      <a:pt x="4304" y="29255"/>
                    </a:cubicBezTo>
                    <a:cubicBezTo>
                      <a:pt x="4170" y="30289"/>
                      <a:pt x="4304" y="30389"/>
                      <a:pt x="5405" y="30556"/>
                    </a:cubicBezTo>
                    <a:cubicBezTo>
                      <a:pt x="5405" y="30823"/>
                      <a:pt x="5405" y="31023"/>
                      <a:pt x="5405" y="31256"/>
                    </a:cubicBezTo>
                    <a:cubicBezTo>
                      <a:pt x="5405" y="47268"/>
                      <a:pt x="5438" y="69684"/>
                      <a:pt x="5438" y="85695"/>
                    </a:cubicBezTo>
                    <a:cubicBezTo>
                      <a:pt x="5438" y="86196"/>
                      <a:pt x="5271" y="86529"/>
                      <a:pt x="4838" y="86796"/>
                    </a:cubicBezTo>
                    <a:cubicBezTo>
                      <a:pt x="3403" y="87697"/>
                      <a:pt x="1969" y="88664"/>
                      <a:pt x="535" y="89598"/>
                    </a:cubicBezTo>
                    <a:cubicBezTo>
                      <a:pt x="301" y="89765"/>
                      <a:pt x="1" y="89832"/>
                      <a:pt x="34" y="90198"/>
                    </a:cubicBezTo>
                    <a:cubicBezTo>
                      <a:pt x="234" y="90465"/>
                      <a:pt x="501" y="90399"/>
                      <a:pt x="768" y="90432"/>
                    </a:cubicBezTo>
                    <a:cubicBezTo>
                      <a:pt x="1658" y="90521"/>
                      <a:pt x="2547" y="90565"/>
                      <a:pt x="3427" y="90565"/>
                    </a:cubicBezTo>
                    <a:cubicBezTo>
                      <a:pt x="3867" y="90565"/>
                      <a:pt x="4304" y="90554"/>
                      <a:pt x="4738" y="90532"/>
                    </a:cubicBezTo>
                    <a:cubicBezTo>
                      <a:pt x="4777" y="90530"/>
                      <a:pt x="4814" y="90529"/>
                      <a:pt x="4850" y="90529"/>
                    </a:cubicBezTo>
                    <a:cubicBezTo>
                      <a:pt x="5387" y="90529"/>
                      <a:pt x="5505" y="90767"/>
                      <a:pt x="5505" y="91299"/>
                    </a:cubicBezTo>
                    <a:cubicBezTo>
                      <a:pt x="5505" y="101640"/>
                      <a:pt x="5538" y="105543"/>
                      <a:pt x="5471" y="115884"/>
                    </a:cubicBezTo>
                    <a:cubicBezTo>
                      <a:pt x="5438" y="121221"/>
                      <a:pt x="5405" y="151909"/>
                      <a:pt x="5438" y="157280"/>
                    </a:cubicBezTo>
                    <a:cubicBezTo>
                      <a:pt x="5438" y="157410"/>
                      <a:pt x="5438" y="157457"/>
                      <a:pt x="5440" y="157457"/>
                    </a:cubicBezTo>
                    <a:cubicBezTo>
                      <a:pt x="5444" y="157457"/>
                      <a:pt x="5461" y="157120"/>
                      <a:pt x="5521" y="157120"/>
                    </a:cubicBezTo>
                    <a:cubicBezTo>
                      <a:pt x="5543" y="157120"/>
                      <a:pt x="5570" y="157163"/>
                      <a:pt x="5605" y="157280"/>
                    </a:cubicBezTo>
                    <a:cubicBezTo>
                      <a:pt x="6264" y="157390"/>
                      <a:pt x="6912" y="157469"/>
                      <a:pt x="7579" y="157469"/>
                    </a:cubicBezTo>
                    <a:cubicBezTo>
                      <a:pt x="8127" y="157469"/>
                      <a:pt x="8687" y="157415"/>
                      <a:pt x="9274" y="157280"/>
                    </a:cubicBezTo>
                    <a:cubicBezTo>
                      <a:pt x="9274" y="140801"/>
                      <a:pt x="9107" y="107144"/>
                      <a:pt x="9241" y="90565"/>
                    </a:cubicBezTo>
                    <a:cubicBezTo>
                      <a:pt x="9708" y="90549"/>
                      <a:pt x="10173" y="90547"/>
                      <a:pt x="10635" y="90547"/>
                    </a:cubicBezTo>
                    <a:cubicBezTo>
                      <a:pt x="10789" y="90547"/>
                      <a:pt x="10943" y="90547"/>
                      <a:pt x="11096" y="90547"/>
                    </a:cubicBezTo>
                    <a:cubicBezTo>
                      <a:pt x="12324" y="90547"/>
                      <a:pt x="13533" y="90532"/>
                      <a:pt x="14711" y="90265"/>
                    </a:cubicBezTo>
                    <a:cubicBezTo>
                      <a:pt x="14611" y="89832"/>
                      <a:pt x="14378" y="89731"/>
                      <a:pt x="14178" y="89598"/>
                    </a:cubicBezTo>
                    <a:cubicBezTo>
                      <a:pt x="12743" y="88664"/>
                      <a:pt x="11309" y="87697"/>
                      <a:pt x="9841" y="86763"/>
                    </a:cubicBezTo>
                    <a:cubicBezTo>
                      <a:pt x="9408" y="86496"/>
                      <a:pt x="9241" y="86196"/>
                      <a:pt x="9241" y="85662"/>
                    </a:cubicBezTo>
                    <a:cubicBezTo>
                      <a:pt x="9274" y="69717"/>
                      <a:pt x="9274" y="47301"/>
                      <a:pt x="9307" y="31323"/>
                    </a:cubicBezTo>
                    <a:cubicBezTo>
                      <a:pt x="9307" y="31056"/>
                      <a:pt x="9241" y="30756"/>
                      <a:pt x="9408" y="30522"/>
                    </a:cubicBezTo>
                    <a:cubicBezTo>
                      <a:pt x="10375" y="30422"/>
                      <a:pt x="10475" y="30289"/>
                      <a:pt x="10408" y="29288"/>
                    </a:cubicBezTo>
                    <a:cubicBezTo>
                      <a:pt x="10408" y="29188"/>
                      <a:pt x="10408" y="29055"/>
                      <a:pt x="10375" y="28921"/>
                    </a:cubicBezTo>
                    <a:cubicBezTo>
                      <a:pt x="10008" y="26119"/>
                      <a:pt x="10342" y="23284"/>
                      <a:pt x="10008" y="20415"/>
                    </a:cubicBezTo>
                    <a:lnTo>
                      <a:pt x="10008" y="20415"/>
                    </a:lnTo>
                    <a:cubicBezTo>
                      <a:pt x="11175" y="20782"/>
                      <a:pt x="12210" y="21149"/>
                      <a:pt x="13277" y="21483"/>
                    </a:cubicBezTo>
                    <a:cubicBezTo>
                      <a:pt x="13394" y="21516"/>
                      <a:pt x="13519" y="21549"/>
                      <a:pt x="13644" y="21549"/>
                    </a:cubicBezTo>
                    <a:cubicBezTo>
                      <a:pt x="13769" y="21549"/>
                      <a:pt x="13894" y="21516"/>
                      <a:pt x="14011" y="21416"/>
                    </a:cubicBezTo>
                    <a:cubicBezTo>
                      <a:pt x="14211" y="21182"/>
                      <a:pt x="14044" y="20949"/>
                      <a:pt x="13944" y="20715"/>
                    </a:cubicBezTo>
                    <a:cubicBezTo>
                      <a:pt x="13444" y="19314"/>
                      <a:pt x="12943" y="17913"/>
                      <a:pt x="12576" y="16446"/>
                    </a:cubicBezTo>
                    <a:cubicBezTo>
                      <a:pt x="11175" y="10975"/>
                      <a:pt x="9508" y="5571"/>
                      <a:pt x="7506" y="234"/>
                    </a:cubicBezTo>
                    <a:cubicBezTo>
                      <a:pt x="7473" y="134"/>
                      <a:pt x="7473" y="1"/>
                      <a:pt x="730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pic>
        <p:nvPicPr>
          <p:cNvPr id="522" name="Immagine 521">
            <a:extLst>
              <a:ext uri="{FF2B5EF4-FFF2-40B4-BE49-F238E27FC236}">
                <a16:creationId xmlns:a16="http://schemas.microsoft.com/office/drawing/2014/main" id="{E7A0CE48-14C2-C6D2-E0A9-AD26C906D72F}"/>
              </a:ext>
            </a:extLst>
          </p:cNvPr>
          <p:cNvPicPr>
            <a:picLocks noChangeAspect="1"/>
          </p:cNvPicPr>
          <p:nvPr/>
        </p:nvPicPr>
        <p:blipFill>
          <a:blip r:embed="rId9"/>
          <a:stretch>
            <a:fillRect/>
          </a:stretch>
        </p:blipFill>
        <p:spPr>
          <a:xfrm>
            <a:off x="-24954" y="-20268"/>
            <a:ext cx="2135107" cy="5172909"/>
          </a:xfrm>
          <a:prstGeom prst="rect">
            <a:avLst/>
          </a:prstGeom>
        </p:spPr>
      </p:pic>
      <p:sp>
        <p:nvSpPr>
          <p:cNvPr id="566" name="Google Shape;566;p42"/>
          <p:cNvSpPr/>
          <p:nvPr/>
        </p:nvSpPr>
        <p:spPr>
          <a:xfrm rot="5400000">
            <a:off x="472993" y="-29785"/>
            <a:ext cx="779630" cy="839197"/>
          </a:xfrm>
          <a:custGeom>
            <a:avLst/>
            <a:gdLst/>
            <a:ahLst/>
            <a:cxnLst/>
            <a:rect l="l" t="t" r="r" b="b"/>
            <a:pathLst>
              <a:path w="25591" h="27544" extrusionOk="0">
                <a:moveTo>
                  <a:pt x="14046" y="70"/>
                </a:moveTo>
                <a:cubicBezTo>
                  <a:pt x="11186" y="-321"/>
                  <a:pt x="8318" y="1001"/>
                  <a:pt x="6315" y="1873"/>
                </a:cubicBezTo>
                <a:cubicBezTo>
                  <a:pt x="4312" y="2745"/>
                  <a:pt x="3013" y="4080"/>
                  <a:pt x="2029" y="5302"/>
                </a:cubicBezTo>
                <a:cubicBezTo>
                  <a:pt x="1045" y="6524"/>
                  <a:pt x="728" y="7683"/>
                  <a:pt x="410" y="9207"/>
                </a:cubicBezTo>
                <a:cubicBezTo>
                  <a:pt x="93" y="10731"/>
                  <a:pt x="-162" y="12541"/>
                  <a:pt x="124" y="14446"/>
                </a:cubicBezTo>
                <a:cubicBezTo>
                  <a:pt x="410" y="16351"/>
                  <a:pt x="330" y="18462"/>
                  <a:pt x="2124" y="20637"/>
                </a:cubicBezTo>
                <a:cubicBezTo>
                  <a:pt x="3918" y="22812"/>
                  <a:pt x="7486" y="27058"/>
                  <a:pt x="10887" y="27495"/>
                </a:cubicBezTo>
                <a:cubicBezTo>
                  <a:pt x="14288" y="27932"/>
                  <a:pt x="20087" y="25355"/>
                  <a:pt x="22532" y="23259"/>
                </a:cubicBezTo>
                <a:cubicBezTo>
                  <a:pt x="24977" y="21164"/>
                  <a:pt x="25399" y="18096"/>
                  <a:pt x="25556" y="14922"/>
                </a:cubicBezTo>
                <a:cubicBezTo>
                  <a:pt x="25713" y="11748"/>
                  <a:pt x="25392" y="6692"/>
                  <a:pt x="23474" y="4217"/>
                </a:cubicBezTo>
                <a:cubicBezTo>
                  <a:pt x="21556" y="1742"/>
                  <a:pt x="16906" y="461"/>
                  <a:pt x="14046" y="70"/>
                </a:cubicBezTo>
                <a:close/>
              </a:path>
            </a:pathLst>
          </a:custGeom>
          <a:solidFill>
            <a:schemeClr val="accent6"/>
          </a:solidFill>
          <a:ln>
            <a:noFill/>
          </a:ln>
        </p:spPr>
      </p:sp>
      <p:sp>
        <p:nvSpPr>
          <p:cNvPr id="576" name="Google Shape;576;p42"/>
          <p:cNvSpPr txBox="1">
            <a:spLocks noGrp="1"/>
          </p:cNvSpPr>
          <p:nvPr>
            <p:ph type="title"/>
          </p:nvPr>
        </p:nvSpPr>
        <p:spPr>
          <a:xfrm>
            <a:off x="418257" y="136146"/>
            <a:ext cx="848700" cy="467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01</a:t>
            </a:r>
            <a:endParaRPr dirty="0"/>
          </a:p>
        </p:txBody>
      </p:sp>
      <p:sp>
        <p:nvSpPr>
          <p:cNvPr id="580" name="Google Shape;580;p42"/>
          <p:cNvSpPr/>
          <p:nvPr/>
        </p:nvSpPr>
        <p:spPr>
          <a:xfrm>
            <a:off x="619623" y="734983"/>
            <a:ext cx="2350" cy="4350"/>
          </a:xfrm>
          <a:custGeom>
            <a:avLst/>
            <a:gdLst/>
            <a:ahLst/>
            <a:cxnLst/>
            <a:rect l="l" t="t" r="r" b="b"/>
            <a:pathLst>
              <a:path w="94" h="174" extrusionOk="0">
                <a:moveTo>
                  <a:pt x="94" y="174"/>
                </a:moveTo>
                <a:cubicBezTo>
                  <a:pt x="67" y="107"/>
                  <a:pt x="81" y="1"/>
                  <a:pt x="1" y="1"/>
                </a:cubicBezTo>
                <a:cubicBezTo>
                  <a:pt x="27" y="67"/>
                  <a:pt x="1" y="174"/>
                  <a:pt x="94" y="174"/>
                </a:cubicBezTo>
                <a:close/>
              </a:path>
            </a:pathLst>
          </a:custGeom>
          <a:solidFill>
            <a:srgbClr val="F89D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CasellaDiTesto 518">
            <a:extLst>
              <a:ext uri="{FF2B5EF4-FFF2-40B4-BE49-F238E27FC236}">
                <a16:creationId xmlns:a16="http://schemas.microsoft.com/office/drawing/2014/main" id="{D6C7F816-721A-3207-F957-F76BE611F205}"/>
              </a:ext>
            </a:extLst>
          </p:cNvPr>
          <p:cNvSpPr txBox="1"/>
          <p:nvPr/>
        </p:nvSpPr>
        <p:spPr>
          <a:xfrm>
            <a:off x="2803996" y="1996483"/>
            <a:ext cx="4979436" cy="1477328"/>
          </a:xfrm>
          <a:prstGeom prst="rect">
            <a:avLst/>
          </a:prstGeom>
          <a:noFill/>
        </p:spPr>
        <p:txBody>
          <a:bodyPr wrap="square">
            <a:spAutoFit/>
          </a:bodyPr>
          <a:lstStyle/>
          <a:p>
            <a:pPr algn="ctr">
              <a:buClr>
                <a:schemeClr val="dk2"/>
              </a:buClr>
              <a:buSzPts val="2800"/>
            </a:pPr>
            <a:r>
              <a:rPr lang="it-IT" sz="1800" dirty="0">
                <a:solidFill>
                  <a:schemeClr val="accent4"/>
                </a:solidFill>
                <a:latin typeface="Alegreya Sans"/>
                <a:sym typeface="Alegreya Sans"/>
              </a:rPr>
              <a:t>Federico II nacque il 26 dicembre 1194 a Jesi, nelle Marche. Federico II è nipote di Federico Barbarossa, figlio di Enrico VI di Svevia, imperatore del Sacro Romano Impero, e di Costanza d'Altavilla, regina di Sicilia.</a:t>
            </a:r>
          </a:p>
        </p:txBody>
      </p:sp>
      <p:sp>
        <p:nvSpPr>
          <p:cNvPr id="523" name="CasellaDiTesto 522">
            <a:extLst>
              <a:ext uri="{FF2B5EF4-FFF2-40B4-BE49-F238E27FC236}">
                <a16:creationId xmlns:a16="http://schemas.microsoft.com/office/drawing/2014/main" id="{D4CF89A4-7E40-0CB2-2BCB-3C789D90CCFC}"/>
              </a:ext>
            </a:extLst>
          </p:cNvPr>
          <p:cNvSpPr txBox="1"/>
          <p:nvPr/>
        </p:nvSpPr>
        <p:spPr>
          <a:xfrm>
            <a:off x="3010292" y="1996483"/>
            <a:ext cx="4427900" cy="1477328"/>
          </a:xfrm>
          <a:prstGeom prst="rect">
            <a:avLst/>
          </a:prstGeom>
          <a:noFill/>
        </p:spPr>
        <p:txBody>
          <a:bodyPr wrap="square">
            <a:spAutoFit/>
          </a:bodyPr>
          <a:lstStyle/>
          <a:p>
            <a:pPr algn="ctr">
              <a:buClr>
                <a:schemeClr val="dk2"/>
              </a:buClr>
              <a:buSzPts val="2800"/>
            </a:pPr>
            <a:r>
              <a:rPr lang="it-IT" sz="1800" dirty="0">
                <a:solidFill>
                  <a:schemeClr val="accent4"/>
                </a:solidFill>
                <a:latin typeface="Alegreya Sans"/>
                <a:sym typeface="Alegreya Sans"/>
              </a:rPr>
              <a:t>Alla morte del padre, nel 1197, aveva solo tre anni e il regno di Sicilia cadde nel caos. Federico crebbe sotto la tutela di Innocenzo III e dovette affrontare numerose sfide per affermare il suo diritto al trono. </a:t>
            </a:r>
          </a:p>
        </p:txBody>
      </p:sp>
      <p:sp>
        <p:nvSpPr>
          <p:cNvPr id="525" name="CasellaDiTesto 524">
            <a:extLst>
              <a:ext uri="{FF2B5EF4-FFF2-40B4-BE49-F238E27FC236}">
                <a16:creationId xmlns:a16="http://schemas.microsoft.com/office/drawing/2014/main" id="{6F09098C-456E-60F2-CFDD-0A6A3F2DE1FD}"/>
              </a:ext>
            </a:extLst>
          </p:cNvPr>
          <p:cNvSpPr txBox="1"/>
          <p:nvPr/>
        </p:nvSpPr>
        <p:spPr>
          <a:xfrm>
            <a:off x="2870142" y="2244481"/>
            <a:ext cx="4913290" cy="923330"/>
          </a:xfrm>
          <a:prstGeom prst="rect">
            <a:avLst/>
          </a:prstGeom>
          <a:noFill/>
        </p:spPr>
        <p:txBody>
          <a:bodyPr wrap="square">
            <a:spAutoFit/>
          </a:bodyPr>
          <a:lstStyle/>
          <a:p>
            <a:pPr algn="ctr">
              <a:buClr>
                <a:schemeClr val="dk2"/>
              </a:buClr>
              <a:buSzPts val="2800"/>
            </a:pPr>
            <a:r>
              <a:rPr lang="it-IT" sz="1800" dirty="0">
                <a:solidFill>
                  <a:schemeClr val="accent4"/>
                </a:solidFill>
                <a:latin typeface="Alegreya Sans"/>
                <a:sym typeface="Alegreya Sans"/>
              </a:rPr>
              <a:t>Nel 1208, all'età di 14 anni, Federico fu incoronato re di Sicilia. Iniziò un regno durato oltre quarant'anni, caratterizzato da grandi innovazioni.</a:t>
            </a:r>
          </a:p>
        </p:txBody>
      </p:sp>
      <p:pic>
        <p:nvPicPr>
          <p:cNvPr id="517" name="Picture 2" descr="Federico II | Circolo dei lettori / Torino">
            <a:extLst>
              <a:ext uri="{FF2B5EF4-FFF2-40B4-BE49-F238E27FC236}">
                <a16:creationId xmlns:a16="http://schemas.microsoft.com/office/drawing/2014/main" id="{29C7DF0F-41DC-5CEC-073E-623DA07DEC94}"/>
              </a:ext>
            </a:extLst>
          </p:cNvPr>
          <p:cNvPicPr>
            <a:picLocks noChangeAspect="1" noChangeArrowheads="1"/>
          </p:cNvPicPr>
          <p:nvPr/>
        </p:nvPicPr>
        <p:blipFill rotWithShape="1">
          <a:blip r:embed="rId10">
            <a:extLst>
              <a:ext uri="{28A0092B-C50C-407E-A947-70E740481C1C}">
                <a14:useLocalDpi xmlns:a14="http://schemas.microsoft.com/office/drawing/2010/main" val="0"/>
              </a:ext>
            </a:extLst>
          </a:blip>
          <a:srcRect l="38384" t="537" r="30292" b="-250"/>
          <a:stretch/>
        </p:blipFill>
        <p:spPr bwMode="auto">
          <a:xfrm>
            <a:off x="-50517" y="5190333"/>
            <a:ext cx="2963804" cy="5289717"/>
          </a:xfrm>
          <a:prstGeom prst="rect">
            <a:avLst/>
          </a:prstGeom>
          <a:noFill/>
          <a:extLst>
            <a:ext uri="{909E8E84-426E-40DD-AFC4-6F175D3DCCD1}">
              <a14:hiddenFill xmlns:a14="http://schemas.microsoft.com/office/drawing/2010/main">
                <a:solidFill>
                  <a:srgbClr val="FFFFFF"/>
                </a:solidFill>
              </a14:hiddenFill>
            </a:ext>
          </a:extLst>
        </p:spPr>
      </p:pic>
      <p:pic>
        <p:nvPicPr>
          <p:cNvPr id="518" name="intro1.mp3">
            <a:hlinkClick r:id="" action="ppaction://media"/>
            <a:extLst>
              <a:ext uri="{FF2B5EF4-FFF2-40B4-BE49-F238E27FC236}">
                <a16:creationId xmlns:a16="http://schemas.microsoft.com/office/drawing/2014/main" id="{447D1A33-AF20-37D3-1054-5EBB44F8C536}"/>
              </a:ext>
            </a:extLst>
          </p:cNvPr>
          <p:cNvPicPr>
            <a:picLocks noChangeAspect="1"/>
          </p:cNvPicPr>
          <p:nvPr>
            <a:audioFile r:link="rId2"/>
            <p:extLst>
              <p:ext uri="{DAA4B4D4-6D71-4841-9C94-3DE7FCFB9230}">
                <p14:media xmlns:p14="http://schemas.microsoft.com/office/powerpoint/2010/main" r:embed="rId1"/>
              </p:ext>
            </p:extLst>
          </p:nvPr>
        </p:nvPicPr>
        <p:blipFill>
          <a:blip r:embed="rId11"/>
          <a:stretch>
            <a:fillRect/>
          </a:stretch>
        </p:blipFill>
        <p:spPr>
          <a:xfrm>
            <a:off x="7031792" y="-1349163"/>
            <a:ext cx="812800" cy="812800"/>
          </a:xfrm>
          <a:prstGeom prst="rect">
            <a:avLst/>
          </a:prstGeom>
        </p:spPr>
      </p:pic>
      <p:pic>
        <p:nvPicPr>
          <p:cNvPr id="520" name="intro2.mp3">
            <a:hlinkClick r:id="" action="ppaction://media"/>
            <a:extLst>
              <a:ext uri="{FF2B5EF4-FFF2-40B4-BE49-F238E27FC236}">
                <a16:creationId xmlns:a16="http://schemas.microsoft.com/office/drawing/2014/main" id="{E40EE207-0804-086E-5BAB-412B43338AC4}"/>
              </a:ext>
            </a:extLst>
          </p:cNvPr>
          <p:cNvPicPr>
            <a:picLocks noChangeAspect="1"/>
          </p:cNvPicPr>
          <p:nvPr>
            <a:audioFile r:link="rId4"/>
            <p:extLst>
              <p:ext uri="{DAA4B4D4-6D71-4841-9C94-3DE7FCFB9230}">
                <p14:media xmlns:p14="http://schemas.microsoft.com/office/powerpoint/2010/main" r:embed="rId3"/>
              </p:ext>
            </p:extLst>
          </p:nvPr>
        </p:nvPicPr>
        <p:blipFill>
          <a:blip r:embed="rId11"/>
          <a:stretch>
            <a:fillRect/>
          </a:stretch>
        </p:blipFill>
        <p:spPr>
          <a:xfrm>
            <a:off x="5365405" y="-1017178"/>
            <a:ext cx="812800" cy="812800"/>
          </a:xfrm>
          <a:prstGeom prst="rect">
            <a:avLst/>
          </a:prstGeom>
        </p:spPr>
      </p:pic>
      <p:pic>
        <p:nvPicPr>
          <p:cNvPr id="521" name="intro3.mp3">
            <a:hlinkClick r:id="" action="ppaction://media"/>
            <a:extLst>
              <a:ext uri="{FF2B5EF4-FFF2-40B4-BE49-F238E27FC236}">
                <a16:creationId xmlns:a16="http://schemas.microsoft.com/office/drawing/2014/main" id="{9FEC5032-CFCA-CC20-FE67-CCAAD6B8D798}"/>
              </a:ext>
            </a:extLst>
          </p:cNvPr>
          <p:cNvPicPr>
            <a:picLocks noChangeAspect="1"/>
          </p:cNvPicPr>
          <p:nvPr>
            <a:audioFile r:link="rId6"/>
            <p:extLst>
              <p:ext uri="{DAA4B4D4-6D71-4841-9C94-3DE7FCFB9230}">
                <p14:media xmlns:p14="http://schemas.microsoft.com/office/powerpoint/2010/main" r:embed="rId5"/>
              </p:ext>
            </p:extLst>
          </p:nvPr>
        </p:nvPicPr>
        <p:blipFill>
          <a:blip r:embed="rId11"/>
          <a:stretch>
            <a:fillRect/>
          </a:stretch>
        </p:blipFill>
        <p:spPr>
          <a:xfrm>
            <a:off x="8375012" y="-842500"/>
            <a:ext cx="812800" cy="812800"/>
          </a:xfrm>
          <a:prstGeom prst="rect">
            <a:avLst/>
          </a:prstGeom>
        </p:spPr>
      </p:pic>
    </p:spTree>
    <p:extLst>
      <p:ext uri="{BB962C8B-B14F-4D97-AF65-F5344CB8AC3E}">
        <p14:creationId xmlns:p14="http://schemas.microsoft.com/office/powerpoint/2010/main" val="380020801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withEffect">
                                  <p:stCondLst>
                                    <p:cond delay="0"/>
                                  </p:stCondLst>
                                  <p:childTnLst>
                                    <p:set>
                                      <p:cBhvr>
                                        <p:cTn id="6" dur="1" fill="hold">
                                          <p:stCondLst>
                                            <p:cond delay="0"/>
                                          </p:stCondLst>
                                        </p:cTn>
                                        <p:tgtEl>
                                          <p:spTgt spid="519"/>
                                        </p:tgtEl>
                                        <p:attrNameLst>
                                          <p:attrName>style.visibility</p:attrName>
                                        </p:attrNameLst>
                                      </p:cBhvr>
                                      <p:to>
                                        <p:strVal val="visible"/>
                                      </p:to>
                                    </p:set>
                                    <p:anim calcmode="lin" valueType="num">
                                      <p:cBhvr additive="base">
                                        <p:cTn id="7" dur="500" fill="hold"/>
                                        <p:tgtEl>
                                          <p:spTgt spid="519"/>
                                        </p:tgtEl>
                                        <p:attrNameLst>
                                          <p:attrName>ppt_x</p:attrName>
                                        </p:attrNameLst>
                                      </p:cBhvr>
                                      <p:tavLst>
                                        <p:tav tm="0">
                                          <p:val>
                                            <p:strVal val="0-#ppt_w/2"/>
                                          </p:val>
                                        </p:tav>
                                        <p:tav tm="100000">
                                          <p:val>
                                            <p:strVal val="#ppt_x"/>
                                          </p:val>
                                        </p:tav>
                                      </p:tavLst>
                                    </p:anim>
                                    <p:anim calcmode="lin" valueType="num">
                                      <p:cBhvr additive="base">
                                        <p:cTn id="8" dur="500" fill="hold"/>
                                        <p:tgtEl>
                                          <p:spTgt spid="519"/>
                                        </p:tgtEl>
                                        <p:attrNameLst>
                                          <p:attrName>ppt_y</p:attrName>
                                        </p:attrNameLst>
                                      </p:cBhvr>
                                      <p:tavLst>
                                        <p:tav tm="0">
                                          <p:val>
                                            <p:strVal val="#ppt_y"/>
                                          </p:val>
                                        </p:tav>
                                        <p:tav tm="100000">
                                          <p:val>
                                            <p:strVal val="#ppt_y"/>
                                          </p:val>
                                        </p:tav>
                                      </p:tavLst>
                                    </p:anim>
                                  </p:childTnLst>
                                </p:cTn>
                              </p:par>
                              <p:par>
                                <p:cTn id="9" presetID="1" presetClass="mediacall" presetSubtype="0" fill="hold" nodeType="withEffect">
                                  <p:stCondLst>
                                    <p:cond delay="0"/>
                                  </p:stCondLst>
                                  <p:childTnLst>
                                    <p:cmd type="call" cmd="playFrom(0.0)">
                                      <p:cBhvr>
                                        <p:cTn id="10" dur="18102" fill="hold"/>
                                        <p:tgtEl>
                                          <p:spTgt spid="518"/>
                                        </p:tgtEl>
                                      </p:cBhvr>
                                    </p:cmd>
                                  </p:childTnLst>
                                </p:cTn>
                              </p:par>
                            </p:childTnLst>
                          </p:cTn>
                        </p:par>
                      </p:childTnLst>
                    </p:cTn>
                  </p:par>
                  <p:par>
                    <p:cTn id="11" fill="hold">
                      <p:stCondLst>
                        <p:cond delay="indefinite"/>
                      </p:stCondLst>
                      <p:childTnLst>
                        <p:par>
                          <p:cTn id="12" fill="hold">
                            <p:stCondLst>
                              <p:cond delay="0"/>
                            </p:stCondLst>
                            <p:childTnLst>
                              <p:par>
                                <p:cTn id="13" presetID="2" presetClass="exit" presetSubtype="2" fill="hold" grpId="1" nodeType="clickEffect">
                                  <p:stCondLst>
                                    <p:cond delay="0"/>
                                  </p:stCondLst>
                                  <p:childTnLst>
                                    <p:anim calcmode="lin" valueType="num">
                                      <p:cBhvr additive="base">
                                        <p:cTn id="14" dur="500"/>
                                        <p:tgtEl>
                                          <p:spTgt spid="519"/>
                                        </p:tgtEl>
                                        <p:attrNameLst>
                                          <p:attrName>ppt_x</p:attrName>
                                        </p:attrNameLst>
                                      </p:cBhvr>
                                      <p:tavLst>
                                        <p:tav tm="0">
                                          <p:val>
                                            <p:strVal val="ppt_x"/>
                                          </p:val>
                                        </p:tav>
                                        <p:tav tm="100000">
                                          <p:val>
                                            <p:strVal val="1+ppt_w/2"/>
                                          </p:val>
                                        </p:tav>
                                      </p:tavLst>
                                    </p:anim>
                                    <p:anim calcmode="lin" valueType="num">
                                      <p:cBhvr additive="base">
                                        <p:cTn id="15" dur="500"/>
                                        <p:tgtEl>
                                          <p:spTgt spid="519"/>
                                        </p:tgtEl>
                                        <p:attrNameLst>
                                          <p:attrName>ppt_y</p:attrName>
                                        </p:attrNameLst>
                                      </p:cBhvr>
                                      <p:tavLst>
                                        <p:tav tm="0">
                                          <p:val>
                                            <p:strVal val="ppt_y"/>
                                          </p:val>
                                        </p:tav>
                                        <p:tav tm="100000">
                                          <p:val>
                                            <p:strVal val="ppt_y"/>
                                          </p:val>
                                        </p:tav>
                                      </p:tavLst>
                                    </p:anim>
                                    <p:set>
                                      <p:cBhvr>
                                        <p:cTn id="16" dur="1" fill="hold">
                                          <p:stCondLst>
                                            <p:cond delay="499"/>
                                          </p:stCondLst>
                                        </p:cTn>
                                        <p:tgtEl>
                                          <p:spTgt spid="519"/>
                                        </p:tgtEl>
                                        <p:attrNameLst>
                                          <p:attrName>style.visibility</p:attrName>
                                        </p:attrNameLst>
                                      </p:cBhvr>
                                      <p:to>
                                        <p:strVal val="hidden"/>
                                      </p:to>
                                    </p:set>
                                  </p:childTnLst>
                                </p:cTn>
                              </p:par>
                              <p:par>
                                <p:cTn id="17" presetID="2" presetClass="entr" presetSubtype="8" fill="hold" grpId="1" nodeType="withEffect">
                                  <p:stCondLst>
                                    <p:cond delay="0"/>
                                  </p:stCondLst>
                                  <p:childTnLst>
                                    <p:set>
                                      <p:cBhvr>
                                        <p:cTn id="18" dur="1" fill="hold">
                                          <p:stCondLst>
                                            <p:cond delay="0"/>
                                          </p:stCondLst>
                                        </p:cTn>
                                        <p:tgtEl>
                                          <p:spTgt spid="523"/>
                                        </p:tgtEl>
                                        <p:attrNameLst>
                                          <p:attrName>style.visibility</p:attrName>
                                        </p:attrNameLst>
                                      </p:cBhvr>
                                      <p:to>
                                        <p:strVal val="visible"/>
                                      </p:to>
                                    </p:set>
                                    <p:anim calcmode="lin" valueType="num">
                                      <p:cBhvr additive="base">
                                        <p:cTn id="19" dur="500" fill="hold"/>
                                        <p:tgtEl>
                                          <p:spTgt spid="523"/>
                                        </p:tgtEl>
                                        <p:attrNameLst>
                                          <p:attrName>ppt_x</p:attrName>
                                        </p:attrNameLst>
                                      </p:cBhvr>
                                      <p:tavLst>
                                        <p:tav tm="0">
                                          <p:val>
                                            <p:strVal val="0-#ppt_w/2"/>
                                          </p:val>
                                        </p:tav>
                                        <p:tav tm="100000">
                                          <p:val>
                                            <p:strVal val="#ppt_x"/>
                                          </p:val>
                                        </p:tav>
                                      </p:tavLst>
                                    </p:anim>
                                    <p:anim calcmode="lin" valueType="num">
                                      <p:cBhvr additive="base">
                                        <p:cTn id="20" dur="500" fill="hold"/>
                                        <p:tgtEl>
                                          <p:spTgt spid="523"/>
                                        </p:tgtEl>
                                        <p:attrNameLst>
                                          <p:attrName>ppt_y</p:attrName>
                                        </p:attrNameLst>
                                      </p:cBhvr>
                                      <p:tavLst>
                                        <p:tav tm="0">
                                          <p:val>
                                            <p:strVal val="#ppt_y"/>
                                          </p:val>
                                        </p:tav>
                                        <p:tav tm="100000">
                                          <p:val>
                                            <p:strVal val="#ppt_y"/>
                                          </p:val>
                                        </p:tav>
                                      </p:tavLst>
                                    </p:anim>
                                  </p:childTnLst>
                                </p:cTn>
                              </p:par>
                              <p:par>
                                <p:cTn id="21" presetID="1" presetClass="mediacall" presetSubtype="0" fill="hold" nodeType="withEffect">
                                  <p:stCondLst>
                                    <p:cond delay="0"/>
                                  </p:stCondLst>
                                  <p:childTnLst>
                                    <p:cmd type="call" cmd="playFrom(0.0)">
                                      <p:cBhvr>
                                        <p:cTn id="22" dur="15412" fill="hold"/>
                                        <p:tgtEl>
                                          <p:spTgt spid="520"/>
                                        </p:tgtEl>
                                      </p:cBhvr>
                                    </p:cmd>
                                  </p:childTnLst>
                                </p:cTn>
                              </p:par>
                            </p:childTnLst>
                          </p:cTn>
                        </p:par>
                      </p:childTnLst>
                    </p:cTn>
                  </p:par>
                  <p:par>
                    <p:cTn id="23" fill="hold">
                      <p:stCondLst>
                        <p:cond delay="indefinite"/>
                      </p:stCondLst>
                      <p:childTnLst>
                        <p:par>
                          <p:cTn id="24" fill="hold">
                            <p:stCondLst>
                              <p:cond delay="0"/>
                            </p:stCondLst>
                            <p:childTnLst>
                              <p:par>
                                <p:cTn id="25" presetID="2" presetClass="exit" presetSubtype="2" fill="hold" grpId="0" nodeType="clickEffect">
                                  <p:stCondLst>
                                    <p:cond delay="0"/>
                                  </p:stCondLst>
                                  <p:childTnLst>
                                    <p:anim calcmode="lin" valueType="num">
                                      <p:cBhvr additive="base">
                                        <p:cTn id="26" dur="500"/>
                                        <p:tgtEl>
                                          <p:spTgt spid="523"/>
                                        </p:tgtEl>
                                        <p:attrNameLst>
                                          <p:attrName>ppt_x</p:attrName>
                                        </p:attrNameLst>
                                      </p:cBhvr>
                                      <p:tavLst>
                                        <p:tav tm="0">
                                          <p:val>
                                            <p:strVal val="ppt_x"/>
                                          </p:val>
                                        </p:tav>
                                        <p:tav tm="100000">
                                          <p:val>
                                            <p:strVal val="1+ppt_w/2"/>
                                          </p:val>
                                        </p:tav>
                                      </p:tavLst>
                                    </p:anim>
                                    <p:anim calcmode="lin" valueType="num">
                                      <p:cBhvr additive="base">
                                        <p:cTn id="27" dur="500"/>
                                        <p:tgtEl>
                                          <p:spTgt spid="523"/>
                                        </p:tgtEl>
                                        <p:attrNameLst>
                                          <p:attrName>ppt_y</p:attrName>
                                        </p:attrNameLst>
                                      </p:cBhvr>
                                      <p:tavLst>
                                        <p:tav tm="0">
                                          <p:val>
                                            <p:strVal val="ppt_y"/>
                                          </p:val>
                                        </p:tav>
                                        <p:tav tm="100000">
                                          <p:val>
                                            <p:strVal val="ppt_y"/>
                                          </p:val>
                                        </p:tav>
                                      </p:tavLst>
                                    </p:anim>
                                    <p:set>
                                      <p:cBhvr>
                                        <p:cTn id="28" dur="1" fill="hold">
                                          <p:stCondLst>
                                            <p:cond delay="499"/>
                                          </p:stCondLst>
                                        </p:cTn>
                                        <p:tgtEl>
                                          <p:spTgt spid="523"/>
                                        </p:tgtEl>
                                        <p:attrNameLst>
                                          <p:attrName>style.visibility</p:attrName>
                                        </p:attrNameLst>
                                      </p:cBhvr>
                                      <p:to>
                                        <p:strVal val="hidden"/>
                                      </p:to>
                                    </p:set>
                                  </p:childTnLst>
                                </p:cTn>
                              </p:par>
                              <p:par>
                                <p:cTn id="29" presetID="2" presetClass="entr" presetSubtype="8" fill="hold" grpId="1" nodeType="withEffect">
                                  <p:stCondLst>
                                    <p:cond delay="0"/>
                                  </p:stCondLst>
                                  <p:childTnLst>
                                    <p:set>
                                      <p:cBhvr>
                                        <p:cTn id="30" dur="1" fill="hold">
                                          <p:stCondLst>
                                            <p:cond delay="0"/>
                                          </p:stCondLst>
                                        </p:cTn>
                                        <p:tgtEl>
                                          <p:spTgt spid="525"/>
                                        </p:tgtEl>
                                        <p:attrNameLst>
                                          <p:attrName>style.visibility</p:attrName>
                                        </p:attrNameLst>
                                      </p:cBhvr>
                                      <p:to>
                                        <p:strVal val="visible"/>
                                      </p:to>
                                    </p:set>
                                    <p:anim calcmode="lin" valueType="num">
                                      <p:cBhvr additive="base">
                                        <p:cTn id="31" dur="500" fill="hold"/>
                                        <p:tgtEl>
                                          <p:spTgt spid="525"/>
                                        </p:tgtEl>
                                        <p:attrNameLst>
                                          <p:attrName>ppt_x</p:attrName>
                                        </p:attrNameLst>
                                      </p:cBhvr>
                                      <p:tavLst>
                                        <p:tav tm="0">
                                          <p:val>
                                            <p:strVal val="0-#ppt_w/2"/>
                                          </p:val>
                                        </p:tav>
                                        <p:tav tm="100000">
                                          <p:val>
                                            <p:strVal val="#ppt_x"/>
                                          </p:val>
                                        </p:tav>
                                      </p:tavLst>
                                    </p:anim>
                                    <p:anim calcmode="lin" valueType="num">
                                      <p:cBhvr additive="base">
                                        <p:cTn id="32" dur="500" fill="hold"/>
                                        <p:tgtEl>
                                          <p:spTgt spid="525"/>
                                        </p:tgtEl>
                                        <p:attrNameLst>
                                          <p:attrName>ppt_y</p:attrName>
                                        </p:attrNameLst>
                                      </p:cBhvr>
                                      <p:tavLst>
                                        <p:tav tm="0">
                                          <p:val>
                                            <p:strVal val="#ppt_y"/>
                                          </p:val>
                                        </p:tav>
                                        <p:tav tm="100000">
                                          <p:val>
                                            <p:strVal val="#ppt_y"/>
                                          </p:val>
                                        </p:tav>
                                      </p:tavLst>
                                    </p:anim>
                                  </p:childTnLst>
                                </p:cTn>
                              </p:par>
                              <p:par>
                                <p:cTn id="33" presetID="1" presetClass="mediacall" presetSubtype="0" fill="hold" nodeType="withEffect">
                                  <p:stCondLst>
                                    <p:cond delay="0"/>
                                  </p:stCondLst>
                                  <p:childTnLst>
                                    <p:cmd type="call" cmd="playFrom(0.0)">
                                      <p:cBhvr>
                                        <p:cTn id="34" dur="11702" fill="hold"/>
                                        <p:tgtEl>
                                          <p:spTgt spid="521"/>
                                        </p:tgtEl>
                                      </p:cBhvr>
                                    </p:cmd>
                                  </p:childTnLst>
                                </p:cTn>
                              </p:par>
                            </p:childTnLst>
                          </p:cTn>
                        </p:par>
                      </p:childTnLst>
                    </p:cTn>
                  </p:par>
                  <p:par>
                    <p:cTn id="35" fill="hold">
                      <p:stCondLst>
                        <p:cond delay="indefinite"/>
                      </p:stCondLst>
                      <p:childTnLst>
                        <p:par>
                          <p:cTn id="36" fill="hold">
                            <p:stCondLst>
                              <p:cond delay="0"/>
                            </p:stCondLst>
                            <p:childTnLst>
                              <p:par>
                                <p:cTn id="37" presetID="2" presetClass="exit" presetSubtype="2" fill="hold" grpId="0" nodeType="clickEffect">
                                  <p:stCondLst>
                                    <p:cond delay="0"/>
                                  </p:stCondLst>
                                  <p:childTnLst>
                                    <p:anim calcmode="lin" valueType="num">
                                      <p:cBhvr additive="base">
                                        <p:cTn id="38" dur="500"/>
                                        <p:tgtEl>
                                          <p:spTgt spid="525"/>
                                        </p:tgtEl>
                                        <p:attrNameLst>
                                          <p:attrName>ppt_x</p:attrName>
                                        </p:attrNameLst>
                                      </p:cBhvr>
                                      <p:tavLst>
                                        <p:tav tm="0">
                                          <p:val>
                                            <p:strVal val="ppt_x"/>
                                          </p:val>
                                        </p:tav>
                                        <p:tav tm="100000">
                                          <p:val>
                                            <p:strVal val="1+ppt_w/2"/>
                                          </p:val>
                                        </p:tav>
                                      </p:tavLst>
                                    </p:anim>
                                    <p:anim calcmode="lin" valueType="num">
                                      <p:cBhvr additive="base">
                                        <p:cTn id="39" dur="500"/>
                                        <p:tgtEl>
                                          <p:spTgt spid="525"/>
                                        </p:tgtEl>
                                        <p:attrNameLst>
                                          <p:attrName>ppt_y</p:attrName>
                                        </p:attrNameLst>
                                      </p:cBhvr>
                                      <p:tavLst>
                                        <p:tav tm="0">
                                          <p:val>
                                            <p:strVal val="ppt_y"/>
                                          </p:val>
                                        </p:tav>
                                        <p:tav tm="100000">
                                          <p:val>
                                            <p:strVal val="ppt_y"/>
                                          </p:val>
                                        </p:tav>
                                      </p:tavLst>
                                    </p:anim>
                                    <p:set>
                                      <p:cBhvr>
                                        <p:cTn id="40" dur="1" fill="hold">
                                          <p:stCondLst>
                                            <p:cond delay="499"/>
                                          </p:stCondLst>
                                        </p:cTn>
                                        <p:tgtEl>
                                          <p:spTgt spid="525"/>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audio>
              <p:cMediaNode vol="80000">
                <p:cTn id="41" fill="hold" display="0">
                  <p:stCondLst>
                    <p:cond delay="indefinite"/>
                  </p:stCondLst>
                  <p:endCondLst>
                    <p:cond evt="onStopAudio" delay="0">
                      <p:tgtEl>
                        <p:sldTgt/>
                      </p:tgtEl>
                    </p:cond>
                  </p:endCondLst>
                </p:cTn>
                <p:tgtEl>
                  <p:spTgt spid="518"/>
                </p:tgtEl>
              </p:cMediaNode>
            </p:audio>
            <p:audio>
              <p:cMediaNode vol="80000">
                <p:cTn id="42" fill="hold" display="0">
                  <p:stCondLst>
                    <p:cond delay="indefinite"/>
                  </p:stCondLst>
                  <p:endCondLst>
                    <p:cond evt="onStopAudio" delay="0">
                      <p:tgtEl>
                        <p:sldTgt/>
                      </p:tgtEl>
                    </p:cond>
                  </p:endCondLst>
                </p:cTn>
                <p:tgtEl>
                  <p:spTgt spid="520"/>
                </p:tgtEl>
              </p:cMediaNode>
            </p:audio>
            <p:audio>
              <p:cMediaNode vol="80000">
                <p:cTn id="43" fill="hold" display="0">
                  <p:stCondLst>
                    <p:cond delay="indefinite"/>
                  </p:stCondLst>
                  <p:endCondLst>
                    <p:cond evt="onStopAudio" delay="0">
                      <p:tgtEl>
                        <p:sldTgt/>
                      </p:tgtEl>
                    </p:cond>
                  </p:endCondLst>
                </p:cTn>
                <p:tgtEl>
                  <p:spTgt spid="521"/>
                </p:tgtEl>
              </p:cMediaNode>
            </p:audio>
          </p:childTnLst>
        </p:cTn>
      </p:par>
    </p:tnLst>
    <p:bldLst>
      <p:bldP spid="519" grpId="0"/>
      <p:bldP spid="519" grpId="1"/>
      <p:bldP spid="523" grpId="0"/>
      <p:bldP spid="523" grpId="1"/>
      <p:bldP spid="525" grpId="0"/>
      <p:bldP spid="525" grpId="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562"/>
        <p:cNvGrpSpPr/>
        <p:nvPr/>
      </p:nvGrpSpPr>
      <p:grpSpPr>
        <a:xfrm>
          <a:off x="0" y="0"/>
          <a:ext cx="0" cy="0"/>
          <a:chOff x="0" y="0"/>
          <a:chExt cx="0" cy="0"/>
        </a:xfrm>
      </p:grpSpPr>
      <p:sp>
        <p:nvSpPr>
          <p:cNvPr id="563" name="Google Shape;563;p42"/>
          <p:cNvSpPr/>
          <p:nvPr/>
        </p:nvSpPr>
        <p:spPr>
          <a:xfrm rot="-2700000">
            <a:off x="10557522" y="4845194"/>
            <a:ext cx="779648" cy="839245"/>
          </a:xfrm>
          <a:custGeom>
            <a:avLst/>
            <a:gdLst/>
            <a:ahLst/>
            <a:cxnLst/>
            <a:rect l="l" t="t" r="r" b="b"/>
            <a:pathLst>
              <a:path w="25591" h="27544" extrusionOk="0">
                <a:moveTo>
                  <a:pt x="14046" y="70"/>
                </a:moveTo>
                <a:cubicBezTo>
                  <a:pt x="11186" y="-321"/>
                  <a:pt x="8318" y="1001"/>
                  <a:pt x="6315" y="1873"/>
                </a:cubicBezTo>
                <a:cubicBezTo>
                  <a:pt x="4312" y="2745"/>
                  <a:pt x="3013" y="4080"/>
                  <a:pt x="2029" y="5302"/>
                </a:cubicBezTo>
                <a:cubicBezTo>
                  <a:pt x="1045" y="6524"/>
                  <a:pt x="728" y="7683"/>
                  <a:pt x="410" y="9207"/>
                </a:cubicBezTo>
                <a:cubicBezTo>
                  <a:pt x="93" y="10731"/>
                  <a:pt x="-162" y="12541"/>
                  <a:pt x="124" y="14446"/>
                </a:cubicBezTo>
                <a:cubicBezTo>
                  <a:pt x="410" y="16351"/>
                  <a:pt x="330" y="18462"/>
                  <a:pt x="2124" y="20637"/>
                </a:cubicBezTo>
                <a:cubicBezTo>
                  <a:pt x="3918" y="22812"/>
                  <a:pt x="7486" y="27058"/>
                  <a:pt x="10887" y="27495"/>
                </a:cubicBezTo>
                <a:cubicBezTo>
                  <a:pt x="14288" y="27932"/>
                  <a:pt x="20087" y="25355"/>
                  <a:pt x="22532" y="23259"/>
                </a:cubicBezTo>
                <a:cubicBezTo>
                  <a:pt x="24977" y="21164"/>
                  <a:pt x="25399" y="18096"/>
                  <a:pt x="25556" y="14922"/>
                </a:cubicBezTo>
                <a:cubicBezTo>
                  <a:pt x="25713" y="11748"/>
                  <a:pt x="25392" y="6692"/>
                  <a:pt x="23474" y="4217"/>
                </a:cubicBezTo>
                <a:cubicBezTo>
                  <a:pt x="21556" y="1742"/>
                  <a:pt x="16906" y="461"/>
                  <a:pt x="14046" y="70"/>
                </a:cubicBezTo>
                <a:close/>
              </a:path>
            </a:pathLst>
          </a:custGeom>
          <a:solidFill>
            <a:schemeClr val="accent6"/>
          </a:solidFill>
          <a:ln>
            <a:noFill/>
          </a:ln>
        </p:spPr>
      </p:sp>
      <p:sp>
        <p:nvSpPr>
          <p:cNvPr id="565" name="Google Shape;565;p42"/>
          <p:cNvSpPr/>
          <p:nvPr/>
        </p:nvSpPr>
        <p:spPr>
          <a:xfrm rot="2700000">
            <a:off x="-1427184" y="4914623"/>
            <a:ext cx="779648" cy="839245"/>
          </a:xfrm>
          <a:custGeom>
            <a:avLst/>
            <a:gdLst/>
            <a:ahLst/>
            <a:cxnLst/>
            <a:rect l="l" t="t" r="r" b="b"/>
            <a:pathLst>
              <a:path w="25591" h="27544" extrusionOk="0">
                <a:moveTo>
                  <a:pt x="14046" y="70"/>
                </a:moveTo>
                <a:cubicBezTo>
                  <a:pt x="11186" y="-321"/>
                  <a:pt x="8318" y="1001"/>
                  <a:pt x="6315" y="1873"/>
                </a:cubicBezTo>
                <a:cubicBezTo>
                  <a:pt x="4312" y="2745"/>
                  <a:pt x="3013" y="4080"/>
                  <a:pt x="2029" y="5302"/>
                </a:cubicBezTo>
                <a:cubicBezTo>
                  <a:pt x="1045" y="6524"/>
                  <a:pt x="728" y="7683"/>
                  <a:pt x="410" y="9207"/>
                </a:cubicBezTo>
                <a:cubicBezTo>
                  <a:pt x="93" y="10731"/>
                  <a:pt x="-162" y="12541"/>
                  <a:pt x="124" y="14446"/>
                </a:cubicBezTo>
                <a:cubicBezTo>
                  <a:pt x="410" y="16351"/>
                  <a:pt x="330" y="18462"/>
                  <a:pt x="2124" y="20637"/>
                </a:cubicBezTo>
                <a:cubicBezTo>
                  <a:pt x="3918" y="22812"/>
                  <a:pt x="7486" y="27058"/>
                  <a:pt x="10887" y="27495"/>
                </a:cubicBezTo>
                <a:cubicBezTo>
                  <a:pt x="14288" y="27932"/>
                  <a:pt x="20087" y="25355"/>
                  <a:pt x="22532" y="23259"/>
                </a:cubicBezTo>
                <a:cubicBezTo>
                  <a:pt x="24977" y="21164"/>
                  <a:pt x="25399" y="18096"/>
                  <a:pt x="25556" y="14922"/>
                </a:cubicBezTo>
                <a:cubicBezTo>
                  <a:pt x="25713" y="11748"/>
                  <a:pt x="25392" y="6692"/>
                  <a:pt x="23474" y="4217"/>
                </a:cubicBezTo>
                <a:cubicBezTo>
                  <a:pt x="21556" y="1742"/>
                  <a:pt x="16906" y="461"/>
                  <a:pt x="14046" y="70"/>
                </a:cubicBezTo>
                <a:close/>
              </a:path>
            </a:pathLst>
          </a:custGeom>
          <a:solidFill>
            <a:schemeClr val="accent6"/>
          </a:solidFill>
          <a:ln>
            <a:noFill/>
          </a:ln>
        </p:spPr>
      </p:sp>
      <p:sp>
        <p:nvSpPr>
          <p:cNvPr id="567" name="Google Shape;567;p42"/>
          <p:cNvSpPr txBox="1">
            <a:spLocks noGrp="1"/>
          </p:cNvSpPr>
          <p:nvPr>
            <p:ph type="subTitle" idx="5"/>
          </p:nvPr>
        </p:nvSpPr>
        <p:spPr>
          <a:xfrm>
            <a:off x="5655294" y="971828"/>
            <a:ext cx="3672000" cy="292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it-IT" sz="4000" dirty="0"/>
              <a:t>Stupor Mundi</a:t>
            </a:r>
            <a:endParaRPr sz="4000" dirty="0"/>
          </a:p>
        </p:txBody>
      </p:sp>
      <p:sp>
        <p:nvSpPr>
          <p:cNvPr id="568" name="Google Shape;568;p42"/>
          <p:cNvSpPr txBox="1">
            <a:spLocks noGrp="1"/>
          </p:cNvSpPr>
          <p:nvPr>
            <p:ph type="subTitle" idx="2"/>
          </p:nvPr>
        </p:nvSpPr>
        <p:spPr>
          <a:xfrm>
            <a:off x="-2168373" y="-1314009"/>
            <a:ext cx="3672000" cy="292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it-IT" dirty="0"/>
              <a:t>Introduzione</a:t>
            </a:r>
            <a:endParaRPr dirty="0"/>
          </a:p>
        </p:txBody>
      </p:sp>
      <p:sp>
        <p:nvSpPr>
          <p:cNvPr id="569" name="Google Shape;569;p42"/>
          <p:cNvSpPr txBox="1">
            <a:spLocks noGrp="1"/>
          </p:cNvSpPr>
          <p:nvPr>
            <p:ph type="subTitle" idx="8"/>
          </p:nvPr>
        </p:nvSpPr>
        <p:spPr>
          <a:xfrm>
            <a:off x="-2890835" y="5770040"/>
            <a:ext cx="3672000" cy="292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err="1"/>
              <a:t>Scuola</a:t>
            </a:r>
            <a:r>
              <a:rPr lang="en" dirty="0"/>
              <a:t> Siciliana</a:t>
            </a:r>
            <a:endParaRPr dirty="0"/>
          </a:p>
        </p:txBody>
      </p:sp>
      <p:sp>
        <p:nvSpPr>
          <p:cNvPr id="570" name="Google Shape;570;p42"/>
          <p:cNvSpPr txBox="1">
            <a:spLocks noGrp="1"/>
          </p:cNvSpPr>
          <p:nvPr>
            <p:ph type="subTitle" idx="14"/>
          </p:nvPr>
        </p:nvSpPr>
        <p:spPr>
          <a:xfrm>
            <a:off x="9115587" y="5673709"/>
            <a:ext cx="3672000" cy="292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err="1"/>
              <a:t>Università</a:t>
            </a:r>
            <a:r>
              <a:rPr lang="en" dirty="0"/>
              <a:t> di Napoli</a:t>
            </a:r>
            <a:endParaRPr dirty="0"/>
          </a:p>
        </p:txBody>
      </p:sp>
      <p:sp>
        <p:nvSpPr>
          <p:cNvPr id="571" name="Google Shape;571;p42"/>
          <p:cNvSpPr txBox="1">
            <a:spLocks noGrp="1"/>
          </p:cNvSpPr>
          <p:nvPr>
            <p:ph type="subTitle" idx="7"/>
          </p:nvPr>
        </p:nvSpPr>
        <p:spPr>
          <a:xfrm>
            <a:off x="-2890882" y="6078185"/>
            <a:ext cx="3672000" cy="360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La </a:t>
            </a:r>
            <a:r>
              <a:rPr lang="en" dirty="0" err="1"/>
              <a:t>cultura</a:t>
            </a:r>
            <a:r>
              <a:rPr lang="en" dirty="0"/>
              <a:t>…</a:t>
            </a:r>
            <a:endParaRPr dirty="0"/>
          </a:p>
        </p:txBody>
      </p:sp>
      <p:sp>
        <p:nvSpPr>
          <p:cNvPr id="572" name="Google Shape;572;p42"/>
          <p:cNvSpPr txBox="1">
            <a:spLocks noGrp="1"/>
          </p:cNvSpPr>
          <p:nvPr>
            <p:ph type="subTitle" idx="13"/>
          </p:nvPr>
        </p:nvSpPr>
        <p:spPr>
          <a:xfrm>
            <a:off x="9097937" y="5981862"/>
            <a:ext cx="3672000" cy="360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a:t>
            </a:r>
            <a:r>
              <a:rPr lang="en" dirty="0" err="1"/>
              <a:t>anche</a:t>
            </a:r>
            <a:r>
              <a:rPr lang="en" dirty="0"/>
              <a:t> al Sud</a:t>
            </a:r>
            <a:endParaRPr dirty="0"/>
          </a:p>
        </p:txBody>
      </p:sp>
      <p:sp>
        <p:nvSpPr>
          <p:cNvPr id="573" name="Google Shape;573;p42"/>
          <p:cNvSpPr txBox="1">
            <a:spLocks noGrp="1"/>
          </p:cNvSpPr>
          <p:nvPr>
            <p:ph type="subTitle" idx="4"/>
          </p:nvPr>
        </p:nvSpPr>
        <p:spPr>
          <a:xfrm>
            <a:off x="6041270" y="1406723"/>
            <a:ext cx="3672000" cy="360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Da dove </a:t>
            </a:r>
            <a:r>
              <a:rPr lang="en" dirty="0" err="1"/>
              <a:t>deriva</a:t>
            </a:r>
            <a:r>
              <a:rPr lang="en" dirty="0"/>
              <a:t>?</a:t>
            </a:r>
            <a:endParaRPr dirty="0"/>
          </a:p>
        </p:txBody>
      </p:sp>
      <p:sp>
        <p:nvSpPr>
          <p:cNvPr id="574" name="Google Shape;574;p42"/>
          <p:cNvSpPr txBox="1">
            <a:spLocks noGrp="1"/>
          </p:cNvSpPr>
          <p:nvPr>
            <p:ph type="title" idx="15"/>
          </p:nvPr>
        </p:nvSpPr>
        <p:spPr>
          <a:xfrm>
            <a:off x="718500" y="-1010290"/>
            <a:ext cx="7707000" cy="360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err="1"/>
              <a:t>Contenuti</a:t>
            </a:r>
            <a:endParaRPr dirty="0"/>
          </a:p>
        </p:txBody>
      </p:sp>
      <p:sp>
        <p:nvSpPr>
          <p:cNvPr id="575" name="Google Shape;575;p42"/>
          <p:cNvSpPr txBox="1">
            <a:spLocks noGrp="1"/>
          </p:cNvSpPr>
          <p:nvPr>
            <p:ph type="subTitle" idx="1"/>
          </p:nvPr>
        </p:nvSpPr>
        <p:spPr>
          <a:xfrm>
            <a:off x="-2127872" y="-963317"/>
            <a:ext cx="3672000" cy="360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Storia di </a:t>
            </a:r>
            <a:r>
              <a:rPr lang="it-IT" dirty="0" err="1"/>
              <a:t>F</a:t>
            </a:r>
            <a:r>
              <a:rPr lang="en" dirty="0" err="1"/>
              <a:t>ederico</a:t>
            </a:r>
            <a:r>
              <a:rPr lang="en" dirty="0"/>
              <a:t> II</a:t>
            </a:r>
            <a:endParaRPr dirty="0"/>
          </a:p>
        </p:txBody>
      </p:sp>
      <p:sp>
        <p:nvSpPr>
          <p:cNvPr id="578" name="Google Shape;578;p42"/>
          <p:cNvSpPr txBox="1">
            <a:spLocks noGrp="1"/>
          </p:cNvSpPr>
          <p:nvPr>
            <p:ph type="title" idx="6"/>
          </p:nvPr>
        </p:nvSpPr>
        <p:spPr>
          <a:xfrm>
            <a:off x="-1454991" y="5103540"/>
            <a:ext cx="848700" cy="467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03</a:t>
            </a:r>
            <a:endParaRPr dirty="0"/>
          </a:p>
        </p:txBody>
      </p:sp>
      <p:sp>
        <p:nvSpPr>
          <p:cNvPr id="579" name="Google Shape;579;p42"/>
          <p:cNvSpPr txBox="1">
            <a:spLocks noGrp="1"/>
          </p:cNvSpPr>
          <p:nvPr>
            <p:ph type="title" idx="9"/>
          </p:nvPr>
        </p:nvSpPr>
        <p:spPr>
          <a:xfrm>
            <a:off x="10509575" y="5007217"/>
            <a:ext cx="848700" cy="467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04</a:t>
            </a:r>
            <a:endParaRPr/>
          </a:p>
        </p:txBody>
      </p:sp>
      <p:sp>
        <p:nvSpPr>
          <p:cNvPr id="2" name="Google Shape;3360;p87">
            <a:extLst>
              <a:ext uri="{FF2B5EF4-FFF2-40B4-BE49-F238E27FC236}">
                <a16:creationId xmlns:a16="http://schemas.microsoft.com/office/drawing/2014/main" id="{407B5D2F-0BFB-77F0-C627-F4A51CC3E383}"/>
              </a:ext>
            </a:extLst>
          </p:cNvPr>
          <p:cNvSpPr txBox="1">
            <a:spLocks/>
          </p:cNvSpPr>
          <p:nvPr/>
        </p:nvSpPr>
        <p:spPr>
          <a:xfrm>
            <a:off x="826572" y="-3788134"/>
            <a:ext cx="6367800" cy="28980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4800"/>
              <a:buFont typeface="Rakkas"/>
              <a:buNone/>
              <a:defRPr sz="4000" b="0" i="0" u="none" strike="noStrike" cap="none">
                <a:solidFill>
                  <a:schemeClr val="accent1"/>
                </a:solidFill>
                <a:latin typeface="Rakkas"/>
                <a:ea typeface="Rakkas"/>
                <a:cs typeface="Rakkas"/>
                <a:sym typeface="Rakkas"/>
              </a:defRPr>
            </a:lvl1pPr>
            <a:lvl2pPr marR="0" lvl="1" algn="ctr" rtl="0">
              <a:lnSpc>
                <a:spcPct val="100000"/>
              </a:lnSpc>
              <a:spcBef>
                <a:spcPts val="0"/>
              </a:spcBef>
              <a:spcAft>
                <a:spcPts val="0"/>
              </a:spcAft>
              <a:buClr>
                <a:schemeClr val="dk1"/>
              </a:buClr>
              <a:buSzPts val="4800"/>
              <a:buFont typeface="Rakkas"/>
              <a:buNone/>
              <a:defRPr sz="4800" b="0" i="0" u="none" strike="noStrike" cap="none">
                <a:solidFill>
                  <a:schemeClr val="dk1"/>
                </a:solidFill>
                <a:latin typeface="Rakkas"/>
                <a:ea typeface="Rakkas"/>
                <a:cs typeface="Rakkas"/>
                <a:sym typeface="Rakkas"/>
              </a:defRPr>
            </a:lvl2pPr>
            <a:lvl3pPr marR="0" lvl="2" algn="ctr" rtl="0">
              <a:lnSpc>
                <a:spcPct val="100000"/>
              </a:lnSpc>
              <a:spcBef>
                <a:spcPts val="0"/>
              </a:spcBef>
              <a:spcAft>
                <a:spcPts val="0"/>
              </a:spcAft>
              <a:buClr>
                <a:schemeClr val="dk1"/>
              </a:buClr>
              <a:buSzPts val="4800"/>
              <a:buFont typeface="Rakkas"/>
              <a:buNone/>
              <a:defRPr sz="4800" b="0" i="0" u="none" strike="noStrike" cap="none">
                <a:solidFill>
                  <a:schemeClr val="dk1"/>
                </a:solidFill>
                <a:latin typeface="Rakkas"/>
                <a:ea typeface="Rakkas"/>
                <a:cs typeface="Rakkas"/>
                <a:sym typeface="Rakkas"/>
              </a:defRPr>
            </a:lvl3pPr>
            <a:lvl4pPr marR="0" lvl="3" algn="ctr" rtl="0">
              <a:lnSpc>
                <a:spcPct val="100000"/>
              </a:lnSpc>
              <a:spcBef>
                <a:spcPts val="0"/>
              </a:spcBef>
              <a:spcAft>
                <a:spcPts val="0"/>
              </a:spcAft>
              <a:buClr>
                <a:schemeClr val="dk1"/>
              </a:buClr>
              <a:buSzPts val="4800"/>
              <a:buFont typeface="Rakkas"/>
              <a:buNone/>
              <a:defRPr sz="4800" b="0" i="0" u="none" strike="noStrike" cap="none">
                <a:solidFill>
                  <a:schemeClr val="dk1"/>
                </a:solidFill>
                <a:latin typeface="Rakkas"/>
                <a:ea typeface="Rakkas"/>
                <a:cs typeface="Rakkas"/>
                <a:sym typeface="Rakkas"/>
              </a:defRPr>
            </a:lvl4pPr>
            <a:lvl5pPr marR="0" lvl="4" algn="ctr" rtl="0">
              <a:lnSpc>
                <a:spcPct val="100000"/>
              </a:lnSpc>
              <a:spcBef>
                <a:spcPts val="0"/>
              </a:spcBef>
              <a:spcAft>
                <a:spcPts val="0"/>
              </a:spcAft>
              <a:buClr>
                <a:schemeClr val="dk1"/>
              </a:buClr>
              <a:buSzPts val="4800"/>
              <a:buFont typeface="Rakkas"/>
              <a:buNone/>
              <a:defRPr sz="4800" b="0" i="0" u="none" strike="noStrike" cap="none">
                <a:solidFill>
                  <a:schemeClr val="dk1"/>
                </a:solidFill>
                <a:latin typeface="Rakkas"/>
                <a:ea typeface="Rakkas"/>
                <a:cs typeface="Rakkas"/>
                <a:sym typeface="Rakkas"/>
              </a:defRPr>
            </a:lvl5pPr>
            <a:lvl6pPr marR="0" lvl="5" algn="ctr" rtl="0">
              <a:lnSpc>
                <a:spcPct val="100000"/>
              </a:lnSpc>
              <a:spcBef>
                <a:spcPts val="0"/>
              </a:spcBef>
              <a:spcAft>
                <a:spcPts val="0"/>
              </a:spcAft>
              <a:buClr>
                <a:schemeClr val="dk1"/>
              </a:buClr>
              <a:buSzPts val="4800"/>
              <a:buFont typeface="Rakkas"/>
              <a:buNone/>
              <a:defRPr sz="4800" b="0" i="0" u="none" strike="noStrike" cap="none">
                <a:solidFill>
                  <a:schemeClr val="dk1"/>
                </a:solidFill>
                <a:latin typeface="Rakkas"/>
                <a:ea typeface="Rakkas"/>
                <a:cs typeface="Rakkas"/>
                <a:sym typeface="Rakkas"/>
              </a:defRPr>
            </a:lvl6pPr>
            <a:lvl7pPr marR="0" lvl="6" algn="ctr" rtl="0">
              <a:lnSpc>
                <a:spcPct val="100000"/>
              </a:lnSpc>
              <a:spcBef>
                <a:spcPts val="0"/>
              </a:spcBef>
              <a:spcAft>
                <a:spcPts val="0"/>
              </a:spcAft>
              <a:buClr>
                <a:schemeClr val="dk1"/>
              </a:buClr>
              <a:buSzPts val="4800"/>
              <a:buFont typeface="Rakkas"/>
              <a:buNone/>
              <a:defRPr sz="4800" b="0" i="0" u="none" strike="noStrike" cap="none">
                <a:solidFill>
                  <a:schemeClr val="dk1"/>
                </a:solidFill>
                <a:latin typeface="Rakkas"/>
                <a:ea typeface="Rakkas"/>
                <a:cs typeface="Rakkas"/>
                <a:sym typeface="Rakkas"/>
              </a:defRPr>
            </a:lvl7pPr>
            <a:lvl8pPr marR="0" lvl="7" algn="ctr" rtl="0">
              <a:lnSpc>
                <a:spcPct val="100000"/>
              </a:lnSpc>
              <a:spcBef>
                <a:spcPts val="0"/>
              </a:spcBef>
              <a:spcAft>
                <a:spcPts val="0"/>
              </a:spcAft>
              <a:buClr>
                <a:schemeClr val="dk1"/>
              </a:buClr>
              <a:buSzPts val="4800"/>
              <a:buFont typeface="Rakkas"/>
              <a:buNone/>
              <a:defRPr sz="4800" b="0" i="0" u="none" strike="noStrike" cap="none">
                <a:solidFill>
                  <a:schemeClr val="dk1"/>
                </a:solidFill>
                <a:latin typeface="Rakkas"/>
                <a:ea typeface="Rakkas"/>
                <a:cs typeface="Rakkas"/>
                <a:sym typeface="Rakkas"/>
              </a:defRPr>
            </a:lvl8pPr>
            <a:lvl9pPr marR="0" lvl="8" algn="ctr" rtl="0">
              <a:lnSpc>
                <a:spcPct val="100000"/>
              </a:lnSpc>
              <a:spcBef>
                <a:spcPts val="0"/>
              </a:spcBef>
              <a:spcAft>
                <a:spcPts val="0"/>
              </a:spcAft>
              <a:buClr>
                <a:schemeClr val="dk1"/>
              </a:buClr>
              <a:buSzPts val="4800"/>
              <a:buFont typeface="Rakkas"/>
              <a:buNone/>
              <a:defRPr sz="4800" b="0" i="0" u="none" strike="noStrike" cap="none">
                <a:solidFill>
                  <a:schemeClr val="dk1"/>
                </a:solidFill>
                <a:latin typeface="Rakkas"/>
                <a:ea typeface="Rakkas"/>
                <a:cs typeface="Rakkas"/>
                <a:sym typeface="Rakkas"/>
              </a:defRPr>
            </a:lvl9pPr>
          </a:lstStyle>
          <a:p>
            <a:r>
              <a:rPr lang="it-IT" sz="6600" dirty="0"/>
              <a:t>STUPOR</a:t>
            </a:r>
            <a:br>
              <a:rPr lang="it-IT" sz="6600" dirty="0"/>
            </a:br>
            <a:r>
              <a:rPr lang="it-IT" sz="6600" dirty="0"/>
              <a:t>MUNDI</a:t>
            </a:r>
          </a:p>
        </p:txBody>
      </p:sp>
      <p:grpSp>
        <p:nvGrpSpPr>
          <p:cNvPr id="3" name="Google Shape;3361;p87">
            <a:extLst>
              <a:ext uri="{FF2B5EF4-FFF2-40B4-BE49-F238E27FC236}">
                <a16:creationId xmlns:a16="http://schemas.microsoft.com/office/drawing/2014/main" id="{E373E86B-337A-BFAB-4EBA-875BCF266D27}"/>
              </a:ext>
            </a:extLst>
          </p:cNvPr>
          <p:cNvGrpSpPr/>
          <p:nvPr/>
        </p:nvGrpSpPr>
        <p:grpSpPr>
          <a:xfrm>
            <a:off x="8425792" y="-2636344"/>
            <a:ext cx="3595630" cy="1354984"/>
            <a:chOff x="2774185" y="-290362"/>
            <a:chExt cx="3595630" cy="1354984"/>
          </a:xfrm>
        </p:grpSpPr>
        <p:grpSp>
          <p:nvGrpSpPr>
            <p:cNvPr id="4" name="Google Shape;3362;p87">
              <a:extLst>
                <a:ext uri="{FF2B5EF4-FFF2-40B4-BE49-F238E27FC236}">
                  <a16:creationId xmlns:a16="http://schemas.microsoft.com/office/drawing/2014/main" id="{92A70B75-4A10-3CA4-ED88-7C125AA15B98}"/>
                </a:ext>
              </a:extLst>
            </p:cNvPr>
            <p:cNvGrpSpPr/>
            <p:nvPr/>
          </p:nvGrpSpPr>
          <p:grpSpPr>
            <a:xfrm>
              <a:off x="2774185" y="-290362"/>
              <a:ext cx="3443230" cy="1338264"/>
              <a:chOff x="2774185" y="-290362"/>
              <a:chExt cx="3443230" cy="1338264"/>
            </a:xfrm>
          </p:grpSpPr>
          <p:sp>
            <p:nvSpPr>
              <p:cNvPr id="21" name="Google Shape;3363;p87">
                <a:extLst>
                  <a:ext uri="{FF2B5EF4-FFF2-40B4-BE49-F238E27FC236}">
                    <a16:creationId xmlns:a16="http://schemas.microsoft.com/office/drawing/2014/main" id="{E9BA73DE-0FA0-5320-2CAF-5EFA586B08AE}"/>
                  </a:ext>
                </a:extLst>
              </p:cNvPr>
              <p:cNvSpPr/>
              <p:nvPr/>
            </p:nvSpPr>
            <p:spPr>
              <a:xfrm rot="-6421986">
                <a:off x="3117331" y="583776"/>
                <a:ext cx="87530" cy="395298"/>
              </a:xfrm>
              <a:custGeom>
                <a:avLst/>
                <a:gdLst/>
                <a:ahLst/>
                <a:cxnLst/>
                <a:rect l="l" t="t" r="r" b="b"/>
                <a:pathLst>
                  <a:path w="3937" h="17780" extrusionOk="0">
                    <a:moveTo>
                      <a:pt x="1968" y="0"/>
                    </a:moveTo>
                    <a:cubicBezTo>
                      <a:pt x="267" y="5804"/>
                      <a:pt x="0" y="11775"/>
                      <a:pt x="0" y="17779"/>
                    </a:cubicBezTo>
                    <a:lnTo>
                      <a:pt x="3936" y="17779"/>
                    </a:lnTo>
                    <a:cubicBezTo>
                      <a:pt x="3936" y="11742"/>
                      <a:pt x="3636" y="5804"/>
                      <a:pt x="196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3364;p87">
                <a:extLst>
                  <a:ext uri="{FF2B5EF4-FFF2-40B4-BE49-F238E27FC236}">
                    <a16:creationId xmlns:a16="http://schemas.microsoft.com/office/drawing/2014/main" id="{70B4935D-4115-5775-B307-E9550FE80A2C}"/>
                  </a:ext>
                </a:extLst>
              </p:cNvPr>
              <p:cNvSpPr/>
              <p:nvPr/>
            </p:nvSpPr>
            <p:spPr>
              <a:xfrm rot="-6421986">
                <a:off x="2940708" y="606227"/>
                <a:ext cx="250696" cy="408660"/>
              </a:xfrm>
              <a:custGeom>
                <a:avLst/>
                <a:gdLst/>
                <a:ahLst/>
                <a:cxnLst/>
                <a:rect l="l" t="t" r="r" b="b"/>
                <a:pathLst>
                  <a:path w="11276" h="18381" extrusionOk="0">
                    <a:moveTo>
                      <a:pt x="5638" y="1"/>
                    </a:moveTo>
                    <a:cubicBezTo>
                      <a:pt x="3303" y="6105"/>
                      <a:pt x="2102" y="12310"/>
                      <a:pt x="1" y="18381"/>
                    </a:cubicBezTo>
                    <a:cubicBezTo>
                      <a:pt x="1035" y="18214"/>
                      <a:pt x="1902" y="17914"/>
                      <a:pt x="2736" y="17547"/>
                    </a:cubicBezTo>
                    <a:cubicBezTo>
                      <a:pt x="2769" y="16613"/>
                      <a:pt x="2769" y="15712"/>
                      <a:pt x="2869" y="14845"/>
                    </a:cubicBezTo>
                    <a:cubicBezTo>
                      <a:pt x="3136" y="12710"/>
                      <a:pt x="3770" y="10609"/>
                      <a:pt x="4104" y="8474"/>
                    </a:cubicBezTo>
                    <a:cubicBezTo>
                      <a:pt x="4304" y="6973"/>
                      <a:pt x="4504" y="5472"/>
                      <a:pt x="5204" y="4071"/>
                    </a:cubicBezTo>
                    <a:cubicBezTo>
                      <a:pt x="5305" y="3804"/>
                      <a:pt x="5338" y="3470"/>
                      <a:pt x="5738" y="3370"/>
                    </a:cubicBezTo>
                    <a:cubicBezTo>
                      <a:pt x="6305" y="4371"/>
                      <a:pt x="6639" y="5405"/>
                      <a:pt x="6839" y="6539"/>
                    </a:cubicBezTo>
                    <a:cubicBezTo>
                      <a:pt x="7506" y="10041"/>
                      <a:pt x="8107" y="13544"/>
                      <a:pt x="8473" y="17080"/>
                    </a:cubicBezTo>
                    <a:cubicBezTo>
                      <a:pt x="8507" y="17313"/>
                      <a:pt x="8440" y="17547"/>
                      <a:pt x="8740" y="17647"/>
                    </a:cubicBezTo>
                    <a:cubicBezTo>
                      <a:pt x="9508" y="17914"/>
                      <a:pt x="10308" y="18247"/>
                      <a:pt x="11275" y="18381"/>
                    </a:cubicBezTo>
                    <a:cubicBezTo>
                      <a:pt x="9174" y="12310"/>
                      <a:pt x="8006" y="6072"/>
                      <a:pt x="563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3365;p87">
                <a:extLst>
                  <a:ext uri="{FF2B5EF4-FFF2-40B4-BE49-F238E27FC236}">
                    <a16:creationId xmlns:a16="http://schemas.microsoft.com/office/drawing/2014/main" id="{EDFF73E8-FCD0-6F11-8A44-22D70248EBA6}"/>
                  </a:ext>
                </a:extLst>
              </p:cNvPr>
              <p:cNvSpPr/>
              <p:nvPr/>
            </p:nvSpPr>
            <p:spPr>
              <a:xfrm rot="-6421986">
                <a:off x="3324782" y="700991"/>
                <a:ext cx="89754" cy="20788"/>
              </a:xfrm>
              <a:custGeom>
                <a:avLst/>
                <a:gdLst/>
                <a:ahLst/>
                <a:cxnLst/>
                <a:rect l="l" t="t" r="r" b="b"/>
                <a:pathLst>
                  <a:path w="4037" h="935" extrusionOk="0">
                    <a:moveTo>
                      <a:pt x="3870" y="0"/>
                    </a:moveTo>
                    <a:cubicBezTo>
                      <a:pt x="3236" y="67"/>
                      <a:pt x="2603" y="92"/>
                      <a:pt x="1973" y="92"/>
                    </a:cubicBezTo>
                    <a:cubicBezTo>
                      <a:pt x="1343" y="92"/>
                      <a:pt x="718" y="67"/>
                      <a:pt x="101" y="33"/>
                    </a:cubicBezTo>
                    <a:cubicBezTo>
                      <a:pt x="1" y="334"/>
                      <a:pt x="34" y="601"/>
                      <a:pt x="67" y="934"/>
                    </a:cubicBezTo>
                    <a:lnTo>
                      <a:pt x="3903" y="934"/>
                    </a:lnTo>
                    <a:cubicBezTo>
                      <a:pt x="3970" y="601"/>
                      <a:pt x="4037" y="300"/>
                      <a:pt x="3870" y="0"/>
                    </a:cubicBezTo>
                    <a:close/>
                  </a:path>
                </a:pathLst>
              </a:custGeom>
              <a:solidFill>
                <a:srgbClr val="FFD0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3366;p87">
                <a:extLst>
                  <a:ext uri="{FF2B5EF4-FFF2-40B4-BE49-F238E27FC236}">
                    <a16:creationId xmlns:a16="http://schemas.microsoft.com/office/drawing/2014/main" id="{7BEFD850-DA72-B8CD-6FF5-61F2791865D6}"/>
                  </a:ext>
                </a:extLst>
              </p:cNvPr>
              <p:cNvSpPr/>
              <p:nvPr/>
            </p:nvSpPr>
            <p:spPr>
              <a:xfrm rot="-6421986">
                <a:off x="5438047" y="-658304"/>
                <a:ext cx="56382" cy="1467226"/>
              </a:xfrm>
              <a:custGeom>
                <a:avLst/>
                <a:gdLst/>
                <a:ahLst/>
                <a:cxnLst/>
                <a:rect l="l" t="t" r="r" b="b"/>
                <a:pathLst>
                  <a:path w="2536" h="65994" extrusionOk="0">
                    <a:moveTo>
                      <a:pt x="724" y="1"/>
                    </a:moveTo>
                    <a:cubicBezTo>
                      <a:pt x="561" y="1"/>
                      <a:pt x="348" y="28"/>
                      <a:pt x="67" y="71"/>
                    </a:cubicBezTo>
                    <a:cubicBezTo>
                      <a:pt x="1" y="16149"/>
                      <a:pt x="1" y="49706"/>
                      <a:pt x="34" y="65818"/>
                    </a:cubicBezTo>
                    <a:cubicBezTo>
                      <a:pt x="480" y="65925"/>
                      <a:pt x="926" y="65994"/>
                      <a:pt x="1368" y="65994"/>
                    </a:cubicBezTo>
                    <a:cubicBezTo>
                      <a:pt x="1751" y="65994"/>
                      <a:pt x="2130" y="65942"/>
                      <a:pt x="2502" y="65818"/>
                    </a:cubicBezTo>
                    <a:cubicBezTo>
                      <a:pt x="2536" y="49706"/>
                      <a:pt x="2536" y="16082"/>
                      <a:pt x="2469" y="4"/>
                    </a:cubicBezTo>
                    <a:cubicBezTo>
                      <a:pt x="1535" y="4"/>
                      <a:pt x="1535" y="4"/>
                      <a:pt x="1535" y="805"/>
                    </a:cubicBezTo>
                    <a:cubicBezTo>
                      <a:pt x="1535" y="3740"/>
                      <a:pt x="1502" y="6675"/>
                      <a:pt x="1301" y="9611"/>
                    </a:cubicBezTo>
                    <a:cubicBezTo>
                      <a:pt x="1235" y="6742"/>
                      <a:pt x="1235" y="3873"/>
                      <a:pt x="1235" y="1005"/>
                    </a:cubicBezTo>
                    <a:cubicBezTo>
                      <a:pt x="1235" y="234"/>
                      <a:pt x="1198" y="1"/>
                      <a:pt x="7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3367;p87">
                <a:extLst>
                  <a:ext uri="{FF2B5EF4-FFF2-40B4-BE49-F238E27FC236}">
                    <a16:creationId xmlns:a16="http://schemas.microsoft.com/office/drawing/2014/main" id="{70581B3A-C797-1DF3-60FB-BFBD1D66750B}"/>
                  </a:ext>
                </a:extLst>
              </p:cNvPr>
              <p:cNvSpPr/>
              <p:nvPr/>
            </p:nvSpPr>
            <p:spPr>
              <a:xfrm rot="-6421986">
                <a:off x="4986564" y="138901"/>
                <a:ext cx="22" cy="152050"/>
              </a:xfrm>
              <a:custGeom>
                <a:avLst/>
                <a:gdLst/>
                <a:ahLst/>
                <a:cxnLst/>
                <a:rect l="l" t="t" r="r" b="b"/>
                <a:pathLst>
                  <a:path w="1" h="6839" extrusionOk="0">
                    <a:moveTo>
                      <a:pt x="1" y="0"/>
                    </a:moveTo>
                    <a:lnTo>
                      <a:pt x="1" y="0"/>
                    </a:lnTo>
                    <a:lnTo>
                      <a:pt x="1" y="6838"/>
                    </a:lnTo>
                    <a:lnTo>
                      <a:pt x="1" y="6838"/>
                    </a:lnTo>
                    <a:close/>
                  </a:path>
                </a:pathLst>
              </a:custGeom>
              <a:solidFill>
                <a:srgbClr val="8C501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3368;p87">
                <a:extLst>
                  <a:ext uri="{FF2B5EF4-FFF2-40B4-BE49-F238E27FC236}">
                    <a16:creationId xmlns:a16="http://schemas.microsoft.com/office/drawing/2014/main" id="{8706B6D6-A394-D5C2-8184-F41BA377FB9C}"/>
                  </a:ext>
                </a:extLst>
              </p:cNvPr>
              <p:cNvSpPr/>
              <p:nvPr/>
            </p:nvSpPr>
            <p:spPr>
              <a:xfrm rot="-6421986">
                <a:off x="3407914" y="680054"/>
                <a:ext cx="36373" cy="31170"/>
              </a:xfrm>
              <a:custGeom>
                <a:avLst/>
                <a:gdLst/>
                <a:ahLst/>
                <a:cxnLst/>
                <a:rect l="l" t="t" r="r" b="b"/>
                <a:pathLst>
                  <a:path w="1636" h="1402" extrusionOk="0">
                    <a:moveTo>
                      <a:pt x="801" y="1"/>
                    </a:moveTo>
                    <a:cubicBezTo>
                      <a:pt x="368" y="1"/>
                      <a:pt x="1" y="234"/>
                      <a:pt x="34" y="701"/>
                    </a:cubicBezTo>
                    <a:cubicBezTo>
                      <a:pt x="34" y="1202"/>
                      <a:pt x="468" y="1368"/>
                      <a:pt x="901" y="1402"/>
                    </a:cubicBezTo>
                    <a:cubicBezTo>
                      <a:pt x="1335" y="1368"/>
                      <a:pt x="1635" y="1202"/>
                      <a:pt x="1635" y="735"/>
                    </a:cubicBezTo>
                    <a:cubicBezTo>
                      <a:pt x="1635" y="201"/>
                      <a:pt x="1268" y="1"/>
                      <a:pt x="801" y="1"/>
                    </a:cubicBezTo>
                    <a:close/>
                  </a:path>
                </a:pathLst>
              </a:custGeom>
              <a:solidFill>
                <a:srgbClr val="F020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3369;p87">
                <a:extLst>
                  <a:ext uri="{FF2B5EF4-FFF2-40B4-BE49-F238E27FC236}">
                    <a16:creationId xmlns:a16="http://schemas.microsoft.com/office/drawing/2014/main" id="{FA473302-08D3-01F8-3F7E-E0C4D9F2DAF7}"/>
                  </a:ext>
                </a:extLst>
              </p:cNvPr>
              <p:cNvSpPr/>
              <p:nvPr/>
            </p:nvSpPr>
            <p:spPr>
              <a:xfrm rot="-1033267">
                <a:off x="3395656" y="241600"/>
                <a:ext cx="2839287" cy="81698"/>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3370;p87">
                <a:extLst>
                  <a:ext uri="{FF2B5EF4-FFF2-40B4-BE49-F238E27FC236}">
                    <a16:creationId xmlns:a16="http://schemas.microsoft.com/office/drawing/2014/main" id="{38F4556C-6376-D432-A17A-A975A7EC8D94}"/>
                  </a:ext>
                </a:extLst>
              </p:cNvPr>
              <p:cNvSpPr/>
              <p:nvPr/>
            </p:nvSpPr>
            <p:spPr>
              <a:xfrm rot="-6421986">
                <a:off x="4597574" y="231311"/>
                <a:ext cx="185443" cy="75836"/>
              </a:xfrm>
              <a:custGeom>
                <a:avLst/>
                <a:gdLst/>
                <a:ahLst/>
                <a:cxnLst/>
                <a:rect l="l" t="t" r="r" b="b"/>
                <a:pathLst>
                  <a:path w="8341" h="3411" extrusionOk="0">
                    <a:moveTo>
                      <a:pt x="2436" y="0"/>
                    </a:moveTo>
                    <a:cubicBezTo>
                      <a:pt x="2169" y="0"/>
                      <a:pt x="1969" y="67"/>
                      <a:pt x="1802" y="334"/>
                    </a:cubicBezTo>
                    <a:cubicBezTo>
                      <a:pt x="1168" y="1268"/>
                      <a:pt x="568" y="2235"/>
                      <a:pt x="1" y="3369"/>
                    </a:cubicBezTo>
                    <a:cubicBezTo>
                      <a:pt x="831" y="3399"/>
                      <a:pt x="1653" y="3411"/>
                      <a:pt x="2470" y="3411"/>
                    </a:cubicBezTo>
                    <a:cubicBezTo>
                      <a:pt x="4441" y="3411"/>
                      <a:pt x="6383" y="3340"/>
                      <a:pt x="8340" y="3269"/>
                    </a:cubicBezTo>
                    <a:cubicBezTo>
                      <a:pt x="8040" y="2902"/>
                      <a:pt x="7673" y="2636"/>
                      <a:pt x="7306" y="2402"/>
                    </a:cubicBezTo>
                    <a:cubicBezTo>
                      <a:pt x="6472" y="1835"/>
                      <a:pt x="5538" y="1368"/>
                      <a:pt x="4771" y="701"/>
                    </a:cubicBezTo>
                    <a:cubicBezTo>
                      <a:pt x="4071" y="67"/>
                      <a:pt x="3270" y="34"/>
                      <a:pt x="2436" y="0"/>
                    </a:cubicBezTo>
                    <a:close/>
                  </a:path>
                </a:pathLst>
              </a:custGeom>
              <a:solidFill>
                <a:srgbClr val="FFD0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3371;p87">
                <a:extLst>
                  <a:ext uri="{FF2B5EF4-FFF2-40B4-BE49-F238E27FC236}">
                    <a16:creationId xmlns:a16="http://schemas.microsoft.com/office/drawing/2014/main" id="{7A03DB69-E62D-7086-5B83-6C8D1F976D38}"/>
                  </a:ext>
                </a:extLst>
              </p:cNvPr>
              <p:cNvSpPr/>
              <p:nvPr/>
            </p:nvSpPr>
            <p:spPr>
              <a:xfrm rot="-6421986">
                <a:off x="3376221" y="665405"/>
                <a:ext cx="95690" cy="60184"/>
              </a:xfrm>
              <a:custGeom>
                <a:avLst/>
                <a:gdLst/>
                <a:ahLst/>
                <a:cxnLst/>
                <a:rect l="l" t="t" r="r" b="b"/>
                <a:pathLst>
                  <a:path w="4304" h="2707" extrusionOk="0">
                    <a:moveTo>
                      <a:pt x="2018" y="0"/>
                    </a:moveTo>
                    <a:cubicBezTo>
                      <a:pt x="1412" y="0"/>
                      <a:pt x="807" y="27"/>
                      <a:pt x="201" y="105"/>
                    </a:cubicBezTo>
                    <a:cubicBezTo>
                      <a:pt x="101" y="972"/>
                      <a:pt x="1" y="1840"/>
                      <a:pt x="68" y="2707"/>
                    </a:cubicBezTo>
                    <a:lnTo>
                      <a:pt x="4304" y="2707"/>
                    </a:lnTo>
                    <a:cubicBezTo>
                      <a:pt x="4304" y="1806"/>
                      <a:pt x="4271" y="939"/>
                      <a:pt x="4104" y="72"/>
                    </a:cubicBezTo>
                    <a:cubicBezTo>
                      <a:pt x="3408" y="36"/>
                      <a:pt x="2713" y="0"/>
                      <a:pt x="2018" y="0"/>
                    </a:cubicBezTo>
                    <a:close/>
                  </a:path>
                </a:pathLst>
              </a:custGeom>
              <a:solidFill>
                <a:srgbClr val="FFD0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372;p87">
                <a:extLst>
                  <a:ext uri="{FF2B5EF4-FFF2-40B4-BE49-F238E27FC236}">
                    <a16:creationId xmlns:a16="http://schemas.microsoft.com/office/drawing/2014/main" id="{3EC3B33B-3366-92B9-7A08-5269DF199519}"/>
                  </a:ext>
                </a:extLst>
              </p:cNvPr>
              <p:cNvSpPr/>
              <p:nvPr/>
            </p:nvSpPr>
            <p:spPr>
              <a:xfrm rot="-6421986">
                <a:off x="4670300" y="342581"/>
                <a:ext cx="107562" cy="75391"/>
              </a:xfrm>
              <a:custGeom>
                <a:avLst/>
                <a:gdLst/>
                <a:ahLst/>
                <a:cxnLst/>
                <a:rect l="l" t="t" r="r" b="b"/>
                <a:pathLst>
                  <a:path w="4838" h="3391" extrusionOk="0">
                    <a:moveTo>
                      <a:pt x="4637" y="0"/>
                    </a:moveTo>
                    <a:cubicBezTo>
                      <a:pt x="3303" y="1268"/>
                      <a:pt x="1602" y="2002"/>
                      <a:pt x="1" y="3269"/>
                    </a:cubicBezTo>
                    <a:cubicBezTo>
                      <a:pt x="556" y="3359"/>
                      <a:pt x="1053" y="3391"/>
                      <a:pt x="1524" y="3391"/>
                    </a:cubicBezTo>
                    <a:cubicBezTo>
                      <a:pt x="1930" y="3391"/>
                      <a:pt x="2316" y="3367"/>
                      <a:pt x="2703" y="3336"/>
                    </a:cubicBezTo>
                    <a:cubicBezTo>
                      <a:pt x="2936" y="3336"/>
                      <a:pt x="3070" y="3136"/>
                      <a:pt x="3203" y="2936"/>
                    </a:cubicBezTo>
                    <a:cubicBezTo>
                      <a:pt x="3737" y="2035"/>
                      <a:pt x="4304" y="1101"/>
                      <a:pt x="4838" y="201"/>
                    </a:cubicBezTo>
                    <a:lnTo>
                      <a:pt x="4637" y="0"/>
                    </a:lnTo>
                    <a:close/>
                  </a:path>
                </a:pathLst>
              </a:custGeom>
              <a:solidFill>
                <a:srgbClr val="FFD0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373;p87">
                <a:extLst>
                  <a:ext uri="{FF2B5EF4-FFF2-40B4-BE49-F238E27FC236}">
                    <a16:creationId xmlns:a16="http://schemas.microsoft.com/office/drawing/2014/main" id="{DD78125A-5439-778B-BFF6-D5E8236B000D}"/>
                  </a:ext>
                </a:extLst>
              </p:cNvPr>
              <p:cNvSpPr/>
              <p:nvPr/>
            </p:nvSpPr>
            <p:spPr>
              <a:xfrm rot="-6421986">
                <a:off x="4055720" y="-104027"/>
                <a:ext cx="51936" cy="1205369"/>
              </a:xfrm>
              <a:custGeom>
                <a:avLst/>
                <a:gdLst/>
                <a:ahLst/>
                <a:cxnLst/>
                <a:rect l="l" t="t" r="r" b="b"/>
                <a:pathLst>
                  <a:path w="2336" h="54216" extrusionOk="0">
                    <a:moveTo>
                      <a:pt x="289" y="0"/>
                    </a:moveTo>
                    <a:cubicBezTo>
                      <a:pt x="202" y="0"/>
                      <a:pt x="106" y="8"/>
                      <a:pt x="1" y="22"/>
                    </a:cubicBezTo>
                    <a:lnTo>
                      <a:pt x="1" y="54027"/>
                    </a:lnTo>
                    <a:cubicBezTo>
                      <a:pt x="372" y="54156"/>
                      <a:pt x="735" y="54215"/>
                      <a:pt x="1101" y="54215"/>
                    </a:cubicBezTo>
                    <a:cubicBezTo>
                      <a:pt x="1493" y="54215"/>
                      <a:pt x="1889" y="54148"/>
                      <a:pt x="2303" y="54027"/>
                    </a:cubicBezTo>
                    <a:cubicBezTo>
                      <a:pt x="2303" y="53827"/>
                      <a:pt x="2336" y="53627"/>
                      <a:pt x="2336" y="53427"/>
                    </a:cubicBezTo>
                    <a:cubicBezTo>
                      <a:pt x="2336" y="38049"/>
                      <a:pt x="2303" y="16234"/>
                      <a:pt x="2303" y="856"/>
                    </a:cubicBezTo>
                    <a:cubicBezTo>
                      <a:pt x="2303" y="284"/>
                      <a:pt x="2274" y="75"/>
                      <a:pt x="1958" y="75"/>
                    </a:cubicBezTo>
                    <a:cubicBezTo>
                      <a:pt x="1795" y="75"/>
                      <a:pt x="1554" y="131"/>
                      <a:pt x="1202" y="222"/>
                    </a:cubicBezTo>
                    <a:lnTo>
                      <a:pt x="1202" y="21738"/>
                    </a:lnTo>
                    <a:lnTo>
                      <a:pt x="1002" y="21738"/>
                    </a:lnTo>
                    <a:cubicBezTo>
                      <a:pt x="1002" y="21471"/>
                      <a:pt x="1002" y="21204"/>
                      <a:pt x="1002" y="20937"/>
                    </a:cubicBezTo>
                    <a:cubicBezTo>
                      <a:pt x="1002" y="14266"/>
                      <a:pt x="1002" y="7594"/>
                      <a:pt x="1002" y="923"/>
                    </a:cubicBezTo>
                    <a:cubicBezTo>
                      <a:pt x="1002" y="266"/>
                      <a:pt x="806" y="0"/>
                      <a:pt x="2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374;p87">
                <a:extLst>
                  <a:ext uri="{FF2B5EF4-FFF2-40B4-BE49-F238E27FC236}">
                    <a16:creationId xmlns:a16="http://schemas.microsoft.com/office/drawing/2014/main" id="{F0B25BF6-5026-7FBE-286A-4CC1F3D1B7B5}"/>
                  </a:ext>
                </a:extLst>
              </p:cNvPr>
              <p:cNvSpPr/>
              <p:nvPr/>
            </p:nvSpPr>
            <p:spPr>
              <a:xfrm rot="-6421986">
                <a:off x="4263170" y="281421"/>
                <a:ext cx="3735" cy="314460"/>
              </a:xfrm>
              <a:custGeom>
                <a:avLst/>
                <a:gdLst/>
                <a:ahLst/>
                <a:cxnLst/>
                <a:rect l="l" t="t" r="r" b="b"/>
                <a:pathLst>
                  <a:path w="168" h="14144" extrusionOk="0">
                    <a:moveTo>
                      <a:pt x="1" y="0"/>
                    </a:moveTo>
                    <a:lnTo>
                      <a:pt x="1" y="14144"/>
                    </a:lnTo>
                    <a:lnTo>
                      <a:pt x="167" y="14144"/>
                    </a:lnTo>
                    <a:lnTo>
                      <a:pt x="167"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75;p87">
                <a:extLst>
                  <a:ext uri="{FF2B5EF4-FFF2-40B4-BE49-F238E27FC236}">
                    <a16:creationId xmlns:a16="http://schemas.microsoft.com/office/drawing/2014/main" id="{EB8F9DA4-4DAA-42AB-4C28-B4C80D138A98}"/>
                  </a:ext>
                </a:extLst>
              </p:cNvPr>
              <p:cNvSpPr/>
              <p:nvPr/>
            </p:nvSpPr>
            <p:spPr>
              <a:xfrm rot="-6421986">
                <a:off x="4060540" y="470127"/>
                <a:ext cx="2246" cy="60095"/>
              </a:xfrm>
              <a:custGeom>
                <a:avLst/>
                <a:gdLst/>
                <a:ahLst/>
                <a:cxnLst/>
                <a:rect l="l" t="t" r="r" b="b"/>
                <a:pathLst>
                  <a:path w="101" h="2703" extrusionOk="0">
                    <a:moveTo>
                      <a:pt x="100" y="0"/>
                    </a:moveTo>
                    <a:cubicBezTo>
                      <a:pt x="67" y="0"/>
                      <a:pt x="34" y="33"/>
                      <a:pt x="0" y="33"/>
                    </a:cubicBezTo>
                    <a:lnTo>
                      <a:pt x="0" y="2702"/>
                    </a:lnTo>
                    <a:lnTo>
                      <a:pt x="100" y="2702"/>
                    </a:lnTo>
                    <a:lnTo>
                      <a:pt x="100"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376;p87">
                <a:extLst>
                  <a:ext uri="{FF2B5EF4-FFF2-40B4-BE49-F238E27FC236}">
                    <a16:creationId xmlns:a16="http://schemas.microsoft.com/office/drawing/2014/main" id="{0E451A84-7ECB-9A5C-33CF-FF5CD3F073D6}"/>
                  </a:ext>
                </a:extLst>
              </p:cNvPr>
              <p:cNvSpPr/>
              <p:nvPr/>
            </p:nvSpPr>
            <p:spPr>
              <a:xfrm rot="-6421986">
                <a:off x="4614556" y="307588"/>
                <a:ext cx="11139" cy="43043"/>
              </a:xfrm>
              <a:custGeom>
                <a:avLst/>
                <a:gdLst/>
                <a:ahLst/>
                <a:cxnLst/>
                <a:rect l="l" t="t" r="r" b="b"/>
                <a:pathLst>
                  <a:path w="501" h="1936" extrusionOk="0">
                    <a:moveTo>
                      <a:pt x="200" y="1"/>
                    </a:moveTo>
                    <a:lnTo>
                      <a:pt x="200" y="1"/>
                    </a:lnTo>
                    <a:cubicBezTo>
                      <a:pt x="100" y="634"/>
                      <a:pt x="0" y="1301"/>
                      <a:pt x="267" y="1935"/>
                    </a:cubicBezTo>
                    <a:cubicBezTo>
                      <a:pt x="401" y="1268"/>
                      <a:pt x="501" y="634"/>
                      <a:pt x="20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377;p87">
                <a:extLst>
                  <a:ext uri="{FF2B5EF4-FFF2-40B4-BE49-F238E27FC236}">
                    <a16:creationId xmlns:a16="http://schemas.microsoft.com/office/drawing/2014/main" id="{63F8FC39-9CA5-6646-2680-F1BEC3D19817}"/>
                  </a:ext>
                </a:extLst>
              </p:cNvPr>
              <p:cNvSpPr/>
              <p:nvPr/>
            </p:nvSpPr>
            <p:spPr>
              <a:xfrm rot="-6421986">
                <a:off x="4332256" y="-1371723"/>
                <a:ext cx="327088" cy="3500987"/>
              </a:xfrm>
              <a:custGeom>
                <a:avLst/>
                <a:gdLst/>
                <a:ahLst/>
                <a:cxnLst/>
                <a:rect l="l" t="t" r="r" b="b"/>
                <a:pathLst>
                  <a:path w="14712" h="157470" extrusionOk="0">
                    <a:moveTo>
                      <a:pt x="7339" y="2102"/>
                    </a:moveTo>
                    <a:cubicBezTo>
                      <a:pt x="9708" y="8206"/>
                      <a:pt x="10875" y="14411"/>
                      <a:pt x="12977" y="20482"/>
                    </a:cubicBezTo>
                    <a:cubicBezTo>
                      <a:pt x="12009" y="20348"/>
                      <a:pt x="11242" y="20048"/>
                      <a:pt x="10442" y="19748"/>
                    </a:cubicBezTo>
                    <a:cubicBezTo>
                      <a:pt x="10141" y="19648"/>
                      <a:pt x="10208" y="19414"/>
                      <a:pt x="10175" y="19214"/>
                    </a:cubicBezTo>
                    <a:cubicBezTo>
                      <a:pt x="9841" y="15645"/>
                      <a:pt x="9207" y="12143"/>
                      <a:pt x="8540" y="8640"/>
                    </a:cubicBezTo>
                    <a:cubicBezTo>
                      <a:pt x="8340" y="7539"/>
                      <a:pt x="8007" y="6472"/>
                      <a:pt x="7439" y="5471"/>
                    </a:cubicBezTo>
                    <a:cubicBezTo>
                      <a:pt x="7039" y="5571"/>
                      <a:pt x="7039" y="5938"/>
                      <a:pt x="6906" y="6172"/>
                    </a:cubicBezTo>
                    <a:cubicBezTo>
                      <a:pt x="6239" y="7573"/>
                      <a:pt x="6038" y="9074"/>
                      <a:pt x="5805" y="10575"/>
                    </a:cubicBezTo>
                    <a:cubicBezTo>
                      <a:pt x="5505" y="12710"/>
                      <a:pt x="4871" y="14811"/>
                      <a:pt x="4604" y="16946"/>
                    </a:cubicBezTo>
                    <a:cubicBezTo>
                      <a:pt x="4471" y="17847"/>
                      <a:pt x="4504" y="18747"/>
                      <a:pt x="4471" y="19648"/>
                    </a:cubicBezTo>
                    <a:cubicBezTo>
                      <a:pt x="3637" y="20015"/>
                      <a:pt x="2769" y="20315"/>
                      <a:pt x="1735" y="20482"/>
                    </a:cubicBezTo>
                    <a:cubicBezTo>
                      <a:pt x="3804" y="14411"/>
                      <a:pt x="5004" y="8206"/>
                      <a:pt x="7339" y="2102"/>
                    </a:cubicBezTo>
                    <a:close/>
                    <a:moveTo>
                      <a:pt x="7339" y="6872"/>
                    </a:moveTo>
                    <a:cubicBezTo>
                      <a:pt x="9041" y="12676"/>
                      <a:pt x="9341" y="18614"/>
                      <a:pt x="9341" y="24685"/>
                    </a:cubicBezTo>
                    <a:lnTo>
                      <a:pt x="5371" y="24685"/>
                    </a:lnTo>
                    <a:cubicBezTo>
                      <a:pt x="5371" y="18647"/>
                      <a:pt x="5672" y="12710"/>
                      <a:pt x="7339" y="6872"/>
                    </a:cubicBezTo>
                    <a:close/>
                    <a:moveTo>
                      <a:pt x="9207" y="25219"/>
                    </a:moveTo>
                    <a:cubicBezTo>
                      <a:pt x="9374" y="25519"/>
                      <a:pt x="9341" y="25786"/>
                      <a:pt x="9274" y="26119"/>
                    </a:cubicBezTo>
                    <a:lnTo>
                      <a:pt x="5438" y="26119"/>
                    </a:lnTo>
                    <a:cubicBezTo>
                      <a:pt x="5371" y="25819"/>
                      <a:pt x="5338" y="25519"/>
                      <a:pt x="5471" y="25219"/>
                    </a:cubicBezTo>
                    <a:cubicBezTo>
                      <a:pt x="6148" y="25255"/>
                      <a:pt x="6836" y="25282"/>
                      <a:pt x="7522" y="25282"/>
                    </a:cubicBezTo>
                    <a:cubicBezTo>
                      <a:pt x="8086" y="25282"/>
                      <a:pt x="8650" y="25264"/>
                      <a:pt x="9207" y="25219"/>
                    </a:cubicBezTo>
                    <a:close/>
                    <a:moveTo>
                      <a:pt x="7205" y="26849"/>
                    </a:moveTo>
                    <a:cubicBezTo>
                      <a:pt x="7900" y="26849"/>
                      <a:pt x="8594" y="26884"/>
                      <a:pt x="9307" y="26920"/>
                    </a:cubicBezTo>
                    <a:cubicBezTo>
                      <a:pt x="9441" y="27820"/>
                      <a:pt x="9474" y="28654"/>
                      <a:pt x="9508" y="29588"/>
                    </a:cubicBezTo>
                    <a:lnTo>
                      <a:pt x="5238" y="29588"/>
                    </a:lnTo>
                    <a:cubicBezTo>
                      <a:pt x="5171" y="28688"/>
                      <a:pt x="5271" y="27820"/>
                      <a:pt x="5371" y="26953"/>
                    </a:cubicBezTo>
                    <a:cubicBezTo>
                      <a:pt x="5992" y="26876"/>
                      <a:pt x="6599" y="26849"/>
                      <a:pt x="7205" y="26849"/>
                    </a:cubicBezTo>
                    <a:close/>
                    <a:moveTo>
                      <a:pt x="6493" y="31968"/>
                    </a:moveTo>
                    <a:cubicBezTo>
                      <a:pt x="7010" y="31968"/>
                      <a:pt x="7206" y="32234"/>
                      <a:pt x="7206" y="32891"/>
                    </a:cubicBezTo>
                    <a:cubicBezTo>
                      <a:pt x="7206" y="39562"/>
                      <a:pt x="7239" y="46234"/>
                      <a:pt x="7239" y="52905"/>
                    </a:cubicBezTo>
                    <a:cubicBezTo>
                      <a:pt x="7239" y="53172"/>
                      <a:pt x="7239" y="53439"/>
                      <a:pt x="7239" y="53706"/>
                    </a:cubicBezTo>
                    <a:lnTo>
                      <a:pt x="7406" y="53706"/>
                    </a:lnTo>
                    <a:lnTo>
                      <a:pt x="7406" y="32190"/>
                    </a:lnTo>
                    <a:cubicBezTo>
                      <a:pt x="7770" y="32099"/>
                      <a:pt x="8018" y="32043"/>
                      <a:pt x="8186" y="32043"/>
                    </a:cubicBezTo>
                    <a:cubicBezTo>
                      <a:pt x="8511" y="32043"/>
                      <a:pt x="8540" y="32253"/>
                      <a:pt x="8540" y="32824"/>
                    </a:cubicBezTo>
                    <a:cubicBezTo>
                      <a:pt x="8540" y="48202"/>
                      <a:pt x="8540" y="70017"/>
                      <a:pt x="8540" y="85395"/>
                    </a:cubicBezTo>
                    <a:cubicBezTo>
                      <a:pt x="8540" y="85595"/>
                      <a:pt x="8507" y="85795"/>
                      <a:pt x="8507" y="86029"/>
                    </a:cubicBezTo>
                    <a:cubicBezTo>
                      <a:pt x="8091" y="86133"/>
                      <a:pt x="7703" y="86192"/>
                      <a:pt x="7313" y="86192"/>
                    </a:cubicBezTo>
                    <a:cubicBezTo>
                      <a:pt x="6952" y="86192"/>
                      <a:pt x="6590" y="86141"/>
                      <a:pt x="6205" y="86029"/>
                    </a:cubicBezTo>
                    <a:lnTo>
                      <a:pt x="6205" y="31990"/>
                    </a:lnTo>
                    <a:cubicBezTo>
                      <a:pt x="6311" y="31976"/>
                      <a:pt x="6407" y="31968"/>
                      <a:pt x="6493" y="31968"/>
                    </a:cubicBezTo>
                    <a:close/>
                    <a:moveTo>
                      <a:pt x="6005" y="86563"/>
                    </a:moveTo>
                    <a:cubicBezTo>
                      <a:pt x="6072" y="86629"/>
                      <a:pt x="6139" y="86696"/>
                      <a:pt x="6205" y="86763"/>
                    </a:cubicBezTo>
                    <a:cubicBezTo>
                      <a:pt x="5638" y="87697"/>
                      <a:pt x="5104" y="88597"/>
                      <a:pt x="4537" y="89498"/>
                    </a:cubicBezTo>
                    <a:cubicBezTo>
                      <a:pt x="4437" y="89698"/>
                      <a:pt x="4271" y="89898"/>
                      <a:pt x="4037" y="89932"/>
                    </a:cubicBezTo>
                    <a:cubicBezTo>
                      <a:pt x="3697" y="89945"/>
                      <a:pt x="3356" y="89959"/>
                      <a:pt x="3004" y="89959"/>
                    </a:cubicBezTo>
                    <a:cubicBezTo>
                      <a:pt x="2494" y="89959"/>
                      <a:pt x="1961" y="89930"/>
                      <a:pt x="1368" y="89832"/>
                    </a:cubicBezTo>
                    <a:cubicBezTo>
                      <a:pt x="2936" y="88597"/>
                      <a:pt x="4637" y="87830"/>
                      <a:pt x="6005" y="86563"/>
                    </a:cubicBezTo>
                    <a:close/>
                    <a:moveTo>
                      <a:pt x="7239" y="86596"/>
                    </a:moveTo>
                    <a:cubicBezTo>
                      <a:pt x="8107" y="86596"/>
                      <a:pt x="8874" y="86629"/>
                      <a:pt x="9608" y="87263"/>
                    </a:cubicBezTo>
                    <a:cubicBezTo>
                      <a:pt x="10342" y="87930"/>
                      <a:pt x="11276" y="88397"/>
                      <a:pt x="12143" y="88964"/>
                    </a:cubicBezTo>
                    <a:cubicBezTo>
                      <a:pt x="12510" y="89198"/>
                      <a:pt x="12843" y="89465"/>
                      <a:pt x="13177" y="89832"/>
                    </a:cubicBezTo>
                    <a:cubicBezTo>
                      <a:pt x="11219" y="89902"/>
                      <a:pt x="9278" y="89973"/>
                      <a:pt x="7295" y="89973"/>
                    </a:cubicBezTo>
                    <a:cubicBezTo>
                      <a:pt x="6473" y="89973"/>
                      <a:pt x="5644" y="89961"/>
                      <a:pt x="4804" y="89932"/>
                    </a:cubicBezTo>
                    <a:cubicBezTo>
                      <a:pt x="5371" y="88797"/>
                      <a:pt x="5972" y="87830"/>
                      <a:pt x="6639" y="86896"/>
                    </a:cubicBezTo>
                    <a:cubicBezTo>
                      <a:pt x="6806" y="86663"/>
                      <a:pt x="7006" y="86596"/>
                      <a:pt x="7239" y="86596"/>
                    </a:cubicBezTo>
                    <a:close/>
                    <a:moveTo>
                      <a:pt x="6794" y="91210"/>
                    </a:moveTo>
                    <a:cubicBezTo>
                      <a:pt x="7268" y="91210"/>
                      <a:pt x="7306" y="91421"/>
                      <a:pt x="7306" y="92200"/>
                    </a:cubicBezTo>
                    <a:cubicBezTo>
                      <a:pt x="7339" y="95069"/>
                      <a:pt x="7339" y="97937"/>
                      <a:pt x="7373" y="100806"/>
                    </a:cubicBezTo>
                    <a:cubicBezTo>
                      <a:pt x="7573" y="97871"/>
                      <a:pt x="7606" y="94935"/>
                      <a:pt x="7606" y="92033"/>
                    </a:cubicBezTo>
                    <a:cubicBezTo>
                      <a:pt x="7606" y="91338"/>
                      <a:pt x="7629" y="91222"/>
                      <a:pt x="8158" y="91222"/>
                    </a:cubicBezTo>
                    <a:cubicBezTo>
                      <a:pt x="8264" y="91222"/>
                      <a:pt x="8390" y="91227"/>
                      <a:pt x="8540" y="91233"/>
                    </a:cubicBezTo>
                    <a:cubicBezTo>
                      <a:pt x="8640" y="107311"/>
                      <a:pt x="8607" y="141168"/>
                      <a:pt x="8574" y="157280"/>
                    </a:cubicBezTo>
                    <a:cubicBezTo>
                      <a:pt x="8201" y="157404"/>
                      <a:pt x="7829" y="157456"/>
                      <a:pt x="7451" y="157456"/>
                    </a:cubicBezTo>
                    <a:cubicBezTo>
                      <a:pt x="7014" y="157456"/>
                      <a:pt x="6569" y="157387"/>
                      <a:pt x="6105" y="157280"/>
                    </a:cubicBezTo>
                    <a:cubicBezTo>
                      <a:pt x="6072" y="141168"/>
                      <a:pt x="6072" y="107344"/>
                      <a:pt x="6172" y="91266"/>
                    </a:cubicBezTo>
                    <a:cubicBezTo>
                      <a:pt x="6436" y="91233"/>
                      <a:pt x="6638" y="91210"/>
                      <a:pt x="6794" y="91210"/>
                    </a:cubicBezTo>
                    <a:close/>
                    <a:moveTo>
                      <a:pt x="7306" y="1"/>
                    </a:moveTo>
                    <a:cubicBezTo>
                      <a:pt x="5705" y="4137"/>
                      <a:pt x="4337" y="8373"/>
                      <a:pt x="3136" y="12643"/>
                    </a:cubicBezTo>
                    <a:cubicBezTo>
                      <a:pt x="2403" y="15278"/>
                      <a:pt x="1802" y="17947"/>
                      <a:pt x="835" y="20549"/>
                    </a:cubicBezTo>
                    <a:cubicBezTo>
                      <a:pt x="735" y="20815"/>
                      <a:pt x="401" y="21116"/>
                      <a:pt x="735" y="21416"/>
                    </a:cubicBezTo>
                    <a:cubicBezTo>
                      <a:pt x="841" y="21523"/>
                      <a:pt x="959" y="21560"/>
                      <a:pt x="1081" y="21560"/>
                    </a:cubicBezTo>
                    <a:cubicBezTo>
                      <a:pt x="1263" y="21560"/>
                      <a:pt x="1455" y="21476"/>
                      <a:pt x="1635" y="21416"/>
                    </a:cubicBezTo>
                    <a:cubicBezTo>
                      <a:pt x="2636" y="21082"/>
                      <a:pt x="3603" y="20782"/>
                      <a:pt x="4704" y="20415"/>
                    </a:cubicBezTo>
                    <a:lnTo>
                      <a:pt x="4704" y="20415"/>
                    </a:lnTo>
                    <a:cubicBezTo>
                      <a:pt x="4337" y="23417"/>
                      <a:pt x="4671" y="26353"/>
                      <a:pt x="4304" y="29255"/>
                    </a:cubicBezTo>
                    <a:cubicBezTo>
                      <a:pt x="4170" y="30289"/>
                      <a:pt x="4304" y="30389"/>
                      <a:pt x="5405" y="30556"/>
                    </a:cubicBezTo>
                    <a:cubicBezTo>
                      <a:pt x="5405" y="30823"/>
                      <a:pt x="5405" y="31023"/>
                      <a:pt x="5405" y="31256"/>
                    </a:cubicBezTo>
                    <a:cubicBezTo>
                      <a:pt x="5405" y="47268"/>
                      <a:pt x="5438" y="69684"/>
                      <a:pt x="5438" y="85695"/>
                    </a:cubicBezTo>
                    <a:cubicBezTo>
                      <a:pt x="5438" y="86196"/>
                      <a:pt x="5271" y="86529"/>
                      <a:pt x="4838" y="86796"/>
                    </a:cubicBezTo>
                    <a:cubicBezTo>
                      <a:pt x="3403" y="87697"/>
                      <a:pt x="1969" y="88664"/>
                      <a:pt x="535" y="89598"/>
                    </a:cubicBezTo>
                    <a:cubicBezTo>
                      <a:pt x="301" y="89765"/>
                      <a:pt x="1" y="89832"/>
                      <a:pt x="34" y="90198"/>
                    </a:cubicBezTo>
                    <a:cubicBezTo>
                      <a:pt x="234" y="90465"/>
                      <a:pt x="501" y="90399"/>
                      <a:pt x="768" y="90432"/>
                    </a:cubicBezTo>
                    <a:cubicBezTo>
                      <a:pt x="1658" y="90521"/>
                      <a:pt x="2547" y="90565"/>
                      <a:pt x="3427" y="90565"/>
                    </a:cubicBezTo>
                    <a:cubicBezTo>
                      <a:pt x="3867" y="90565"/>
                      <a:pt x="4304" y="90554"/>
                      <a:pt x="4738" y="90532"/>
                    </a:cubicBezTo>
                    <a:cubicBezTo>
                      <a:pt x="4777" y="90530"/>
                      <a:pt x="4814" y="90529"/>
                      <a:pt x="4850" y="90529"/>
                    </a:cubicBezTo>
                    <a:cubicBezTo>
                      <a:pt x="5387" y="90529"/>
                      <a:pt x="5505" y="90767"/>
                      <a:pt x="5505" y="91299"/>
                    </a:cubicBezTo>
                    <a:cubicBezTo>
                      <a:pt x="5505" y="101640"/>
                      <a:pt x="5538" y="105543"/>
                      <a:pt x="5471" y="115884"/>
                    </a:cubicBezTo>
                    <a:cubicBezTo>
                      <a:pt x="5438" y="121221"/>
                      <a:pt x="5405" y="151909"/>
                      <a:pt x="5438" y="157280"/>
                    </a:cubicBezTo>
                    <a:cubicBezTo>
                      <a:pt x="5438" y="157410"/>
                      <a:pt x="5438" y="157457"/>
                      <a:pt x="5440" y="157457"/>
                    </a:cubicBezTo>
                    <a:cubicBezTo>
                      <a:pt x="5444" y="157457"/>
                      <a:pt x="5461" y="157120"/>
                      <a:pt x="5521" y="157120"/>
                    </a:cubicBezTo>
                    <a:cubicBezTo>
                      <a:pt x="5543" y="157120"/>
                      <a:pt x="5570" y="157163"/>
                      <a:pt x="5605" y="157280"/>
                    </a:cubicBezTo>
                    <a:cubicBezTo>
                      <a:pt x="6264" y="157390"/>
                      <a:pt x="6912" y="157469"/>
                      <a:pt x="7579" y="157469"/>
                    </a:cubicBezTo>
                    <a:cubicBezTo>
                      <a:pt x="8127" y="157469"/>
                      <a:pt x="8687" y="157415"/>
                      <a:pt x="9274" y="157280"/>
                    </a:cubicBezTo>
                    <a:cubicBezTo>
                      <a:pt x="9274" y="140801"/>
                      <a:pt x="9107" y="107144"/>
                      <a:pt x="9241" y="90565"/>
                    </a:cubicBezTo>
                    <a:cubicBezTo>
                      <a:pt x="9708" y="90549"/>
                      <a:pt x="10173" y="90547"/>
                      <a:pt x="10635" y="90547"/>
                    </a:cubicBezTo>
                    <a:cubicBezTo>
                      <a:pt x="10789" y="90547"/>
                      <a:pt x="10943" y="90547"/>
                      <a:pt x="11096" y="90547"/>
                    </a:cubicBezTo>
                    <a:cubicBezTo>
                      <a:pt x="12324" y="90547"/>
                      <a:pt x="13533" y="90532"/>
                      <a:pt x="14711" y="90265"/>
                    </a:cubicBezTo>
                    <a:cubicBezTo>
                      <a:pt x="14611" y="89832"/>
                      <a:pt x="14378" y="89731"/>
                      <a:pt x="14178" y="89598"/>
                    </a:cubicBezTo>
                    <a:cubicBezTo>
                      <a:pt x="12743" y="88664"/>
                      <a:pt x="11309" y="87697"/>
                      <a:pt x="9841" y="86763"/>
                    </a:cubicBezTo>
                    <a:cubicBezTo>
                      <a:pt x="9408" y="86496"/>
                      <a:pt x="9241" y="86196"/>
                      <a:pt x="9241" y="85662"/>
                    </a:cubicBezTo>
                    <a:cubicBezTo>
                      <a:pt x="9274" y="69717"/>
                      <a:pt x="9274" y="47301"/>
                      <a:pt x="9307" y="31323"/>
                    </a:cubicBezTo>
                    <a:cubicBezTo>
                      <a:pt x="9307" y="31056"/>
                      <a:pt x="9241" y="30756"/>
                      <a:pt x="9408" y="30522"/>
                    </a:cubicBezTo>
                    <a:cubicBezTo>
                      <a:pt x="10375" y="30422"/>
                      <a:pt x="10475" y="30289"/>
                      <a:pt x="10408" y="29288"/>
                    </a:cubicBezTo>
                    <a:cubicBezTo>
                      <a:pt x="10408" y="29188"/>
                      <a:pt x="10408" y="29055"/>
                      <a:pt x="10375" y="28921"/>
                    </a:cubicBezTo>
                    <a:cubicBezTo>
                      <a:pt x="10008" y="26119"/>
                      <a:pt x="10342" y="23284"/>
                      <a:pt x="10008" y="20415"/>
                    </a:cubicBezTo>
                    <a:lnTo>
                      <a:pt x="10008" y="20415"/>
                    </a:lnTo>
                    <a:cubicBezTo>
                      <a:pt x="11175" y="20782"/>
                      <a:pt x="12210" y="21149"/>
                      <a:pt x="13277" y="21483"/>
                    </a:cubicBezTo>
                    <a:cubicBezTo>
                      <a:pt x="13394" y="21516"/>
                      <a:pt x="13519" y="21549"/>
                      <a:pt x="13644" y="21549"/>
                    </a:cubicBezTo>
                    <a:cubicBezTo>
                      <a:pt x="13769" y="21549"/>
                      <a:pt x="13894" y="21516"/>
                      <a:pt x="14011" y="21416"/>
                    </a:cubicBezTo>
                    <a:cubicBezTo>
                      <a:pt x="14211" y="21182"/>
                      <a:pt x="14044" y="20949"/>
                      <a:pt x="13944" y="20715"/>
                    </a:cubicBezTo>
                    <a:cubicBezTo>
                      <a:pt x="13444" y="19314"/>
                      <a:pt x="12943" y="17913"/>
                      <a:pt x="12576" y="16446"/>
                    </a:cubicBezTo>
                    <a:cubicBezTo>
                      <a:pt x="11175" y="10975"/>
                      <a:pt x="9508" y="5571"/>
                      <a:pt x="7506" y="234"/>
                    </a:cubicBezTo>
                    <a:cubicBezTo>
                      <a:pt x="7473" y="134"/>
                      <a:pt x="7473" y="1"/>
                      <a:pt x="730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 name="Google Shape;3378;p87">
              <a:extLst>
                <a:ext uri="{FF2B5EF4-FFF2-40B4-BE49-F238E27FC236}">
                  <a16:creationId xmlns:a16="http://schemas.microsoft.com/office/drawing/2014/main" id="{36DB03C8-5C59-5757-6753-D596B4F1F158}"/>
                </a:ext>
              </a:extLst>
            </p:cNvPr>
            <p:cNvGrpSpPr/>
            <p:nvPr/>
          </p:nvGrpSpPr>
          <p:grpSpPr>
            <a:xfrm>
              <a:off x="2926585" y="-273641"/>
              <a:ext cx="3443230" cy="1338264"/>
              <a:chOff x="2774185" y="-431135"/>
              <a:chExt cx="3443230" cy="1338264"/>
            </a:xfrm>
          </p:grpSpPr>
          <p:sp>
            <p:nvSpPr>
              <p:cNvPr id="6" name="Google Shape;3379;p87">
                <a:extLst>
                  <a:ext uri="{FF2B5EF4-FFF2-40B4-BE49-F238E27FC236}">
                    <a16:creationId xmlns:a16="http://schemas.microsoft.com/office/drawing/2014/main" id="{578F6303-B22D-D850-663E-33CBAC14CDBC}"/>
                  </a:ext>
                </a:extLst>
              </p:cNvPr>
              <p:cNvSpPr/>
              <p:nvPr/>
            </p:nvSpPr>
            <p:spPr>
              <a:xfrm rot="6421986" flipH="1">
                <a:off x="5786739" y="443003"/>
                <a:ext cx="87530" cy="395298"/>
              </a:xfrm>
              <a:custGeom>
                <a:avLst/>
                <a:gdLst/>
                <a:ahLst/>
                <a:cxnLst/>
                <a:rect l="l" t="t" r="r" b="b"/>
                <a:pathLst>
                  <a:path w="3937" h="17780" extrusionOk="0">
                    <a:moveTo>
                      <a:pt x="1968" y="0"/>
                    </a:moveTo>
                    <a:cubicBezTo>
                      <a:pt x="267" y="5804"/>
                      <a:pt x="0" y="11775"/>
                      <a:pt x="0" y="17779"/>
                    </a:cubicBezTo>
                    <a:lnTo>
                      <a:pt x="3936" y="17779"/>
                    </a:lnTo>
                    <a:cubicBezTo>
                      <a:pt x="3936" y="11742"/>
                      <a:pt x="3636" y="5804"/>
                      <a:pt x="196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3380;p87">
                <a:extLst>
                  <a:ext uri="{FF2B5EF4-FFF2-40B4-BE49-F238E27FC236}">
                    <a16:creationId xmlns:a16="http://schemas.microsoft.com/office/drawing/2014/main" id="{1982F8C7-32F3-84EE-5032-CAB9FB91E667}"/>
                  </a:ext>
                </a:extLst>
              </p:cNvPr>
              <p:cNvSpPr/>
              <p:nvPr/>
            </p:nvSpPr>
            <p:spPr>
              <a:xfrm rot="6421986" flipH="1">
                <a:off x="5800196" y="465453"/>
                <a:ext cx="250696" cy="408660"/>
              </a:xfrm>
              <a:custGeom>
                <a:avLst/>
                <a:gdLst/>
                <a:ahLst/>
                <a:cxnLst/>
                <a:rect l="l" t="t" r="r" b="b"/>
                <a:pathLst>
                  <a:path w="11276" h="18381" extrusionOk="0">
                    <a:moveTo>
                      <a:pt x="5638" y="1"/>
                    </a:moveTo>
                    <a:cubicBezTo>
                      <a:pt x="3303" y="6105"/>
                      <a:pt x="2102" y="12310"/>
                      <a:pt x="1" y="18381"/>
                    </a:cubicBezTo>
                    <a:cubicBezTo>
                      <a:pt x="1035" y="18214"/>
                      <a:pt x="1902" y="17914"/>
                      <a:pt x="2736" y="17547"/>
                    </a:cubicBezTo>
                    <a:cubicBezTo>
                      <a:pt x="2769" y="16613"/>
                      <a:pt x="2769" y="15712"/>
                      <a:pt x="2869" y="14845"/>
                    </a:cubicBezTo>
                    <a:cubicBezTo>
                      <a:pt x="3136" y="12710"/>
                      <a:pt x="3770" y="10609"/>
                      <a:pt x="4104" y="8474"/>
                    </a:cubicBezTo>
                    <a:cubicBezTo>
                      <a:pt x="4304" y="6973"/>
                      <a:pt x="4504" y="5472"/>
                      <a:pt x="5204" y="4071"/>
                    </a:cubicBezTo>
                    <a:cubicBezTo>
                      <a:pt x="5305" y="3804"/>
                      <a:pt x="5338" y="3470"/>
                      <a:pt x="5738" y="3370"/>
                    </a:cubicBezTo>
                    <a:cubicBezTo>
                      <a:pt x="6305" y="4371"/>
                      <a:pt x="6639" y="5405"/>
                      <a:pt x="6839" y="6539"/>
                    </a:cubicBezTo>
                    <a:cubicBezTo>
                      <a:pt x="7506" y="10041"/>
                      <a:pt x="8107" y="13544"/>
                      <a:pt x="8473" y="17080"/>
                    </a:cubicBezTo>
                    <a:cubicBezTo>
                      <a:pt x="8507" y="17313"/>
                      <a:pt x="8440" y="17547"/>
                      <a:pt x="8740" y="17647"/>
                    </a:cubicBezTo>
                    <a:cubicBezTo>
                      <a:pt x="9508" y="17914"/>
                      <a:pt x="10308" y="18247"/>
                      <a:pt x="11275" y="18381"/>
                    </a:cubicBezTo>
                    <a:cubicBezTo>
                      <a:pt x="9174" y="12310"/>
                      <a:pt x="8006" y="6072"/>
                      <a:pt x="563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3381;p87">
                <a:extLst>
                  <a:ext uri="{FF2B5EF4-FFF2-40B4-BE49-F238E27FC236}">
                    <a16:creationId xmlns:a16="http://schemas.microsoft.com/office/drawing/2014/main" id="{1BD91BAC-BF45-A1C7-0871-42D4E06289A8}"/>
                  </a:ext>
                </a:extLst>
              </p:cNvPr>
              <p:cNvSpPr/>
              <p:nvPr/>
            </p:nvSpPr>
            <p:spPr>
              <a:xfrm rot="6421986" flipH="1">
                <a:off x="5577065" y="560217"/>
                <a:ext cx="89754" cy="20788"/>
              </a:xfrm>
              <a:custGeom>
                <a:avLst/>
                <a:gdLst/>
                <a:ahLst/>
                <a:cxnLst/>
                <a:rect l="l" t="t" r="r" b="b"/>
                <a:pathLst>
                  <a:path w="4037" h="935" extrusionOk="0">
                    <a:moveTo>
                      <a:pt x="3870" y="0"/>
                    </a:moveTo>
                    <a:cubicBezTo>
                      <a:pt x="3236" y="67"/>
                      <a:pt x="2603" y="92"/>
                      <a:pt x="1973" y="92"/>
                    </a:cubicBezTo>
                    <a:cubicBezTo>
                      <a:pt x="1343" y="92"/>
                      <a:pt x="718" y="67"/>
                      <a:pt x="101" y="33"/>
                    </a:cubicBezTo>
                    <a:cubicBezTo>
                      <a:pt x="1" y="334"/>
                      <a:pt x="34" y="601"/>
                      <a:pt x="67" y="934"/>
                    </a:cubicBezTo>
                    <a:lnTo>
                      <a:pt x="3903" y="934"/>
                    </a:lnTo>
                    <a:cubicBezTo>
                      <a:pt x="3970" y="601"/>
                      <a:pt x="4037" y="300"/>
                      <a:pt x="3870" y="0"/>
                    </a:cubicBezTo>
                    <a:close/>
                  </a:path>
                </a:pathLst>
              </a:custGeom>
              <a:solidFill>
                <a:srgbClr val="FFD0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3382;p87">
                <a:extLst>
                  <a:ext uri="{FF2B5EF4-FFF2-40B4-BE49-F238E27FC236}">
                    <a16:creationId xmlns:a16="http://schemas.microsoft.com/office/drawing/2014/main" id="{BB6376EE-8259-21AC-0D05-76EEE1020973}"/>
                  </a:ext>
                </a:extLst>
              </p:cNvPr>
              <p:cNvSpPr/>
              <p:nvPr/>
            </p:nvSpPr>
            <p:spPr>
              <a:xfrm rot="6421986" flipH="1">
                <a:off x="3497171" y="-799078"/>
                <a:ext cx="56382" cy="1467226"/>
              </a:xfrm>
              <a:custGeom>
                <a:avLst/>
                <a:gdLst/>
                <a:ahLst/>
                <a:cxnLst/>
                <a:rect l="l" t="t" r="r" b="b"/>
                <a:pathLst>
                  <a:path w="2536" h="65994" extrusionOk="0">
                    <a:moveTo>
                      <a:pt x="724" y="1"/>
                    </a:moveTo>
                    <a:cubicBezTo>
                      <a:pt x="561" y="1"/>
                      <a:pt x="348" y="28"/>
                      <a:pt x="67" y="71"/>
                    </a:cubicBezTo>
                    <a:cubicBezTo>
                      <a:pt x="1" y="16149"/>
                      <a:pt x="1" y="49706"/>
                      <a:pt x="34" y="65818"/>
                    </a:cubicBezTo>
                    <a:cubicBezTo>
                      <a:pt x="480" y="65925"/>
                      <a:pt x="926" y="65994"/>
                      <a:pt x="1368" y="65994"/>
                    </a:cubicBezTo>
                    <a:cubicBezTo>
                      <a:pt x="1751" y="65994"/>
                      <a:pt x="2130" y="65942"/>
                      <a:pt x="2502" y="65818"/>
                    </a:cubicBezTo>
                    <a:cubicBezTo>
                      <a:pt x="2536" y="49706"/>
                      <a:pt x="2536" y="16082"/>
                      <a:pt x="2469" y="4"/>
                    </a:cubicBezTo>
                    <a:cubicBezTo>
                      <a:pt x="1535" y="4"/>
                      <a:pt x="1535" y="4"/>
                      <a:pt x="1535" y="805"/>
                    </a:cubicBezTo>
                    <a:cubicBezTo>
                      <a:pt x="1535" y="3740"/>
                      <a:pt x="1502" y="6675"/>
                      <a:pt x="1301" y="9611"/>
                    </a:cubicBezTo>
                    <a:cubicBezTo>
                      <a:pt x="1235" y="6742"/>
                      <a:pt x="1235" y="3873"/>
                      <a:pt x="1235" y="1005"/>
                    </a:cubicBezTo>
                    <a:cubicBezTo>
                      <a:pt x="1235" y="234"/>
                      <a:pt x="1198" y="1"/>
                      <a:pt x="7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3383;p87">
                <a:extLst>
                  <a:ext uri="{FF2B5EF4-FFF2-40B4-BE49-F238E27FC236}">
                    <a16:creationId xmlns:a16="http://schemas.microsoft.com/office/drawing/2014/main" id="{8B3B205E-B3DA-AB4E-4B3C-6E9AA313D08F}"/>
                  </a:ext>
                </a:extLst>
              </p:cNvPr>
              <p:cNvSpPr/>
              <p:nvPr/>
            </p:nvSpPr>
            <p:spPr>
              <a:xfrm rot="6421986" flipH="1">
                <a:off x="4005014" y="-1872"/>
                <a:ext cx="22" cy="152050"/>
              </a:xfrm>
              <a:custGeom>
                <a:avLst/>
                <a:gdLst/>
                <a:ahLst/>
                <a:cxnLst/>
                <a:rect l="l" t="t" r="r" b="b"/>
                <a:pathLst>
                  <a:path w="1" h="6839" extrusionOk="0">
                    <a:moveTo>
                      <a:pt x="1" y="0"/>
                    </a:moveTo>
                    <a:lnTo>
                      <a:pt x="1" y="0"/>
                    </a:lnTo>
                    <a:lnTo>
                      <a:pt x="1" y="6838"/>
                    </a:lnTo>
                    <a:lnTo>
                      <a:pt x="1" y="6838"/>
                    </a:lnTo>
                    <a:close/>
                  </a:path>
                </a:pathLst>
              </a:custGeom>
              <a:solidFill>
                <a:srgbClr val="8C501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3384;p87">
                <a:extLst>
                  <a:ext uri="{FF2B5EF4-FFF2-40B4-BE49-F238E27FC236}">
                    <a16:creationId xmlns:a16="http://schemas.microsoft.com/office/drawing/2014/main" id="{DF1FD64A-C880-4E85-2C08-FCEA90B542DF}"/>
                  </a:ext>
                </a:extLst>
              </p:cNvPr>
              <p:cNvSpPr/>
              <p:nvPr/>
            </p:nvSpPr>
            <p:spPr>
              <a:xfrm rot="6421986" flipH="1">
                <a:off x="5547314" y="539280"/>
                <a:ext cx="36373" cy="31170"/>
              </a:xfrm>
              <a:custGeom>
                <a:avLst/>
                <a:gdLst/>
                <a:ahLst/>
                <a:cxnLst/>
                <a:rect l="l" t="t" r="r" b="b"/>
                <a:pathLst>
                  <a:path w="1636" h="1402" extrusionOk="0">
                    <a:moveTo>
                      <a:pt x="801" y="1"/>
                    </a:moveTo>
                    <a:cubicBezTo>
                      <a:pt x="368" y="1"/>
                      <a:pt x="1" y="234"/>
                      <a:pt x="34" y="701"/>
                    </a:cubicBezTo>
                    <a:cubicBezTo>
                      <a:pt x="34" y="1202"/>
                      <a:pt x="468" y="1368"/>
                      <a:pt x="901" y="1402"/>
                    </a:cubicBezTo>
                    <a:cubicBezTo>
                      <a:pt x="1335" y="1368"/>
                      <a:pt x="1635" y="1202"/>
                      <a:pt x="1635" y="735"/>
                    </a:cubicBezTo>
                    <a:cubicBezTo>
                      <a:pt x="1635" y="201"/>
                      <a:pt x="1268" y="1"/>
                      <a:pt x="801" y="1"/>
                    </a:cubicBezTo>
                    <a:close/>
                  </a:path>
                </a:pathLst>
              </a:custGeom>
              <a:solidFill>
                <a:srgbClr val="F020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3385;p87">
                <a:extLst>
                  <a:ext uri="{FF2B5EF4-FFF2-40B4-BE49-F238E27FC236}">
                    <a16:creationId xmlns:a16="http://schemas.microsoft.com/office/drawing/2014/main" id="{B14EE9BB-BF07-4E46-CF28-567AE9A75D62}"/>
                  </a:ext>
                </a:extLst>
              </p:cNvPr>
              <p:cNvSpPr/>
              <p:nvPr/>
            </p:nvSpPr>
            <p:spPr>
              <a:xfrm rot="1033267" flipH="1">
                <a:off x="2756657" y="100826"/>
                <a:ext cx="2839287" cy="81698"/>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3386;p87">
                <a:extLst>
                  <a:ext uri="{FF2B5EF4-FFF2-40B4-BE49-F238E27FC236}">
                    <a16:creationId xmlns:a16="http://schemas.microsoft.com/office/drawing/2014/main" id="{DBD07DEA-081C-C026-A321-EB01012E469B}"/>
                  </a:ext>
                </a:extLst>
              </p:cNvPr>
              <p:cNvSpPr/>
              <p:nvPr/>
            </p:nvSpPr>
            <p:spPr>
              <a:xfrm rot="6421986" flipH="1">
                <a:off x="4208583" y="90537"/>
                <a:ext cx="185443" cy="75836"/>
              </a:xfrm>
              <a:custGeom>
                <a:avLst/>
                <a:gdLst/>
                <a:ahLst/>
                <a:cxnLst/>
                <a:rect l="l" t="t" r="r" b="b"/>
                <a:pathLst>
                  <a:path w="8341" h="3411" extrusionOk="0">
                    <a:moveTo>
                      <a:pt x="2436" y="0"/>
                    </a:moveTo>
                    <a:cubicBezTo>
                      <a:pt x="2169" y="0"/>
                      <a:pt x="1969" y="67"/>
                      <a:pt x="1802" y="334"/>
                    </a:cubicBezTo>
                    <a:cubicBezTo>
                      <a:pt x="1168" y="1268"/>
                      <a:pt x="568" y="2235"/>
                      <a:pt x="1" y="3369"/>
                    </a:cubicBezTo>
                    <a:cubicBezTo>
                      <a:pt x="831" y="3399"/>
                      <a:pt x="1653" y="3411"/>
                      <a:pt x="2470" y="3411"/>
                    </a:cubicBezTo>
                    <a:cubicBezTo>
                      <a:pt x="4441" y="3411"/>
                      <a:pt x="6383" y="3340"/>
                      <a:pt x="8340" y="3269"/>
                    </a:cubicBezTo>
                    <a:cubicBezTo>
                      <a:pt x="8040" y="2902"/>
                      <a:pt x="7673" y="2636"/>
                      <a:pt x="7306" y="2402"/>
                    </a:cubicBezTo>
                    <a:cubicBezTo>
                      <a:pt x="6472" y="1835"/>
                      <a:pt x="5538" y="1368"/>
                      <a:pt x="4771" y="701"/>
                    </a:cubicBezTo>
                    <a:cubicBezTo>
                      <a:pt x="4071" y="67"/>
                      <a:pt x="3270" y="34"/>
                      <a:pt x="2436" y="0"/>
                    </a:cubicBezTo>
                    <a:close/>
                  </a:path>
                </a:pathLst>
              </a:custGeom>
              <a:solidFill>
                <a:srgbClr val="FFD0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3387;p87">
                <a:extLst>
                  <a:ext uri="{FF2B5EF4-FFF2-40B4-BE49-F238E27FC236}">
                    <a16:creationId xmlns:a16="http://schemas.microsoft.com/office/drawing/2014/main" id="{4640D065-6A0A-3295-1C0F-854D741109C0}"/>
                  </a:ext>
                </a:extLst>
              </p:cNvPr>
              <p:cNvSpPr/>
              <p:nvPr/>
            </p:nvSpPr>
            <p:spPr>
              <a:xfrm rot="6421986" flipH="1">
                <a:off x="5519690" y="524632"/>
                <a:ext cx="95690" cy="60184"/>
              </a:xfrm>
              <a:custGeom>
                <a:avLst/>
                <a:gdLst/>
                <a:ahLst/>
                <a:cxnLst/>
                <a:rect l="l" t="t" r="r" b="b"/>
                <a:pathLst>
                  <a:path w="4304" h="2707" extrusionOk="0">
                    <a:moveTo>
                      <a:pt x="2018" y="0"/>
                    </a:moveTo>
                    <a:cubicBezTo>
                      <a:pt x="1412" y="0"/>
                      <a:pt x="807" y="27"/>
                      <a:pt x="201" y="105"/>
                    </a:cubicBezTo>
                    <a:cubicBezTo>
                      <a:pt x="101" y="972"/>
                      <a:pt x="1" y="1840"/>
                      <a:pt x="68" y="2707"/>
                    </a:cubicBezTo>
                    <a:lnTo>
                      <a:pt x="4304" y="2707"/>
                    </a:lnTo>
                    <a:cubicBezTo>
                      <a:pt x="4304" y="1806"/>
                      <a:pt x="4271" y="939"/>
                      <a:pt x="4104" y="72"/>
                    </a:cubicBezTo>
                    <a:cubicBezTo>
                      <a:pt x="3408" y="36"/>
                      <a:pt x="2713" y="0"/>
                      <a:pt x="2018" y="0"/>
                    </a:cubicBezTo>
                    <a:close/>
                  </a:path>
                </a:pathLst>
              </a:custGeom>
              <a:solidFill>
                <a:srgbClr val="FFD0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3388;p87">
                <a:extLst>
                  <a:ext uri="{FF2B5EF4-FFF2-40B4-BE49-F238E27FC236}">
                    <a16:creationId xmlns:a16="http://schemas.microsoft.com/office/drawing/2014/main" id="{12795959-6AFA-0146-C59D-C4D3561F0AC2}"/>
                  </a:ext>
                </a:extLst>
              </p:cNvPr>
              <p:cNvSpPr/>
              <p:nvPr/>
            </p:nvSpPr>
            <p:spPr>
              <a:xfrm rot="6421986" flipH="1">
                <a:off x="4213738" y="201807"/>
                <a:ext cx="107562" cy="75391"/>
              </a:xfrm>
              <a:custGeom>
                <a:avLst/>
                <a:gdLst/>
                <a:ahLst/>
                <a:cxnLst/>
                <a:rect l="l" t="t" r="r" b="b"/>
                <a:pathLst>
                  <a:path w="4838" h="3391" extrusionOk="0">
                    <a:moveTo>
                      <a:pt x="4637" y="0"/>
                    </a:moveTo>
                    <a:cubicBezTo>
                      <a:pt x="3303" y="1268"/>
                      <a:pt x="1602" y="2002"/>
                      <a:pt x="1" y="3269"/>
                    </a:cubicBezTo>
                    <a:cubicBezTo>
                      <a:pt x="556" y="3359"/>
                      <a:pt x="1053" y="3391"/>
                      <a:pt x="1524" y="3391"/>
                    </a:cubicBezTo>
                    <a:cubicBezTo>
                      <a:pt x="1930" y="3391"/>
                      <a:pt x="2316" y="3367"/>
                      <a:pt x="2703" y="3336"/>
                    </a:cubicBezTo>
                    <a:cubicBezTo>
                      <a:pt x="2936" y="3336"/>
                      <a:pt x="3070" y="3136"/>
                      <a:pt x="3203" y="2936"/>
                    </a:cubicBezTo>
                    <a:cubicBezTo>
                      <a:pt x="3737" y="2035"/>
                      <a:pt x="4304" y="1101"/>
                      <a:pt x="4838" y="201"/>
                    </a:cubicBezTo>
                    <a:lnTo>
                      <a:pt x="4637" y="0"/>
                    </a:lnTo>
                    <a:close/>
                  </a:path>
                </a:pathLst>
              </a:custGeom>
              <a:solidFill>
                <a:srgbClr val="FFD0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3389;p87">
                <a:extLst>
                  <a:ext uri="{FF2B5EF4-FFF2-40B4-BE49-F238E27FC236}">
                    <a16:creationId xmlns:a16="http://schemas.microsoft.com/office/drawing/2014/main" id="{C58584CB-973A-FA20-1B22-5D9C4A2EE780}"/>
                  </a:ext>
                </a:extLst>
              </p:cNvPr>
              <p:cNvSpPr/>
              <p:nvPr/>
            </p:nvSpPr>
            <p:spPr>
              <a:xfrm rot="6421986" flipH="1">
                <a:off x="4883944" y="-244801"/>
                <a:ext cx="51936" cy="1205369"/>
              </a:xfrm>
              <a:custGeom>
                <a:avLst/>
                <a:gdLst/>
                <a:ahLst/>
                <a:cxnLst/>
                <a:rect l="l" t="t" r="r" b="b"/>
                <a:pathLst>
                  <a:path w="2336" h="54216" extrusionOk="0">
                    <a:moveTo>
                      <a:pt x="289" y="0"/>
                    </a:moveTo>
                    <a:cubicBezTo>
                      <a:pt x="202" y="0"/>
                      <a:pt x="106" y="8"/>
                      <a:pt x="1" y="22"/>
                    </a:cubicBezTo>
                    <a:lnTo>
                      <a:pt x="1" y="54027"/>
                    </a:lnTo>
                    <a:cubicBezTo>
                      <a:pt x="372" y="54156"/>
                      <a:pt x="735" y="54215"/>
                      <a:pt x="1101" y="54215"/>
                    </a:cubicBezTo>
                    <a:cubicBezTo>
                      <a:pt x="1493" y="54215"/>
                      <a:pt x="1889" y="54148"/>
                      <a:pt x="2303" y="54027"/>
                    </a:cubicBezTo>
                    <a:cubicBezTo>
                      <a:pt x="2303" y="53827"/>
                      <a:pt x="2336" y="53627"/>
                      <a:pt x="2336" y="53427"/>
                    </a:cubicBezTo>
                    <a:cubicBezTo>
                      <a:pt x="2336" y="38049"/>
                      <a:pt x="2303" y="16234"/>
                      <a:pt x="2303" y="856"/>
                    </a:cubicBezTo>
                    <a:cubicBezTo>
                      <a:pt x="2303" y="284"/>
                      <a:pt x="2274" y="75"/>
                      <a:pt x="1958" y="75"/>
                    </a:cubicBezTo>
                    <a:cubicBezTo>
                      <a:pt x="1795" y="75"/>
                      <a:pt x="1554" y="131"/>
                      <a:pt x="1202" y="222"/>
                    </a:cubicBezTo>
                    <a:lnTo>
                      <a:pt x="1202" y="21738"/>
                    </a:lnTo>
                    <a:lnTo>
                      <a:pt x="1002" y="21738"/>
                    </a:lnTo>
                    <a:cubicBezTo>
                      <a:pt x="1002" y="21471"/>
                      <a:pt x="1002" y="21204"/>
                      <a:pt x="1002" y="20937"/>
                    </a:cubicBezTo>
                    <a:cubicBezTo>
                      <a:pt x="1002" y="14266"/>
                      <a:pt x="1002" y="7594"/>
                      <a:pt x="1002" y="923"/>
                    </a:cubicBezTo>
                    <a:cubicBezTo>
                      <a:pt x="1002" y="266"/>
                      <a:pt x="806" y="0"/>
                      <a:pt x="2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3390;p87">
                <a:extLst>
                  <a:ext uri="{FF2B5EF4-FFF2-40B4-BE49-F238E27FC236}">
                    <a16:creationId xmlns:a16="http://schemas.microsoft.com/office/drawing/2014/main" id="{5E727885-080C-7F0D-4CDB-C9940FB5B3B3}"/>
                  </a:ext>
                </a:extLst>
              </p:cNvPr>
              <p:cNvSpPr/>
              <p:nvPr/>
            </p:nvSpPr>
            <p:spPr>
              <a:xfrm rot="6421986" flipH="1">
                <a:off x="4724695" y="140648"/>
                <a:ext cx="3735" cy="314460"/>
              </a:xfrm>
              <a:custGeom>
                <a:avLst/>
                <a:gdLst/>
                <a:ahLst/>
                <a:cxnLst/>
                <a:rect l="l" t="t" r="r" b="b"/>
                <a:pathLst>
                  <a:path w="168" h="14144" extrusionOk="0">
                    <a:moveTo>
                      <a:pt x="1" y="0"/>
                    </a:moveTo>
                    <a:lnTo>
                      <a:pt x="1" y="14144"/>
                    </a:lnTo>
                    <a:lnTo>
                      <a:pt x="167" y="14144"/>
                    </a:lnTo>
                    <a:lnTo>
                      <a:pt x="167"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3391;p87">
                <a:extLst>
                  <a:ext uri="{FF2B5EF4-FFF2-40B4-BE49-F238E27FC236}">
                    <a16:creationId xmlns:a16="http://schemas.microsoft.com/office/drawing/2014/main" id="{535B7079-3105-FBD7-629A-BA3DCEBF88E6}"/>
                  </a:ext>
                </a:extLst>
              </p:cNvPr>
              <p:cNvSpPr/>
              <p:nvPr/>
            </p:nvSpPr>
            <p:spPr>
              <a:xfrm rot="6421986" flipH="1">
                <a:off x="4928814" y="329353"/>
                <a:ext cx="2246" cy="60095"/>
              </a:xfrm>
              <a:custGeom>
                <a:avLst/>
                <a:gdLst/>
                <a:ahLst/>
                <a:cxnLst/>
                <a:rect l="l" t="t" r="r" b="b"/>
                <a:pathLst>
                  <a:path w="101" h="2703" extrusionOk="0">
                    <a:moveTo>
                      <a:pt x="100" y="0"/>
                    </a:moveTo>
                    <a:cubicBezTo>
                      <a:pt x="67" y="0"/>
                      <a:pt x="34" y="33"/>
                      <a:pt x="0" y="33"/>
                    </a:cubicBezTo>
                    <a:lnTo>
                      <a:pt x="0" y="2702"/>
                    </a:lnTo>
                    <a:lnTo>
                      <a:pt x="100" y="2702"/>
                    </a:lnTo>
                    <a:lnTo>
                      <a:pt x="100"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3392;p87">
                <a:extLst>
                  <a:ext uri="{FF2B5EF4-FFF2-40B4-BE49-F238E27FC236}">
                    <a16:creationId xmlns:a16="http://schemas.microsoft.com/office/drawing/2014/main" id="{E63C61FA-BD38-EEA5-70B8-3244F75DA1B4}"/>
                  </a:ext>
                </a:extLst>
              </p:cNvPr>
              <p:cNvSpPr/>
              <p:nvPr/>
            </p:nvSpPr>
            <p:spPr>
              <a:xfrm rot="6421986" flipH="1">
                <a:off x="4365906" y="166814"/>
                <a:ext cx="11139" cy="43043"/>
              </a:xfrm>
              <a:custGeom>
                <a:avLst/>
                <a:gdLst/>
                <a:ahLst/>
                <a:cxnLst/>
                <a:rect l="l" t="t" r="r" b="b"/>
                <a:pathLst>
                  <a:path w="501" h="1936" extrusionOk="0">
                    <a:moveTo>
                      <a:pt x="200" y="1"/>
                    </a:moveTo>
                    <a:lnTo>
                      <a:pt x="200" y="1"/>
                    </a:lnTo>
                    <a:cubicBezTo>
                      <a:pt x="100" y="634"/>
                      <a:pt x="0" y="1301"/>
                      <a:pt x="267" y="1935"/>
                    </a:cubicBezTo>
                    <a:cubicBezTo>
                      <a:pt x="401" y="1268"/>
                      <a:pt x="501" y="634"/>
                      <a:pt x="20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3393;p87">
                <a:extLst>
                  <a:ext uri="{FF2B5EF4-FFF2-40B4-BE49-F238E27FC236}">
                    <a16:creationId xmlns:a16="http://schemas.microsoft.com/office/drawing/2014/main" id="{CB80B886-1C68-0F38-A3CC-DF394599D713}"/>
                  </a:ext>
                </a:extLst>
              </p:cNvPr>
              <p:cNvSpPr/>
              <p:nvPr/>
            </p:nvSpPr>
            <p:spPr>
              <a:xfrm rot="6421986" flipH="1">
                <a:off x="4332256" y="-1512497"/>
                <a:ext cx="327088" cy="3500987"/>
              </a:xfrm>
              <a:custGeom>
                <a:avLst/>
                <a:gdLst/>
                <a:ahLst/>
                <a:cxnLst/>
                <a:rect l="l" t="t" r="r" b="b"/>
                <a:pathLst>
                  <a:path w="14712" h="157470" extrusionOk="0">
                    <a:moveTo>
                      <a:pt x="7339" y="2102"/>
                    </a:moveTo>
                    <a:cubicBezTo>
                      <a:pt x="9708" y="8206"/>
                      <a:pt x="10875" y="14411"/>
                      <a:pt x="12977" y="20482"/>
                    </a:cubicBezTo>
                    <a:cubicBezTo>
                      <a:pt x="12009" y="20348"/>
                      <a:pt x="11242" y="20048"/>
                      <a:pt x="10442" y="19748"/>
                    </a:cubicBezTo>
                    <a:cubicBezTo>
                      <a:pt x="10141" y="19648"/>
                      <a:pt x="10208" y="19414"/>
                      <a:pt x="10175" y="19214"/>
                    </a:cubicBezTo>
                    <a:cubicBezTo>
                      <a:pt x="9841" y="15645"/>
                      <a:pt x="9207" y="12143"/>
                      <a:pt x="8540" y="8640"/>
                    </a:cubicBezTo>
                    <a:cubicBezTo>
                      <a:pt x="8340" y="7539"/>
                      <a:pt x="8007" y="6472"/>
                      <a:pt x="7439" y="5471"/>
                    </a:cubicBezTo>
                    <a:cubicBezTo>
                      <a:pt x="7039" y="5571"/>
                      <a:pt x="7039" y="5938"/>
                      <a:pt x="6906" y="6172"/>
                    </a:cubicBezTo>
                    <a:cubicBezTo>
                      <a:pt x="6239" y="7573"/>
                      <a:pt x="6038" y="9074"/>
                      <a:pt x="5805" y="10575"/>
                    </a:cubicBezTo>
                    <a:cubicBezTo>
                      <a:pt x="5505" y="12710"/>
                      <a:pt x="4871" y="14811"/>
                      <a:pt x="4604" y="16946"/>
                    </a:cubicBezTo>
                    <a:cubicBezTo>
                      <a:pt x="4471" y="17847"/>
                      <a:pt x="4504" y="18747"/>
                      <a:pt x="4471" y="19648"/>
                    </a:cubicBezTo>
                    <a:cubicBezTo>
                      <a:pt x="3637" y="20015"/>
                      <a:pt x="2769" y="20315"/>
                      <a:pt x="1735" y="20482"/>
                    </a:cubicBezTo>
                    <a:cubicBezTo>
                      <a:pt x="3804" y="14411"/>
                      <a:pt x="5004" y="8206"/>
                      <a:pt x="7339" y="2102"/>
                    </a:cubicBezTo>
                    <a:close/>
                    <a:moveTo>
                      <a:pt x="7339" y="6872"/>
                    </a:moveTo>
                    <a:cubicBezTo>
                      <a:pt x="9041" y="12676"/>
                      <a:pt x="9341" y="18614"/>
                      <a:pt x="9341" y="24685"/>
                    </a:cubicBezTo>
                    <a:lnTo>
                      <a:pt x="5371" y="24685"/>
                    </a:lnTo>
                    <a:cubicBezTo>
                      <a:pt x="5371" y="18647"/>
                      <a:pt x="5672" y="12710"/>
                      <a:pt x="7339" y="6872"/>
                    </a:cubicBezTo>
                    <a:close/>
                    <a:moveTo>
                      <a:pt x="9207" y="25219"/>
                    </a:moveTo>
                    <a:cubicBezTo>
                      <a:pt x="9374" y="25519"/>
                      <a:pt x="9341" y="25786"/>
                      <a:pt x="9274" y="26119"/>
                    </a:cubicBezTo>
                    <a:lnTo>
                      <a:pt x="5438" y="26119"/>
                    </a:lnTo>
                    <a:cubicBezTo>
                      <a:pt x="5371" y="25819"/>
                      <a:pt x="5338" y="25519"/>
                      <a:pt x="5471" y="25219"/>
                    </a:cubicBezTo>
                    <a:cubicBezTo>
                      <a:pt x="6148" y="25255"/>
                      <a:pt x="6836" y="25282"/>
                      <a:pt x="7522" y="25282"/>
                    </a:cubicBezTo>
                    <a:cubicBezTo>
                      <a:pt x="8086" y="25282"/>
                      <a:pt x="8650" y="25264"/>
                      <a:pt x="9207" y="25219"/>
                    </a:cubicBezTo>
                    <a:close/>
                    <a:moveTo>
                      <a:pt x="7205" y="26849"/>
                    </a:moveTo>
                    <a:cubicBezTo>
                      <a:pt x="7900" y="26849"/>
                      <a:pt x="8594" y="26884"/>
                      <a:pt x="9307" y="26920"/>
                    </a:cubicBezTo>
                    <a:cubicBezTo>
                      <a:pt x="9441" y="27820"/>
                      <a:pt x="9474" y="28654"/>
                      <a:pt x="9508" y="29588"/>
                    </a:cubicBezTo>
                    <a:lnTo>
                      <a:pt x="5238" y="29588"/>
                    </a:lnTo>
                    <a:cubicBezTo>
                      <a:pt x="5171" y="28688"/>
                      <a:pt x="5271" y="27820"/>
                      <a:pt x="5371" y="26953"/>
                    </a:cubicBezTo>
                    <a:cubicBezTo>
                      <a:pt x="5992" y="26876"/>
                      <a:pt x="6599" y="26849"/>
                      <a:pt x="7205" y="26849"/>
                    </a:cubicBezTo>
                    <a:close/>
                    <a:moveTo>
                      <a:pt x="6493" y="31968"/>
                    </a:moveTo>
                    <a:cubicBezTo>
                      <a:pt x="7010" y="31968"/>
                      <a:pt x="7206" y="32234"/>
                      <a:pt x="7206" y="32891"/>
                    </a:cubicBezTo>
                    <a:cubicBezTo>
                      <a:pt x="7206" y="39562"/>
                      <a:pt x="7239" y="46234"/>
                      <a:pt x="7239" y="52905"/>
                    </a:cubicBezTo>
                    <a:cubicBezTo>
                      <a:pt x="7239" y="53172"/>
                      <a:pt x="7239" y="53439"/>
                      <a:pt x="7239" y="53706"/>
                    </a:cubicBezTo>
                    <a:lnTo>
                      <a:pt x="7406" y="53706"/>
                    </a:lnTo>
                    <a:lnTo>
                      <a:pt x="7406" y="32190"/>
                    </a:lnTo>
                    <a:cubicBezTo>
                      <a:pt x="7770" y="32099"/>
                      <a:pt x="8018" y="32043"/>
                      <a:pt x="8186" y="32043"/>
                    </a:cubicBezTo>
                    <a:cubicBezTo>
                      <a:pt x="8511" y="32043"/>
                      <a:pt x="8540" y="32253"/>
                      <a:pt x="8540" y="32824"/>
                    </a:cubicBezTo>
                    <a:cubicBezTo>
                      <a:pt x="8540" y="48202"/>
                      <a:pt x="8540" y="70017"/>
                      <a:pt x="8540" y="85395"/>
                    </a:cubicBezTo>
                    <a:cubicBezTo>
                      <a:pt x="8540" y="85595"/>
                      <a:pt x="8507" y="85795"/>
                      <a:pt x="8507" y="86029"/>
                    </a:cubicBezTo>
                    <a:cubicBezTo>
                      <a:pt x="8091" y="86133"/>
                      <a:pt x="7703" y="86192"/>
                      <a:pt x="7313" y="86192"/>
                    </a:cubicBezTo>
                    <a:cubicBezTo>
                      <a:pt x="6952" y="86192"/>
                      <a:pt x="6590" y="86141"/>
                      <a:pt x="6205" y="86029"/>
                    </a:cubicBezTo>
                    <a:lnTo>
                      <a:pt x="6205" y="31990"/>
                    </a:lnTo>
                    <a:cubicBezTo>
                      <a:pt x="6311" y="31976"/>
                      <a:pt x="6407" y="31968"/>
                      <a:pt x="6493" y="31968"/>
                    </a:cubicBezTo>
                    <a:close/>
                    <a:moveTo>
                      <a:pt x="6005" y="86563"/>
                    </a:moveTo>
                    <a:cubicBezTo>
                      <a:pt x="6072" y="86629"/>
                      <a:pt x="6139" y="86696"/>
                      <a:pt x="6205" y="86763"/>
                    </a:cubicBezTo>
                    <a:cubicBezTo>
                      <a:pt x="5638" y="87697"/>
                      <a:pt x="5104" y="88597"/>
                      <a:pt x="4537" y="89498"/>
                    </a:cubicBezTo>
                    <a:cubicBezTo>
                      <a:pt x="4437" y="89698"/>
                      <a:pt x="4271" y="89898"/>
                      <a:pt x="4037" y="89932"/>
                    </a:cubicBezTo>
                    <a:cubicBezTo>
                      <a:pt x="3697" y="89945"/>
                      <a:pt x="3356" y="89959"/>
                      <a:pt x="3004" y="89959"/>
                    </a:cubicBezTo>
                    <a:cubicBezTo>
                      <a:pt x="2494" y="89959"/>
                      <a:pt x="1961" y="89930"/>
                      <a:pt x="1368" y="89832"/>
                    </a:cubicBezTo>
                    <a:cubicBezTo>
                      <a:pt x="2936" y="88597"/>
                      <a:pt x="4637" y="87830"/>
                      <a:pt x="6005" y="86563"/>
                    </a:cubicBezTo>
                    <a:close/>
                    <a:moveTo>
                      <a:pt x="7239" y="86596"/>
                    </a:moveTo>
                    <a:cubicBezTo>
                      <a:pt x="8107" y="86596"/>
                      <a:pt x="8874" y="86629"/>
                      <a:pt x="9608" y="87263"/>
                    </a:cubicBezTo>
                    <a:cubicBezTo>
                      <a:pt x="10342" y="87930"/>
                      <a:pt x="11276" y="88397"/>
                      <a:pt x="12143" y="88964"/>
                    </a:cubicBezTo>
                    <a:cubicBezTo>
                      <a:pt x="12510" y="89198"/>
                      <a:pt x="12843" y="89465"/>
                      <a:pt x="13177" y="89832"/>
                    </a:cubicBezTo>
                    <a:cubicBezTo>
                      <a:pt x="11219" y="89902"/>
                      <a:pt x="9278" y="89973"/>
                      <a:pt x="7295" y="89973"/>
                    </a:cubicBezTo>
                    <a:cubicBezTo>
                      <a:pt x="6473" y="89973"/>
                      <a:pt x="5644" y="89961"/>
                      <a:pt x="4804" y="89932"/>
                    </a:cubicBezTo>
                    <a:cubicBezTo>
                      <a:pt x="5371" y="88797"/>
                      <a:pt x="5972" y="87830"/>
                      <a:pt x="6639" y="86896"/>
                    </a:cubicBezTo>
                    <a:cubicBezTo>
                      <a:pt x="6806" y="86663"/>
                      <a:pt x="7006" y="86596"/>
                      <a:pt x="7239" y="86596"/>
                    </a:cubicBezTo>
                    <a:close/>
                    <a:moveTo>
                      <a:pt x="6794" y="91210"/>
                    </a:moveTo>
                    <a:cubicBezTo>
                      <a:pt x="7268" y="91210"/>
                      <a:pt x="7306" y="91421"/>
                      <a:pt x="7306" y="92200"/>
                    </a:cubicBezTo>
                    <a:cubicBezTo>
                      <a:pt x="7339" y="95069"/>
                      <a:pt x="7339" y="97937"/>
                      <a:pt x="7373" y="100806"/>
                    </a:cubicBezTo>
                    <a:cubicBezTo>
                      <a:pt x="7573" y="97871"/>
                      <a:pt x="7606" y="94935"/>
                      <a:pt x="7606" y="92033"/>
                    </a:cubicBezTo>
                    <a:cubicBezTo>
                      <a:pt x="7606" y="91338"/>
                      <a:pt x="7629" y="91222"/>
                      <a:pt x="8158" y="91222"/>
                    </a:cubicBezTo>
                    <a:cubicBezTo>
                      <a:pt x="8264" y="91222"/>
                      <a:pt x="8390" y="91227"/>
                      <a:pt x="8540" y="91233"/>
                    </a:cubicBezTo>
                    <a:cubicBezTo>
                      <a:pt x="8640" y="107311"/>
                      <a:pt x="8607" y="141168"/>
                      <a:pt x="8574" y="157280"/>
                    </a:cubicBezTo>
                    <a:cubicBezTo>
                      <a:pt x="8201" y="157404"/>
                      <a:pt x="7829" y="157456"/>
                      <a:pt x="7451" y="157456"/>
                    </a:cubicBezTo>
                    <a:cubicBezTo>
                      <a:pt x="7014" y="157456"/>
                      <a:pt x="6569" y="157387"/>
                      <a:pt x="6105" y="157280"/>
                    </a:cubicBezTo>
                    <a:cubicBezTo>
                      <a:pt x="6072" y="141168"/>
                      <a:pt x="6072" y="107344"/>
                      <a:pt x="6172" y="91266"/>
                    </a:cubicBezTo>
                    <a:cubicBezTo>
                      <a:pt x="6436" y="91233"/>
                      <a:pt x="6638" y="91210"/>
                      <a:pt x="6794" y="91210"/>
                    </a:cubicBezTo>
                    <a:close/>
                    <a:moveTo>
                      <a:pt x="7306" y="1"/>
                    </a:moveTo>
                    <a:cubicBezTo>
                      <a:pt x="5705" y="4137"/>
                      <a:pt x="4337" y="8373"/>
                      <a:pt x="3136" y="12643"/>
                    </a:cubicBezTo>
                    <a:cubicBezTo>
                      <a:pt x="2403" y="15278"/>
                      <a:pt x="1802" y="17947"/>
                      <a:pt x="835" y="20549"/>
                    </a:cubicBezTo>
                    <a:cubicBezTo>
                      <a:pt x="735" y="20815"/>
                      <a:pt x="401" y="21116"/>
                      <a:pt x="735" y="21416"/>
                    </a:cubicBezTo>
                    <a:cubicBezTo>
                      <a:pt x="841" y="21523"/>
                      <a:pt x="959" y="21560"/>
                      <a:pt x="1081" y="21560"/>
                    </a:cubicBezTo>
                    <a:cubicBezTo>
                      <a:pt x="1263" y="21560"/>
                      <a:pt x="1455" y="21476"/>
                      <a:pt x="1635" y="21416"/>
                    </a:cubicBezTo>
                    <a:cubicBezTo>
                      <a:pt x="2636" y="21082"/>
                      <a:pt x="3603" y="20782"/>
                      <a:pt x="4704" y="20415"/>
                    </a:cubicBezTo>
                    <a:lnTo>
                      <a:pt x="4704" y="20415"/>
                    </a:lnTo>
                    <a:cubicBezTo>
                      <a:pt x="4337" y="23417"/>
                      <a:pt x="4671" y="26353"/>
                      <a:pt x="4304" y="29255"/>
                    </a:cubicBezTo>
                    <a:cubicBezTo>
                      <a:pt x="4170" y="30289"/>
                      <a:pt x="4304" y="30389"/>
                      <a:pt x="5405" y="30556"/>
                    </a:cubicBezTo>
                    <a:cubicBezTo>
                      <a:pt x="5405" y="30823"/>
                      <a:pt x="5405" y="31023"/>
                      <a:pt x="5405" y="31256"/>
                    </a:cubicBezTo>
                    <a:cubicBezTo>
                      <a:pt x="5405" y="47268"/>
                      <a:pt x="5438" y="69684"/>
                      <a:pt x="5438" y="85695"/>
                    </a:cubicBezTo>
                    <a:cubicBezTo>
                      <a:pt x="5438" y="86196"/>
                      <a:pt x="5271" y="86529"/>
                      <a:pt x="4838" y="86796"/>
                    </a:cubicBezTo>
                    <a:cubicBezTo>
                      <a:pt x="3403" y="87697"/>
                      <a:pt x="1969" y="88664"/>
                      <a:pt x="535" y="89598"/>
                    </a:cubicBezTo>
                    <a:cubicBezTo>
                      <a:pt x="301" y="89765"/>
                      <a:pt x="1" y="89832"/>
                      <a:pt x="34" y="90198"/>
                    </a:cubicBezTo>
                    <a:cubicBezTo>
                      <a:pt x="234" y="90465"/>
                      <a:pt x="501" y="90399"/>
                      <a:pt x="768" y="90432"/>
                    </a:cubicBezTo>
                    <a:cubicBezTo>
                      <a:pt x="1658" y="90521"/>
                      <a:pt x="2547" y="90565"/>
                      <a:pt x="3427" y="90565"/>
                    </a:cubicBezTo>
                    <a:cubicBezTo>
                      <a:pt x="3867" y="90565"/>
                      <a:pt x="4304" y="90554"/>
                      <a:pt x="4738" y="90532"/>
                    </a:cubicBezTo>
                    <a:cubicBezTo>
                      <a:pt x="4777" y="90530"/>
                      <a:pt x="4814" y="90529"/>
                      <a:pt x="4850" y="90529"/>
                    </a:cubicBezTo>
                    <a:cubicBezTo>
                      <a:pt x="5387" y="90529"/>
                      <a:pt x="5505" y="90767"/>
                      <a:pt x="5505" y="91299"/>
                    </a:cubicBezTo>
                    <a:cubicBezTo>
                      <a:pt x="5505" y="101640"/>
                      <a:pt x="5538" y="105543"/>
                      <a:pt x="5471" y="115884"/>
                    </a:cubicBezTo>
                    <a:cubicBezTo>
                      <a:pt x="5438" y="121221"/>
                      <a:pt x="5405" y="151909"/>
                      <a:pt x="5438" y="157280"/>
                    </a:cubicBezTo>
                    <a:cubicBezTo>
                      <a:pt x="5438" y="157410"/>
                      <a:pt x="5438" y="157457"/>
                      <a:pt x="5440" y="157457"/>
                    </a:cubicBezTo>
                    <a:cubicBezTo>
                      <a:pt x="5444" y="157457"/>
                      <a:pt x="5461" y="157120"/>
                      <a:pt x="5521" y="157120"/>
                    </a:cubicBezTo>
                    <a:cubicBezTo>
                      <a:pt x="5543" y="157120"/>
                      <a:pt x="5570" y="157163"/>
                      <a:pt x="5605" y="157280"/>
                    </a:cubicBezTo>
                    <a:cubicBezTo>
                      <a:pt x="6264" y="157390"/>
                      <a:pt x="6912" y="157469"/>
                      <a:pt x="7579" y="157469"/>
                    </a:cubicBezTo>
                    <a:cubicBezTo>
                      <a:pt x="8127" y="157469"/>
                      <a:pt x="8687" y="157415"/>
                      <a:pt x="9274" y="157280"/>
                    </a:cubicBezTo>
                    <a:cubicBezTo>
                      <a:pt x="9274" y="140801"/>
                      <a:pt x="9107" y="107144"/>
                      <a:pt x="9241" y="90565"/>
                    </a:cubicBezTo>
                    <a:cubicBezTo>
                      <a:pt x="9708" y="90549"/>
                      <a:pt x="10173" y="90547"/>
                      <a:pt x="10635" y="90547"/>
                    </a:cubicBezTo>
                    <a:cubicBezTo>
                      <a:pt x="10789" y="90547"/>
                      <a:pt x="10943" y="90547"/>
                      <a:pt x="11096" y="90547"/>
                    </a:cubicBezTo>
                    <a:cubicBezTo>
                      <a:pt x="12324" y="90547"/>
                      <a:pt x="13533" y="90532"/>
                      <a:pt x="14711" y="90265"/>
                    </a:cubicBezTo>
                    <a:cubicBezTo>
                      <a:pt x="14611" y="89832"/>
                      <a:pt x="14378" y="89731"/>
                      <a:pt x="14178" y="89598"/>
                    </a:cubicBezTo>
                    <a:cubicBezTo>
                      <a:pt x="12743" y="88664"/>
                      <a:pt x="11309" y="87697"/>
                      <a:pt x="9841" y="86763"/>
                    </a:cubicBezTo>
                    <a:cubicBezTo>
                      <a:pt x="9408" y="86496"/>
                      <a:pt x="9241" y="86196"/>
                      <a:pt x="9241" y="85662"/>
                    </a:cubicBezTo>
                    <a:cubicBezTo>
                      <a:pt x="9274" y="69717"/>
                      <a:pt x="9274" y="47301"/>
                      <a:pt x="9307" y="31323"/>
                    </a:cubicBezTo>
                    <a:cubicBezTo>
                      <a:pt x="9307" y="31056"/>
                      <a:pt x="9241" y="30756"/>
                      <a:pt x="9408" y="30522"/>
                    </a:cubicBezTo>
                    <a:cubicBezTo>
                      <a:pt x="10375" y="30422"/>
                      <a:pt x="10475" y="30289"/>
                      <a:pt x="10408" y="29288"/>
                    </a:cubicBezTo>
                    <a:cubicBezTo>
                      <a:pt x="10408" y="29188"/>
                      <a:pt x="10408" y="29055"/>
                      <a:pt x="10375" y="28921"/>
                    </a:cubicBezTo>
                    <a:cubicBezTo>
                      <a:pt x="10008" y="26119"/>
                      <a:pt x="10342" y="23284"/>
                      <a:pt x="10008" y="20415"/>
                    </a:cubicBezTo>
                    <a:lnTo>
                      <a:pt x="10008" y="20415"/>
                    </a:lnTo>
                    <a:cubicBezTo>
                      <a:pt x="11175" y="20782"/>
                      <a:pt x="12210" y="21149"/>
                      <a:pt x="13277" y="21483"/>
                    </a:cubicBezTo>
                    <a:cubicBezTo>
                      <a:pt x="13394" y="21516"/>
                      <a:pt x="13519" y="21549"/>
                      <a:pt x="13644" y="21549"/>
                    </a:cubicBezTo>
                    <a:cubicBezTo>
                      <a:pt x="13769" y="21549"/>
                      <a:pt x="13894" y="21516"/>
                      <a:pt x="14011" y="21416"/>
                    </a:cubicBezTo>
                    <a:cubicBezTo>
                      <a:pt x="14211" y="21182"/>
                      <a:pt x="14044" y="20949"/>
                      <a:pt x="13944" y="20715"/>
                    </a:cubicBezTo>
                    <a:cubicBezTo>
                      <a:pt x="13444" y="19314"/>
                      <a:pt x="12943" y="17913"/>
                      <a:pt x="12576" y="16446"/>
                    </a:cubicBezTo>
                    <a:cubicBezTo>
                      <a:pt x="11175" y="10975"/>
                      <a:pt x="9508" y="5571"/>
                      <a:pt x="7506" y="234"/>
                    </a:cubicBezTo>
                    <a:cubicBezTo>
                      <a:pt x="7473" y="134"/>
                      <a:pt x="7473" y="1"/>
                      <a:pt x="730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6" name="Google Shape;3394;p87">
            <a:extLst>
              <a:ext uri="{FF2B5EF4-FFF2-40B4-BE49-F238E27FC236}">
                <a16:creationId xmlns:a16="http://schemas.microsoft.com/office/drawing/2014/main" id="{E71EB074-B58E-4780-65CC-5FF0971860A2}"/>
              </a:ext>
            </a:extLst>
          </p:cNvPr>
          <p:cNvGrpSpPr/>
          <p:nvPr/>
        </p:nvGrpSpPr>
        <p:grpSpPr>
          <a:xfrm>
            <a:off x="-3677644" y="7297340"/>
            <a:ext cx="3677644" cy="1344077"/>
            <a:chOff x="2733178" y="4096940"/>
            <a:chExt cx="3677644" cy="1344077"/>
          </a:xfrm>
        </p:grpSpPr>
        <p:grpSp>
          <p:nvGrpSpPr>
            <p:cNvPr id="37" name="Google Shape;3395;p87">
              <a:extLst>
                <a:ext uri="{FF2B5EF4-FFF2-40B4-BE49-F238E27FC236}">
                  <a16:creationId xmlns:a16="http://schemas.microsoft.com/office/drawing/2014/main" id="{869C343D-4D25-6322-F830-07EE005D330E}"/>
                </a:ext>
              </a:extLst>
            </p:cNvPr>
            <p:cNvGrpSpPr/>
            <p:nvPr/>
          </p:nvGrpSpPr>
          <p:grpSpPr>
            <a:xfrm>
              <a:off x="2967591" y="4096940"/>
              <a:ext cx="3443230" cy="1338264"/>
              <a:chOff x="2662791" y="3792140"/>
              <a:chExt cx="3443230" cy="1338264"/>
            </a:xfrm>
          </p:grpSpPr>
          <p:sp>
            <p:nvSpPr>
              <p:cNvPr id="54" name="Google Shape;3396;p87">
                <a:extLst>
                  <a:ext uri="{FF2B5EF4-FFF2-40B4-BE49-F238E27FC236}">
                    <a16:creationId xmlns:a16="http://schemas.microsoft.com/office/drawing/2014/main" id="{992B17F2-958C-3240-200C-4970105CC680}"/>
                  </a:ext>
                </a:extLst>
              </p:cNvPr>
              <p:cNvSpPr/>
              <p:nvPr/>
            </p:nvSpPr>
            <p:spPr>
              <a:xfrm rot="4378014">
                <a:off x="5675345" y="3860967"/>
                <a:ext cx="87530" cy="395298"/>
              </a:xfrm>
              <a:custGeom>
                <a:avLst/>
                <a:gdLst/>
                <a:ahLst/>
                <a:cxnLst/>
                <a:rect l="l" t="t" r="r" b="b"/>
                <a:pathLst>
                  <a:path w="3937" h="17780" extrusionOk="0">
                    <a:moveTo>
                      <a:pt x="1968" y="0"/>
                    </a:moveTo>
                    <a:cubicBezTo>
                      <a:pt x="267" y="5804"/>
                      <a:pt x="0" y="11775"/>
                      <a:pt x="0" y="17779"/>
                    </a:cubicBezTo>
                    <a:lnTo>
                      <a:pt x="3936" y="17779"/>
                    </a:lnTo>
                    <a:cubicBezTo>
                      <a:pt x="3936" y="11742"/>
                      <a:pt x="3636" y="5804"/>
                      <a:pt x="196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3397;p87">
                <a:extLst>
                  <a:ext uri="{FF2B5EF4-FFF2-40B4-BE49-F238E27FC236}">
                    <a16:creationId xmlns:a16="http://schemas.microsoft.com/office/drawing/2014/main" id="{8204ECCD-BAA5-928D-9B29-194E60F97042}"/>
                  </a:ext>
                </a:extLst>
              </p:cNvPr>
              <p:cNvSpPr/>
              <p:nvPr/>
            </p:nvSpPr>
            <p:spPr>
              <a:xfrm rot="4378014">
                <a:off x="5688802" y="3825155"/>
                <a:ext cx="250696" cy="408660"/>
              </a:xfrm>
              <a:custGeom>
                <a:avLst/>
                <a:gdLst/>
                <a:ahLst/>
                <a:cxnLst/>
                <a:rect l="l" t="t" r="r" b="b"/>
                <a:pathLst>
                  <a:path w="11276" h="18381" extrusionOk="0">
                    <a:moveTo>
                      <a:pt x="5638" y="1"/>
                    </a:moveTo>
                    <a:cubicBezTo>
                      <a:pt x="3303" y="6105"/>
                      <a:pt x="2102" y="12310"/>
                      <a:pt x="1" y="18381"/>
                    </a:cubicBezTo>
                    <a:cubicBezTo>
                      <a:pt x="1035" y="18214"/>
                      <a:pt x="1902" y="17914"/>
                      <a:pt x="2736" y="17547"/>
                    </a:cubicBezTo>
                    <a:cubicBezTo>
                      <a:pt x="2769" y="16613"/>
                      <a:pt x="2769" y="15712"/>
                      <a:pt x="2869" y="14845"/>
                    </a:cubicBezTo>
                    <a:cubicBezTo>
                      <a:pt x="3136" y="12710"/>
                      <a:pt x="3770" y="10609"/>
                      <a:pt x="4104" y="8474"/>
                    </a:cubicBezTo>
                    <a:cubicBezTo>
                      <a:pt x="4304" y="6973"/>
                      <a:pt x="4504" y="5472"/>
                      <a:pt x="5204" y="4071"/>
                    </a:cubicBezTo>
                    <a:cubicBezTo>
                      <a:pt x="5305" y="3804"/>
                      <a:pt x="5338" y="3470"/>
                      <a:pt x="5738" y="3370"/>
                    </a:cubicBezTo>
                    <a:cubicBezTo>
                      <a:pt x="6305" y="4371"/>
                      <a:pt x="6639" y="5405"/>
                      <a:pt x="6839" y="6539"/>
                    </a:cubicBezTo>
                    <a:cubicBezTo>
                      <a:pt x="7506" y="10041"/>
                      <a:pt x="8107" y="13544"/>
                      <a:pt x="8473" y="17080"/>
                    </a:cubicBezTo>
                    <a:cubicBezTo>
                      <a:pt x="8507" y="17313"/>
                      <a:pt x="8440" y="17547"/>
                      <a:pt x="8740" y="17647"/>
                    </a:cubicBezTo>
                    <a:cubicBezTo>
                      <a:pt x="9508" y="17914"/>
                      <a:pt x="10308" y="18247"/>
                      <a:pt x="11275" y="18381"/>
                    </a:cubicBezTo>
                    <a:cubicBezTo>
                      <a:pt x="9174" y="12310"/>
                      <a:pt x="8006" y="6072"/>
                      <a:pt x="563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3398;p87">
                <a:extLst>
                  <a:ext uri="{FF2B5EF4-FFF2-40B4-BE49-F238E27FC236}">
                    <a16:creationId xmlns:a16="http://schemas.microsoft.com/office/drawing/2014/main" id="{A15BEE7F-1D32-6FCC-6401-483B85C94655}"/>
                  </a:ext>
                </a:extLst>
              </p:cNvPr>
              <p:cNvSpPr/>
              <p:nvPr/>
            </p:nvSpPr>
            <p:spPr>
              <a:xfrm rot="4378014">
                <a:off x="5465671" y="4118263"/>
                <a:ext cx="89754" cy="20788"/>
              </a:xfrm>
              <a:custGeom>
                <a:avLst/>
                <a:gdLst/>
                <a:ahLst/>
                <a:cxnLst/>
                <a:rect l="l" t="t" r="r" b="b"/>
                <a:pathLst>
                  <a:path w="4037" h="935" extrusionOk="0">
                    <a:moveTo>
                      <a:pt x="3870" y="0"/>
                    </a:moveTo>
                    <a:cubicBezTo>
                      <a:pt x="3236" y="67"/>
                      <a:pt x="2603" y="92"/>
                      <a:pt x="1973" y="92"/>
                    </a:cubicBezTo>
                    <a:cubicBezTo>
                      <a:pt x="1343" y="92"/>
                      <a:pt x="718" y="67"/>
                      <a:pt x="101" y="33"/>
                    </a:cubicBezTo>
                    <a:cubicBezTo>
                      <a:pt x="1" y="334"/>
                      <a:pt x="34" y="601"/>
                      <a:pt x="67" y="934"/>
                    </a:cubicBezTo>
                    <a:lnTo>
                      <a:pt x="3903" y="934"/>
                    </a:lnTo>
                    <a:cubicBezTo>
                      <a:pt x="3970" y="601"/>
                      <a:pt x="4037" y="300"/>
                      <a:pt x="3870" y="0"/>
                    </a:cubicBezTo>
                    <a:close/>
                  </a:path>
                </a:pathLst>
              </a:custGeom>
              <a:solidFill>
                <a:srgbClr val="FFD0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3399;p87">
                <a:extLst>
                  <a:ext uri="{FF2B5EF4-FFF2-40B4-BE49-F238E27FC236}">
                    <a16:creationId xmlns:a16="http://schemas.microsoft.com/office/drawing/2014/main" id="{0B7FCC78-4DEF-878D-21E5-406FFB37B17E}"/>
                  </a:ext>
                </a:extLst>
              </p:cNvPr>
              <p:cNvSpPr/>
              <p:nvPr/>
            </p:nvSpPr>
            <p:spPr>
              <a:xfrm rot="4378014">
                <a:off x="3385778" y="4031120"/>
                <a:ext cx="56382" cy="1467226"/>
              </a:xfrm>
              <a:custGeom>
                <a:avLst/>
                <a:gdLst/>
                <a:ahLst/>
                <a:cxnLst/>
                <a:rect l="l" t="t" r="r" b="b"/>
                <a:pathLst>
                  <a:path w="2536" h="65994" extrusionOk="0">
                    <a:moveTo>
                      <a:pt x="724" y="1"/>
                    </a:moveTo>
                    <a:cubicBezTo>
                      <a:pt x="561" y="1"/>
                      <a:pt x="348" y="28"/>
                      <a:pt x="67" y="71"/>
                    </a:cubicBezTo>
                    <a:cubicBezTo>
                      <a:pt x="1" y="16149"/>
                      <a:pt x="1" y="49706"/>
                      <a:pt x="34" y="65818"/>
                    </a:cubicBezTo>
                    <a:cubicBezTo>
                      <a:pt x="480" y="65925"/>
                      <a:pt x="926" y="65994"/>
                      <a:pt x="1368" y="65994"/>
                    </a:cubicBezTo>
                    <a:cubicBezTo>
                      <a:pt x="1751" y="65994"/>
                      <a:pt x="2130" y="65942"/>
                      <a:pt x="2502" y="65818"/>
                    </a:cubicBezTo>
                    <a:cubicBezTo>
                      <a:pt x="2536" y="49706"/>
                      <a:pt x="2536" y="16082"/>
                      <a:pt x="2469" y="4"/>
                    </a:cubicBezTo>
                    <a:cubicBezTo>
                      <a:pt x="1535" y="4"/>
                      <a:pt x="1535" y="4"/>
                      <a:pt x="1535" y="805"/>
                    </a:cubicBezTo>
                    <a:cubicBezTo>
                      <a:pt x="1535" y="3740"/>
                      <a:pt x="1502" y="6675"/>
                      <a:pt x="1301" y="9611"/>
                    </a:cubicBezTo>
                    <a:cubicBezTo>
                      <a:pt x="1235" y="6742"/>
                      <a:pt x="1235" y="3873"/>
                      <a:pt x="1235" y="1005"/>
                    </a:cubicBezTo>
                    <a:cubicBezTo>
                      <a:pt x="1235" y="234"/>
                      <a:pt x="1198" y="1"/>
                      <a:pt x="7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3400;p87">
                <a:extLst>
                  <a:ext uri="{FF2B5EF4-FFF2-40B4-BE49-F238E27FC236}">
                    <a16:creationId xmlns:a16="http://schemas.microsoft.com/office/drawing/2014/main" id="{8F88641A-095F-76DE-CE49-1939025212E2}"/>
                  </a:ext>
                </a:extLst>
              </p:cNvPr>
              <p:cNvSpPr/>
              <p:nvPr/>
            </p:nvSpPr>
            <p:spPr>
              <a:xfrm rot="4378014">
                <a:off x="3893620" y="4549091"/>
                <a:ext cx="22" cy="152050"/>
              </a:xfrm>
              <a:custGeom>
                <a:avLst/>
                <a:gdLst/>
                <a:ahLst/>
                <a:cxnLst/>
                <a:rect l="l" t="t" r="r" b="b"/>
                <a:pathLst>
                  <a:path w="1" h="6839" extrusionOk="0">
                    <a:moveTo>
                      <a:pt x="1" y="0"/>
                    </a:moveTo>
                    <a:lnTo>
                      <a:pt x="1" y="0"/>
                    </a:lnTo>
                    <a:lnTo>
                      <a:pt x="1" y="6838"/>
                    </a:lnTo>
                    <a:lnTo>
                      <a:pt x="1" y="6838"/>
                    </a:lnTo>
                    <a:close/>
                  </a:path>
                </a:pathLst>
              </a:custGeom>
              <a:solidFill>
                <a:srgbClr val="8C501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3401;p87">
                <a:extLst>
                  <a:ext uri="{FF2B5EF4-FFF2-40B4-BE49-F238E27FC236}">
                    <a16:creationId xmlns:a16="http://schemas.microsoft.com/office/drawing/2014/main" id="{37D7651A-EFD8-CF26-A3B3-FB017DC47A3C}"/>
                  </a:ext>
                </a:extLst>
              </p:cNvPr>
              <p:cNvSpPr/>
              <p:nvPr/>
            </p:nvSpPr>
            <p:spPr>
              <a:xfrm rot="4378014">
                <a:off x="5435920" y="4128817"/>
                <a:ext cx="36373" cy="31170"/>
              </a:xfrm>
              <a:custGeom>
                <a:avLst/>
                <a:gdLst/>
                <a:ahLst/>
                <a:cxnLst/>
                <a:rect l="l" t="t" r="r" b="b"/>
                <a:pathLst>
                  <a:path w="1636" h="1402" extrusionOk="0">
                    <a:moveTo>
                      <a:pt x="801" y="1"/>
                    </a:moveTo>
                    <a:cubicBezTo>
                      <a:pt x="368" y="1"/>
                      <a:pt x="1" y="234"/>
                      <a:pt x="34" y="701"/>
                    </a:cubicBezTo>
                    <a:cubicBezTo>
                      <a:pt x="34" y="1202"/>
                      <a:pt x="468" y="1368"/>
                      <a:pt x="901" y="1402"/>
                    </a:cubicBezTo>
                    <a:cubicBezTo>
                      <a:pt x="1335" y="1368"/>
                      <a:pt x="1635" y="1202"/>
                      <a:pt x="1635" y="735"/>
                    </a:cubicBezTo>
                    <a:cubicBezTo>
                      <a:pt x="1635" y="201"/>
                      <a:pt x="1268" y="1"/>
                      <a:pt x="801" y="1"/>
                    </a:cubicBezTo>
                    <a:close/>
                  </a:path>
                </a:pathLst>
              </a:custGeom>
              <a:solidFill>
                <a:srgbClr val="F020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3402;p87">
                <a:extLst>
                  <a:ext uri="{FF2B5EF4-FFF2-40B4-BE49-F238E27FC236}">
                    <a16:creationId xmlns:a16="http://schemas.microsoft.com/office/drawing/2014/main" id="{DF39CAC4-57BA-CA2F-170A-AAA4F9936356}"/>
                  </a:ext>
                </a:extLst>
              </p:cNvPr>
              <p:cNvSpPr/>
              <p:nvPr/>
            </p:nvSpPr>
            <p:spPr>
              <a:xfrm rot="9766733">
                <a:off x="2645264" y="4516744"/>
                <a:ext cx="2839287" cy="81698"/>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3403;p87">
                <a:extLst>
                  <a:ext uri="{FF2B5EF4-FFF2-40B4-BE49-F238E27FC236}">
                    <a16:creationId xmlns:a16="http://schemas.microsoft.com/office/drawing/2014/main" id="{B70927CB-EFFC-757A-7BD7-9EBD6372C506}"/>
                  </a:ext>
                </a:extLst>
              </p:cNvPr>
              <p:cNvSpPr/>
              <p:nvPr/>
            </p:nvSpPr>
            <p:spPr>
              <a:xfrm rot="4378014">
                <a:off x="4097189" y="4532895"/>
                <a:ext cx="185443" cy="75836"/>
              </a:xfrm>
              <a:custGeom>
                <a:avLst/>
                <a:gdLst/>
                <a:ahLst/>
                <a:cxnLst/>
                <a:rect l="l" t="t" r="r" b="b"/>
                <a:pathLst>
                  <a:path w="8341" h="3411" extrusionOk="0">
                    <a:moveTo>
                      <a:pt x="2436" y="0"/>
                    </a:moveTo>
                    <a:cubicBezTo>
                      <a:pt x="2169" y="0"/>
                      <a:pt x="1969" y="67"/>
                      <a:pt x="1802" y="334"/>
                    </a:cubicBezTo>
                    <a:cubicBezTo>
                      <a:pt x="1168" y="1268"/>
                      <a:pt x="568" y="2235"/>
                      <a:pt x="1" y="3369"/>
                    </a:cubicBezTo>
                    <a:cubicBezTo>
                      <a:pt x="831" y="3399"/>
                      <a:pt x="1653" y="3411"/>
                      <a:pt x="2470" y="3411"/>
                    </a:cubicBezTo>
                    <a:cubicBezTo>
                      <a:pt x="4441" y="3411"/>
                      <a:pt x="6383" y="3340"/>
                      <a:pt x="8340" y="3269"/>
                    </a:cubicBezTo>
                    <a:cubicBezTo>
                      <a:pt x="8040" y="2902"/>
                      <a:pt x="7673" y="2636"/>
                      <a:pt x="7306" y="2402"/>
                    </a:cubicBezTo>
                    <a:cubicBezTo>
                      <a:pt x="6472" y="1835"/>
                      <a:pt x="5538" y="1368"/>
                      <a:pt x="4771" y="701"/>
                    </a:cubicBezTo>
                    <a:cubicBezTo>
                      <a:pt x="4071" y="67"/>
                      <a:pt x="3270" y="34"/>
                      <a:pt x="2436" y="0"/>
                    </a:cubicBezTo>
                    <a:close/>
                  </a:path>
                </a:pathLst>
              </a:custGeom>
              <a:solidFill>
                <a:srgbClr val="FFD0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3404;p87">
                <a:extLst>
                  <a:ext uri="{FF2B5EF4-FFF2-40B4-BE49-F238E27FC236}">
                    <a16:creationId xmlns:a16="http://schemas.microsoft.com/office/drawing/2014/main" id="{1F3FCA01-9CBC-32FE-C614-BBDB8D185A5D}"/>
                  </a:ext>
                </a:extLst>
              </p:cNvPr>
              <p:cNvSpPr/>
              <p:nvPr/>
            </p:nvSpPr>
            <p:spPr>
              <a:xfrm rot="4378014">
                <a:off x="5408296" y="4114452"/>
                <a:ext cx="95690" cy="60184"/>
              </a:xfrm>
              <a:custGeom>
                <a:avLst/>
                <a:gdLst/>
                <a:ahLst/>
                <a:cxnLst/>
                <a:rect l="l" t="t" r="r" b="b"/>
                <a:pathLst>
                  <a:path w="4304" h="2707" extrusionOk="0">
                    <a:moveTo>
                      <a:pt x="2018" y="0"/>
                    </a:moveTo>
                    <a:cubicBezTo>
                      <a:pt x="1412" y="0"/>
                      <a:pt x="807" y="27"/>
                      <a:pt x="201" y="105"/>
                    </a:cubicBezTo>
                    <a:cubicBezTo>
                      <a:pt x="101" y="972"/>
                      <a:pt x="1" y="1840"/>
                      <a:pt x="68" y="2707"/>
                    </a:cubicBezTo>
                    <a:lnTo>
                      <a:pt x="4304" y="2707"/>
                    </a:lnTo>
                    <a:cubicBezTo>
                      <a:pt x="4304" y="1806"/>
                      <a:pt x="4271" y="939"/>
                      <a:pt x="4104" y="72"/>
                    </a:cubicBezTo>
                    <a:cubicBezTo>
                      <a:pt x="3408" y="36"/>
                      <a:pt x="2713" y="0"/>
                      <a:pt x="2018" y="0"/>
                    </a:cubicBezTo>
                    <a:close/>
                  </a:path>
                </a:pathLst>
              </a:custGeom>
              <a:solidFill>
                <a:srgbClr val="FFD0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3405;p87">
                <a:extLst>
                  <a:ext uri="{FF2B5EF4-FFF2-40B4-BE49-F238E27FC236}">
                    <a16:creationId xmlns:a16="http://schemas.microsoft.com/office/drawing/2014/main" id="{301A58E5-F1DA-B8B6-95E1-DC267486EF32}"/>
                  </a:ext>
                </a:extLst>
              </p:cNvPr>
              <p:cNvSpPr/>
              <p:nvPr/>
            </p:nvSpPr>
            <p:spPr>
              <a:xfrm rot="4378014">
                <a:off x="4102345" y="4422069"/>
                <a:ext cx="107562" cy="75391"/>
              </a:xfrm>
              <a:custGeom>
                <a:avLst/>
                <a:gdLst/>
                <a:ahLst/>
                <a:cxnLst/>
                <a:rect l="l" t="t" r="r" b="b"/>
                <a:pathLst>
                  <a:path w="4838" h="3391" extrusionOk="0">
                    <a:moveTo>
                      <a:pt x="4637" y="0"/>
                    </a:moveTo>
                    <a:cubicBezTo>
                      <a:pt x="3303" y="1268"/>
                      <a:pt x="1602" y="2002"/>
                      <a:pt x="1" y="3269"/>
                    </a:cubicBezTo>
                    <a:cubicBezTo>
                      <a:pt x="556" y="3359"/>
                      <a:pt x="1053" y="3391"/>
                      <a:pt x="1524" y="3391"/>
                    </a:cubicBezTo>
                    <a:cubicBezTo>
                      <a:pt x="1930" y="3391"/>
                      <a:pt x="2316" y="3367"/>
                      <a:pt x="2703" y="3336"/>
                    </a:cubicBezTo>
                    <a:cubicBezTo>
                      <a:pt x="2936" y="3336"/>
                      <a:pt x="3070" y="3136"/>
                      <a:pt x="3203" y="2936"/>
                    </a:cubicBezTo>
                    <a:cubicBezTo>
                      <a:pt x="3737" y="2035"/>
                      <a:pt x="4304" y="1101"/>
                      <a:pt x="4838" y="201"/>
                    </a:cubicBezTo>
                    <a:lnTo>
                      <a:pt x="4637" y="0"/>
                    </a:lnTo>
                    <a:close/>
                  </a:path>
                </a:pathLst>
              </a:custGeom>
              <a:solidFill>
                <a:srgbClr val="FFD0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3406;p87">
                <a:extLst>
                  <a:ext uri="{FF2B5EF4-FFF2-40B4-BE49-F238E27FC236}">
                    <a16:creationId xmlns:a16="http://schemas.microsoft.com/office/drawing/2014/main" id="{F5CF60A6-20DA-9181-4BE1-E1B83075DF49}"/>
                  </a:ext>
                </a:extLst>
              </p:cNvPr>
              <p:cNvSpPr/>
              <p:nvPr/>
            </p:nvSpPr>
            <p:spPr>
              <a:xfrm rot="4378014">
                <a:off x="4772551" y="3738699"/>
                <a:ext cx="51936" cy="1205369"/>
              </a:xfrm>
              <a:custGeom>
                <a:avLst/>
                <a:gdLst/>
                <a:ahLst/>
                <a:cxnLst/>
                <a:rect l="l" t="t" r="r" b="b"/>
                <a:pathLst>
                  <a:path w="2336" h="54216" extrusionOk="0">
                    <a:moveTo>
                      <a:pt x="289" y="0"/>
                    </a:moveTo>
                    <a:cubicBezTo>
                      <a:pt x="202" y="0"/>
                      <a:pt x="106" y="8"/>
                      <a:pt x="1" y="22"/>
                    </a:cubicBezTo>
                    <a:lnTo>
                      <a:pt x="1" y="54027"/>
                    </a:lnTo>
                    <a:cubicBezTo>
                      <a:pt x="372" y="54156"/>
                      <a:pt x="735" y="54215"/>
                      <a:pt x="1101" y="54215"/>
                    </a:cubicBezTo>
                    <a:cubicBezTo>
                      <a:pt x="1493" y="54215"/>
                      <a:pt x="1889" y="54148"/>
                      <a:pt x="2303" y="54027"/>
                    </a:cubicBezTo>
                    <a:cubicBezTo>
                      <a:pt x="2303" y="53827"/>
                      <a:pt x="2336" y="53627"/>
                      <a:pt x="2336" y="53427"/>
                    </a:cubicBezTo>
                    <a:cubicBezTo>
                      <a:pt x="2336" y="38049"/>
                      <a:pt x="2303" y="16234"/>
                      <a:pt x="2303" y="856"/>
                    </a:cubicBezTo>
                    <a:cubicBezTo>
                      <a:pt x="2303" y="284"/>
                      <a:pt x="2274" y="75"/>
                      <a:pt x="1958" y="75"/>
                    </a:cubicBezTo>
                    <a:cubicBezTo>
                      <a:pt x="1795" y="75"/>
                      <a:pt x="1554" y="131"/>
                      <a:pt x="1202" y="222"/>
                    </a:cubicBezTo>
                    <a:lnTo>
                      <a:pt x="1202" y="21738"/>
                    </a:lnTo>
                    <a:lnTo>
                      <a:pt x="1002" y="21738"/>
                    </a:lnTo>
                    <a:cubicBezTo>
                      <a:pt x="1002" y="21471"/>
                      <a:pt x="1002" y="21204"/>
                      <a:pt x="1002" y="20937"/>
                    </a:cubicBezTo>
                    <a:cubicBezTo>
                      <a:pt x="1002" y="14266"/>
                      <a:pt x="1002" y="7594"/>
                      <a:pt x="1002" y="923"/>
                    </a:cubicBezTo>
                    <a:cubicBezTo>
                      <a:pt x="1002" y="266"/>
                      <a:pt x="806" y="0"/>
                      <a:pt x="2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3407;p87">
                <a:extLst>
                  <a:ext uri="{FF2B5EF4-FFF2-40B4-BE49-F238E27FC236}">
                    <a16:creationId xmlns:a16="http://schemas.microsoft.com/office/drawing/2014/main" id="{6EB93E53-075F-0093-B286-61378AD1D739}"/>
                  </a:ext>
                </a:extLst>
              </p:cNvPr>
              <p:cNvSpPr/>
              <p:nvPr/>
            </p:nvSpPr>
            <p:spPr>
              <a:xfrm rot="4378014">
                <a:off x="4613302" y="4244161"/>
                <a:ext cx="3735" cy="314460"/>
              </a:xfrm>
              <a:custGeom>
                <a:avLst/>
                <a:gdLst/>
                <a:ahLst/>
                <a:cxnLst/>
                <a:rect l="l" t="t" r="r" b="b"/>
                <a:pathLst>
                  <a:path w="168" h="14144" extrusionOk="0">
                    <a:moveTo>
                      <a:pt x="1" y="0"/>
                    </a:moveTo>
                    <a:lnTo>
                      <a:pt x="1" y="14144"/>
                    </a:lnTo>
                    <a:lnTo>
                      <a:pt x="167" y="14144"/>
                    </a:lnTo>
                    <a:lnTo>
                      <a:pt x="167"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3408;p87">
                <a:extLst>
                  <a:ext uri="{FF2B5EF4-FFF2-40B4-BE49-F238E27FC236}">
                    <a16:creationId xmlns:a16="http://schemas.microsoft.com/office/drawing/2014/main" id="{97610482-8CA8-F9BA-73C1-BFA979731239}"/>
                  </a:ext>
                </a:extLst>
              </p:cNvPr>
              <p:cNvSpPr/>
              <p:nvPr/>
            </p:nvSpPr>
            <p:spPr>
              <a:xfrm rot="4378014">
                <a:off x="4817421" y="4309820"/>
                <a:ext cx="2246" cy="60095"/>
              </a:xfrm>
              <a:custGeom>
                <a:avLst/>
                <a:gdLst/>
                <a:ahLst/>
                <a:cxnLst/>
                <a:rect l="l" t="t" r="r" b="b"/>
                <a:pathLst>
                  <a:path w="101" h="2703" extrusionOk="0">
                    <a:moveTo>
                      <a:pt x="100" y="0"/>
                    </a:moveTo>
                    <a:cubicBezTo>
                      <a:pt x="67" y="0"/>
                      <a:pt x="34" y="33"/>
                      <a:pt x="0" y="33"/>
                    </a:cubicBezTo>
                    <a:lnTo>
                      <a:pt x="0" y="2702"/>
                    </a:lnTo>
                    <a:lnTo>
                      <a:pt x="100" y="2702"/>
                    </a:lnTo>
                    <a:lnTo>
                      <a:pt x="100"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3409;p87">
                <a:extLst>
                  <a:ext uri="{FF2B5EF4-FFF2-40B4-BE49-F238E27FC236}">
                    <a16:creationId xmlns:a16="http://schemas.microsoft.com/office/drawing/2014/main" id="{1AB90060-93A2-B543-256F-47D6BDB757F3}"/>
                  </a:ext>
                </a:extLst>
              </p:cNvPr>
              <p:cNvSpPr/>
              <p:nvPr/>
            </p:nvSpPr>
            <p:spPr>
              <a:xfrm rot="4378014">
                <a:off x="4254512" y="4489411"/>
                <a:ext cx="11139" cy="43043"/>
              </a:xfrm>
              <a:custGeom>
                <a:avLst/>
                <a:gdLst/>
                <a:ahLst/>
                <a:cxnLst/>
                <a:rect l="l" t="t" r="r" b="b"/>
                <a:pathLst>
                  <a:path w="501" h="1936" extrusionOk="0">
                    <a:moveTo>
                      <a:pt x="200" y="1"/>
                    </a:moveTo>
                    <a:lnTo>
                      <a:pt x="200" y="1"/>
                    </a:lnTo>
                    <a:cubicBezTo>
                      <a:pt x="100" y="634"/>
                      <a:pt x="0" y="1301"/>
                      <a:pt x="267" y="1935"/>
                    </a:cubicBezTo>
                    <a:cubicBezTo>
                      <a:pt x="401" y="1268"/>
                      <a:pt x="501" y="634"/>
                      <a:pt x="20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3410;p87">
                <a:extLst>
                  <a:ext uri="{FF2B5EF4-FFF2-40B4-BE49-F238E27FC236}">
                    <a16:creationId xmlns:a16="http://schemas.microsoft.com/office/drawing/2014/main" id="{96C9E227-1626-E455-2775-8B64D866FB45}"/>
                  </a:ext>
                </a:extLst>
              </p:cNvPr>
              <p:cNvSpPr/>
              <p:nvPr/>
            </p:nvSpPr>
            <p:spPr>
              <a:xfrm rot="4378014">
                <a:off x="4220863" y="2710778"/>
                <a:ext cx="327088" cy="3500987"/>
              </a:xfrm>
              <a:custGeom>
                <a:avLst/>
                <a:gdLst/>
                <a:ahLst/>
                <a:cxnLst/>
                <a:rect l="l" t="t" r="r" b="b"/>
                <a:pathLst>
                  <a:path w="14712" h="157470" extrusionOk="0">
                    <a:moveTo>
                      <a:pt x="7339" y="2102"/>
                    </a:moveTo>
                    <a:cubicBezTo>
                      <a:pt x="9708" y="8206"/>
                      <a:pt x="10875" y="14411"/>
                      <a:pt x="12977" y="20482"/>
                    </a:cubicBezTo>
                    <a:cubicBezTo>
                      <a:pt x="12009" y="20348"/>
                      <a:pt x="11242" y="20048"/>
                      <a:pt x="10442" y="19748"/>
                    </a:cubicBezTo>
                    <a:cubicBezTo>
                      <a:pt x="10141" y="19648"/>
                      <a:pt x="10208" y="19414"/>
                      <a:pt x="10175" y="19214"/>
                    </a:cubicBezTo>
                    <a:cubicBezTo>
                      <a:pt x="9841" y="15645"/>
                      <a:pt x="9207" y="12143"/>
                      <a:pt x="8540" y="8640"/>
                    </a:cubicBezTo>
                    <a:cubicBezTo>
                      <a:pt x="8340" y="7539"/>
                      <a:pt x="8007" y="6472"/>
                      <a:pt x="7439" y="5471"/>
                    </a:cubicBezTo>
                    <a:cubicBezTo>
                      <a:pt x="7039" y="5571"/>
                      <a:pt x="7039" y="5938"/>
                      <a:pt x="6906" y="6172"/>
                    </a:cubicBezTo>
                    <a:cubicBezTo>
                      <a:pt x="6239" y="7573"/>
                      <a:pt x="6038" y="9074"/>
                      <a:pt x="5805" y="10575"/>
                    </a:cubicBezTo>
                    <a:cubicBezTo>
                      <a:pt x="5505" y="12710"/>
                      <a:pt x="4871" y="14811"/>
                      <a:pt x="4604" y="16946"/>
                    </a:cubicBezTo>
                    <a:cubicBezTo>
                      <a:pt x="4471" y="17847"/>
                      <a:pt x="4504" y="18747"/>
                      <a:pt x="4471" y="19648"/>
                    </a:cubicBezTo>
                    <a:cubicBezTo>
                      <a:pt x="3637" y="20015"/>
                      <a:pt x="2769" y="20315"/>
                      <a:pt x="1735" y="20482"/>
                    </a:cubicBezTo>
                    <a:cubicBezTo>
                      <a:pt x="3804" y="14411"/>
                      <a:pt x="5004" y="8206"/>
                      <a:pt x="7339" y="2102"/>
                    </a:cubicBezTo>
                    <a:close/>
                    <a:moveTo>
                      <a:pt x="7339" y="6872"/>
                    </a:moveTo>
                    <a:cubicBezTo>
                      <a:pt x="9041" y="12676"/>
                      <a:pt x="9341" y="18614"/>
                      <a:pt x="9341" y="24685"/>
                    </a:cubicBezTo>
                    <a:lnTo>
                      <a:pt x="5371" y="24685"/>
                    </a:lnTo>
                    <a:cubicBezTo>
                      <a:pt x="5371" y="18647"/>
                      <a:pt x="5672" y="12710"/>
                      <a:pt x="7339" y="6872"/>
                    </a:cubicBezTo>
                    <a:close/>
                    <a:moveTo>
                      <a:pt x="9207" y="25219"/>
                    </a:moveTo>
                    <a:cubicBezTo>
                      <a:pt x="9374" y="25519"/>
                      <a:pt x="9341" y="25786"/>
                      <a:pt x="9274" y="26119"/>
                    </a:cubicBezTo>
                    <a:lnTo>
                      <a:pt x="5438" y="26119"/>
                    </a:lnTo>
                    <a:cubicBezTo>
                      <a:pt x="5371" y="25819"/>
                      <a:pt x="5338" y="25519"/>
                      <a:pt x="5471" y="25219"/>
                    </a:cubicBezTo>
                    <a:cubicBezTo>
                      <a:pt x="6148" y="25255"/>
                      <a:pt x="6836" y="25282"/>
                      <a:pt x="7522" y="25282"/>
                    </a:cubicBezTo>
                    <a:cubicBezTo>
                      <a:pt x="8086" y="25282"/>
                      <a:pt x="8650" y="25264"/>
                      <a:pt x="9207" y="25219"/>
                    </a:cubicBezTo>
                    <a:close/>
                    <a:moveTo>
                      <a:pt x="7205" y="26849"/>
                    </a:moveTo>
                    <a:cubicBezTo>
                      <a:pt x="7900" y="26849"/>
                      <a:pt x="8594" y="26884"/>
                      <a:pt x="9307" y="26920"/>
                    </a:cubicBezTo>
                    <a:cubicBezTo>
                      <a:pt x="9441" y="27820"/>
                      <a:pt x="9474" y="28654"/>
                      <a:pt x="9508" y="29588"/>
                    </a:cubicBezTo>
                    <a:lnTo>
                      <a:pt x="5238" y="29588"/>
                    </a:lnTo>
                    <a:cubicBezTo>
                      <a:pt x="5171" y="28688"/>
                      <a:pt x="5271" y="27820"/>
                      <a:pt x="5371" y="26953"/>
                    </a:cubicBezTo>
                    <a:cubicBezTo>
                      <a:pt x="5992" y="26876"/>
                      <a:pt x="6599" y="26849"/>
                      <a:pt x="7205" y="26849"/>
                    </a:cubicBezTo>
                    <a:close/>
                    <a:moveTo>
                      <a:pt x="6493" y="31968"/>
                    </a:moveTo>
                    <a:cubicBezTo>
                      <a:pt x="7010" y="31968"/>
                      <a:pt x="7206" y="32234"/>
                      <a:pt x="7206" y="32891"/>
                    </a:cubicBezTo>
                    <a:cubicBezTo>
                      <a:pt x="7206" y="39562"/>
                      <a:pt x="7239" y="46234"/>
                      <a:pt x="7239" y="52905"/>
                    </a:cubicBezTo>
                    <a:cubicBezTo>
                      <a:pt x="7239" y="53172"/>
                      <a:pt x="7239" y="53439"/>
                      <a:pt x="7239" y="53706"/>
                    </a:cubicBezTo>
                    <a:lnTo>
                      <a:pt x="7406" y="53706"/>
                    </a:lnTo>
                    <a:lnTo>
                      <a:pt x="7406" y="32190"/>
                    </a:lnTo>
                    <a:cubicBezTo>
                      <a:pt x="7770" y="32099"/>
                      <a:pt x="8018" y="32043"/>
                      <a:pt x="8186" y="32043"/>
                    </a:cubicBezTo>
                    <a:cubicBezTo>
                      <a:pt x="8511" y="32043"/>
                      <a:pt x="8540" y="32253"/>
                      <a:pt x="8540" y="32824"/>
                    </a:cubicBezTo>
                    <a:cubicBezTo>
                      <a:pt x="8540" y="48202"/>
                      <a:pt x="8540" y="70017"/>
                      <a:pt x="8540" y="85395"/>
                    </a:cubicBezTo>
                    <a:cubicBezTo>
                      <a:pt x="8540" y="85595"/>
                      <a:pt x="8507" y="85795"/>
                      <a:pt x="8507" y="86029"/>
                    </a:cubicBezTo>
                    <a:cubicBezTo>
                      <a:pt x="8091" y="86133"/>
                      <a:pt x="7703" y="86192"/>
                      <a:pt x="7313" y="86192"/>
                    </a:cubicBezTo>
                    <a:cubicBezTo>
                      <a:pt x="6952" y="86192"/>
                      <a:pt x="6590" y="86141"/>
                      <a:pt x="6205" y="86029"/>
                    </a:cubicBezTo>
                    <a:lnTo>
                      <a:pt x="6205" y="31990"/>
                    </a:lnTo>
                    <a:cubicBezTo>
                      <a:pt x="6311" y="31976"/>
                      <a:pt x="6407" y="31968"/>
                      <a:pt x="6493" y="31968"/>
                    </a:cubicBezTo>
                    <a:close/>
                    <a:moveTo>
                      <a:pt x="6005" y="86563"/>
                    </a:moveTo>
                    <a:cubicBezTo>
                      <a:pt x="6072" y="86629"/>
                      <a:pt x="6139" y="86696"/>
                      <a:pt x="6205" y="86763"/>
                    </a:cubicBezTo>
                    <a:cubicBezTo>
                      <a:pt x="5638" y="87697"/>
                      <a:pt x="5104" y="88597"/>
                      <a:pt x="4537" y="89498"/>
                    </a:cubicBezTo>
                    <a:cubicBezTo>
                      <a:pt x="4437" y="89698"/>
                      <a:pt x="4271" y="89898"/>
                      <a:pt x="4037" y="89932"/>
                    </a:cubicBezTo>
                    <a:cubicBezTo>
                      <a:pt x="3697" y="89945"/>
                      <a:pt x="3356" y="89959"/>
                      <a:pt x="3004" y="89959"/>
                    </a:cubicBezTo>
                    <a:cubicBezTo>
                      <a:pt x="2494" y="89959"/>
                      <a:pt x="1961" y="89930"/>
                      <a:pt x="1368" y="89832"/>
                    </a:cubicBezTo>
                    <a:cubicBezTo>
                      <a:pt x="2936" y="88597"/>
                      <a:pt x="4637" y="87830"/>
                      <a:pt x="6005" y="86563"/>
                    </a:cubicBezTo>
                    <a:close/>
                    <a:moveTo>
                      <a:pt x="7239" y="86596"/>
                    </a:moveTo>
                    <a:cubicBezTo>
                      <a:pt x="8107" y="86596"/>
                      <a:pt x="8874" y="86629"/>
                      <a:pt x="9608" y="87263"/>
                    </a:cubicBezTo>
                    <a:cubicBezTo>
                      <a:pt x="10342" y="87930"/>
                      <a:pt x="11276" y="88397"/>
                      <a:pt x="12143" y="88964"/>
                    </a:cubicBezTo>
                    <a:cubicBezTo>
                      <a:pt x="12510" y="89198"/>
                      <a:pt x="12843" y="89465"/>
                      <a:pt x="13177" y="89832"/>
                    </a:cubicBezTo>
                    <a:cubicBezTo>
                      <a:pt x="11219" y="89902"/>
                      <a:pt x="9278" y="89973"/>
                      <a:pt x="7295" y="89973"/>
                    </a:cubicBezTo>
                    <a:cubicBezTo>
                      <a:pt x="6473" y="89973"/>
                      <a:pt x="5644" y="89961"/>
                      <a:pt x="4804" y="89932"/>
                    </a:cubicBezTo>
                    <a:cubicBezTo>
                      <a:pt x="5371" y="88797"/>
                      <a:pt x="5972" y="87830"/>
                      <a:pt x="6639" y="86896"/>
                    </a:cubicBezTo>
                    <a:cubicBezTo>
                      <a:pt x="6806" y="86663"/>
                      <a:pt x="7006" y="86596"/>
                      <a:pt x="7239" y="86596"/>
                    </a:cubicBezTo>
                    <a:close/>
                    <a:moveTo>
                      <a:pt x="6794" y="91210"/>
                    </a:moveTo>
                    <a:cubicBezTo>
                      <a:pt x="7268" y="91210"/>
                      <a:pt x="7306" y="91421"/>
                      <a:pt x="7306" y="92200"/>
                    </a:cubicBezTo>
                    <a:cubicBezTo>
                      <a:pt x="7339" y="95069"/>
                      <a:pt x="7339" y="97937"/>
                      <a:pt x="7373" y="100806"/>
                    </a:cubicBezTo>
                    <a:cubicBezTo>
                      <a:pt x="7573" y="97871"/>
                      <a:pt x="7606" y="94935"/>
                      <a:pt x="7606" y="92033"/>
                    </a:cubicBezTo>
                    <a:cubicBezTo>
                      <a:pt x="7606" y="91338"/>
                      <a:pt x="7629" y="91222"/>
                      <a:pt x="8158" y="91222"/>
                    </a:cubicBezTo>
                    <a:cubicBezTo>
                      <a:pt x="8264" y="91222"/>
                      <a:pt x="8390" y="91227"/>
                      <a:pt x="8540" y="91233"/>
                    </a:cubicBezTo>
                    <a:cubicBezTo>
                      <a:pt x="8640" y="107311"/>
                      <a:pt x="8607" y="141168"/>
                      <a:pt x="8574" y="157280"/>
                    </a:cubicBezTo>
                    <a:cubicBezTo>
                      <a:pt x="8201" y="157404"/>
                      <a:pt x="7829" y="157456"/>
                      <a:pt x="7451" y="157456"/>
                    </a:cubicBezTo>
                    <a:cubicBezTo>
                      <a:pt x="7014" y="157456"/>
                      <a:pt x="6569" y="157387"/>
                      <a:pt x="6105" y="157280"/>
                    </a:cubicBezTo>
                    <a:cubicBezTo>
                      <a:pt x="6072" y="141168"/>
                      <a:pt x="6072" y="107344"/>
                      <a:pt x="6172" y="91266"/>
                    </a:cubicBezTo>
                    <a:cubicBezTo>
                      <a:pt x="6436" y="91233"/>
                      <a:pt x="6638" y="91210"/>
                      <a:pt x="6794" y="91210"/>
                    </a:cubicBezTo>
                    <a:close/>
                    <a:moveTo>
                      <a:pt x="7306" y="1"/>
                    </a:moveTo>
                    <a:cubicBezTo>
                      <a:pt x="5705" y="4137"/>
                      <a:pt x="4337" y="8373"/>
                      <a:pt x="3136" y="12643"/>
                    </a:cubicBezTo>
                    <a:cubicBezTo>
                      <a:pt x="2403" y="15278"/>
                      <a:pt x="1802" y="17947"/>
                      <a:pt x="835" y="20549"/>
                    </a:cubicBezTo>
                    <a:cubicBezTo>
                      <a:pt x="735" y="20815"/>
                      <a:pt x="401" y="21116"/>
                      <a:pt x="735" y="21416"/>
                    </a:cubicBezTo>
                    <a:cubicBezTo>
                      <a:pt x="841" y="21523"/>
                      <a:pt x="959" y="21560"/>
                      <a:pt x="1081" y="21560"/>
                    </a:cubicBezTo>
                    <a:cubicBezTo>
                      <a:pt x="1263" y="21560"/>
                      <a:pt x="1455" y="21476"/>
                      <a:pt x="1635" y="21416"/>
                    </a:cubicBezTo>
                    <a:cubicBezTo>
                      <a:pt x="2636" y="21082"/>
                      <a:pt x="3603" y="20782"/>
                      <a:pt x="4704" y="20415"/>
                    </a:cubicBezTo>
                    <a:lnTo>
                      <a:pt x="4704" y="20415"/>
                    </a:lnTo>
                    <a:cubicBezTo>
                      <a:pt x="4337" y="23417"/>
                      <a:pt x="4671" y="26353"/>
                      <a:pt x="4304" y="29255"/>
                    </a:cubicBezTo>
                    <a:cubicBezTo>
                      <a:pt x="4170" y="30289"/>
                      <a:pt x="4304" y="30389"/>
                      <a:pt x="5405" y="30556"/>
                    </a:cubicBezTo>
                    <a:cubicBezTo>
                      <a:pt x="5405" y="30823"/>
                      <a:pt x="5405" y="31023"/>
                      <a:pt x="5405" y="31256"/>
                    </a:cubicBezTo>
                    <a:cubicBezTo>
                      <a:pt x="5405" y="47268"/>
                      <a:pt x="5438" y="69684"/>
                      <a:pt x="5438" y="85695"/>
                    </a:cubicBezTo>
                    <a:cubicBezTo>
                      <a:pt x="5438" y="86196"/>
                      <a:pt x="5271" y="86529"/>
                      <a:pt x="4838" y="86796"/>
                    </a:cubicBezTo>
                    <a:cubicBezTo>
                      <a:pt x="3403" y="87697"/>
                      <a:pt x="1969" y="88664"/>
                      <a:pt x="535" y="89598"/>
                    </a:cubicBezTo>
                    <a:cubicBezTo>
                      <a:pt x="301" y="89765"/>
                      <a:pt x="1" y="89832"/>
                      <a:pt x="34" y="90198"/>
                    </a:cubicBezTo>
                    <a:cubicBezTo>
                      <a:pt x="234" y="90465"/>
                      <a:pt x="501" y="90399"/>
                      <a:pt x="768" y="90432"/>
                    </a:cubicBezTo>
                    <a:cubicBezTo>
                      <a:pt x="1658" y="90521"/>
                      <a:pt x="2547" y="90565"/>
                      <a:pt x="3427" y="90565"/>
                    </a:cubicBezTo>
                    <a:cubicBezTo>
                      <a:pt x="3867" y="90565"/>
                      <a:pt x="4304" y="90554"/>
                      <a:pt x="4738" y="90532"/>
                    </a:cubicBezTo>
                    <a:cubicBezTo>
                      <a:pt x="4777" y="90530"/>
                      <a:pt x="4814" y="90529"/>
                      <a:pt x="4850" y="90529"/>
                    </a:cubicBezTo>
                    <a:cubicBezTo>
                      <a:pt x="5387" y="90529"/>
                      <a:pt x="5505" y="90767"/>
                      <a:pt x="5505" y="91299"/>
                    </a:cubicBezTo>
                    <a:cubicBezTo>
                      <a:pt x="5505" y="101640"/>
                      <a:pt x="5538" y="105543"/>
                      <a:pt x="5471" y="115884"/>
                    </a:cubicBezTo>
                    <a:cubicBezTo>
                      <a:pt x="5438" y="121221"/>
                      <a:pt x="5405" y="151909"/>
                      <a:pt x="5438" y="157280"/>
                    </a:cubicBezTo>
                    <a:cubicBezTo>
                      <a:pt x="5438" y="157410"/>
                      <a:pt x="5438" y="157457"/>
                      <a:pt x="5440" y="157457"/>
                    </a:cubicBezTo>
                    <a:cubicBezTo>
                      <a:pt x="5444" y="157457"/>
                      <a:pt x="5461" y="157120"/>
                      <a:pt x="5521" y="157120"/>
                    </a:cubicBezTo>
                    <a:cubicBezTo>
                      <a:pt x="5543" y="157120"/>
                      <a:pt x="5570" y="157163"/>
                      <a:pt x="5605" y="157280"/>
                    </a:cubicBezTo>
                    <a:cubicBezTo>
                      <a:pt x="6264" y="157390"/>
                      <a:pt x="6912" y="157469"/>
                      <a:pt x="7579" y="157469"/>
                    </a:cubicBezTo>
                    <a:cubicBezTo>
                      <a:pt x="8127" y="157469"/>
                      <a:pt x="8687" y="157415"/>
                      <a:pt x="9274" y="157280"/>
                    </a:cubicBezTo>
                    <a:cubicBezTo>
                      <a:pt x="9274" y="140801"/>
                      <a:pt x="9107" y="107144"/>
                      <a:pt x="9241" y="90565"/>
                    </a:cubicBezTo>
                    <a:cubicBezTo>
                      <a:pt x="9708" y="90549"/>
                      <a:pt x="10173" y="90547"/>
                      <a:pt x="10635" y="90547"/>
                    </a:cubicBezTo>
                    <a:cubicBezTo>
                      <a:pt x="10789" y="90547"/>
                      <a:pt x="10943" y="90547"/>
                      <a:pt x="11096" y="90547"/>
                    </a:cubicBezTo>
                    <a:cubicBezTo>
                      <a:pt x="12324" y="90547"/>
                      <a:pt x="13533" y="90532"/>
                      <a:pt x="14711" y="90265"/>
                    </a:cubicBezTo>
                    <a:cubicBezTo>
                      <a:pt x="14611" y="89832"/>
                      <a:pt x="14378" y="89731"/>
                      <a:pt x="14178" y="89598"/>
                    </a:cubicBezTo>
                    <a:cubicBezTo>
                      <a:pt x="12743" y="88664"/>
                      <a:pt x="11309" y="87697"/>
                      <a:pt x="9841" y="86763"/>
                    </a:cubicBezTo>
                    <a:cubicBezTo>
                      <a:pt x="9408" y="86496"/>
                      <a:pt x="9241" y="86196"/>
                      <a:pt x="9241" y="85662"/>
                    </a:cubicBezTo>
                    <a:cubicBezTo>
                      <a:pt x="9274" y="69717"/>
                      <a:pt x="9274" y="47301"/>
                      <a:pt x="9307" y="31323"/>
                    </a:cubicBezTo>
                    <a:cubicBezTo>
                      <a:pt x="9307" y="31056"/>
                      <a:pt x="9241" y="30756"/>
                      <a:pt x="9408" y="30522"/>
                    </a:cubicBezTo>
                    <a:cubicBezTo>
                      <a:pt x="10375" y="30422"/>
                      <a:pt x="10475" y="30289"/>
                      <a:pt x="10408" y="29288"/>
                    </a:cubicBezTo>
                    <a:cubicBezTo>
                      <a:pt x="10408" y="29188"/>
                      <a:pt x="10408" y="29055"/>
                      <a:pt x="10375" y="28921"/>
                    </a:cubicBezTo>
                    <a:cubicBezTo>
                      <a:pt x="10008" y="26119"/>
                      <a:pt x="10342" y="23284"/>
                      <a:pt x="10008" y="20415"/>
                    </a:cubicBezTo>
                    <a:lnTo>
                      <a:pt x="10008" y="20415"/>
                    </a:lnTo>
                    <a:cubicBezTo>
                      <a:pt x="11175" y="20782"/>
                      <a:pt x="12210" y="21149"/>
                      <a:pt x="13277" y="21483"/>
                    </a:cubicBezTo>
                    <a:cubicBezTo>
                      <a:pt x="13394" y="21516"/>
                      <a:pt x="13519" y="21549"/>
                      <a:pt x="13644" y="21549"/>
                    </a:cubicBezTo>
                    <a:cubicBezTo>
                      <a:pt x="13769" y="21549"/>
                      <a:pt x="13894" y="21516"/>
                      <a:pt x="14011" y="21416"/>
                    </a:cubicBezTo>
                    <a:cubicBezTo>
                      <a:pt x="14211" y="21182"/>
                      <a:pt x="14044" y="20949"/>
                      <a:pt x="13944" y="20715"/>
                    </a:cubicBezTo>
                    <a:cubicBezTo>
                      <a:pt x="13444" y="19314"/>
                      <a:pt x="12943" y="17913"/>
                      <a:pt x="12576" y="16446"/>
                    </a:cubicBezTo>
                    <a:cubicBezTo>
                      <a:pt x="11175" y="10975"/>
                      <a:pt x="9508" y="5571"/>
                      <a:pt x="7506" y="234"/>
                    </a:cubicBezTo>
                    <a:cubicBezTo>
                      <a:pt x="7473" y="134"/>
                      <a:pt x="7473" y="1"/>
                      <a:pt x="730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 name="Google Shape;3411;p87">
              <a:extLst>
                <a:ext uri="{FF2B5EF4-FFF2-40B4-BE49-F238E27FC236}">
                  <a16:creationId xmlns:a16="http://schemas.microsoft.com/office/drawing/2014/main" id="{4402B66C-23E7-167C-0EDC-EDC87B5F48C9}"/>
                </a:ext>
              </a:extLst>
            </p:cNvPr>
            <p:cNvGrpSpPr/>
            <p:nvPr/>
          </p:nvGrpSpPr>
          <p:grpSpPr>
            <a:xfrm>
              <a:off x="2733178" y="4102753"/>
              <a:ext cx="3443230" cy="1338264"/>
              <a:chOff x="2275978" y="3645553"/>
              <a:chExt cx="3443230" cy="1338264"/>
            </a:xfrm>
          </p:grpSpPr>
          <p:sp>
            <p:nvSpPr>
              <p:cNvPr id="39" name="Google Shape;3412;p87">
                <a:extLst>
                  <a:ext uri="{FF2B5EF4-FFF2-40B4-BE49-F238E27FC236}">
                    <a16:creationId xmlns:a16="http://schemas.microsoft.com/office/drawing/2014/main" id="{A7E4DFE3-5448-7527-0A9E-B801E7126CF1}"/>
                  </a:ext>
                </a:extLst>
              </p:cNvPr>
              <p:cNvSpPr/>
              <p:nvPr/>
            </p:nvSpPr>
            <p:spPr>
              <a:xfrm rot="-4378014" flipH="1">
                <a:off x="2619125" y="3714380"/>
                <a:ext cx="87530" cy="395298"/>
              </a:xfrm>
              <a:custGeom>
                <a:avLst/>
                <a:gdLst/>
                <a:ahLst/>
                <a:cxnLst/>
                <a:rect l="l" t="t" r="r" b="b"/>
                <a:pathLst>
                  <a:path w="3937" h="17780" extrusionOk="0">
                    <a:moveTo>
                      <a:pt x="1968" y="0"/>
                    </a:moveTo>
                    <a:cubicBezTo>
                      <a:pt x="267" y="5804"/>
                      <a:pt x="0" y="11775"/>
                      <a:pt x="0" y="17779"/>
                    </a:cubicBezTo>
                    <a:lnTo>
                      <a:pt x="3936" y="17779"/>
                    </a:lnTo>
                    <a:cubicBezTo>
                      <a:pt x="3936" y="11742"/>
                      <a:pt x="3636" y="5804"/>
                      <a:pt x="196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3413;p87">
                <a:extLst>
                  <a:ext uri="{FF2B5EF4-FFF2-40B4-BE49-F238E27FC236}">
                    <a16:creationId xmlns:a16="http://schemas.microsoft.com/office/drawing/2014/main" id="{B0B5ED7E-231C-2B75-EA3E-3BCAE13C60E0}"/>
                  </a:ext>
                </a:extLst>
              </p:cNvPr>
              <p:cNvSpPr/>
              <p:nvPr/>
            </p:nvSpPr>
            <p:spPr>
              <a:xfrm rot="-4378014" flipH="1">
                <a:off x="2442502" y="3678568"/>
                <a:ext cx="250696" cy="408660"/>
              </a:xfrm>
              <a:custGeom>
                <a:avLst/>
                <a:gdLst/>
                <a:ahLst/>
                <a:cxnLst/>
                <a:rect l="l" t="t" r="r" b="b"/>
                <a:pathLst>
                  <a:path w="11276" h="18381" extrusionOk="0">
                    <a:moveTo>
                      <a:pt x="5638" y="1"/>
                    </a:moveTo>
                    <a:cubicBezTo>
                      <a:pt x="3303" y="6105"/>
                      <a:pt x="2102" y="12310"/>
                      <a:pt x="1" y="18381"/>
                    </a:cubicBezTo>
                    <a:cubicBezTo>
                      <a:pt x="1035" y="18214"/>
                      <a:pt x="1902" y="17914"/>
                      <a:pt x="2736" y="17547"/>
                    </a:cubicBezTo>
                    <a:cubicBezTo>
                      <a:pt x="2769" y="16613"/>
                      <a:pt x="2769" y="15712"/>
                      <a:pt x="2869" y="14845"/>
                    </a:cubicBezTo>
                    <a:cubicBezTo>
                      <a:pt x="3136" y="12710"/>
                      <a:pt x="3770" y="10609"/>
                      <a:pt x="4104" y="8474"/>
                    </a:cubicBezTo>
                    <a:cubicBezTo>
                      <a:pt x="4304" y="6973"/>
                      <a:pt x="4504" y="5472"/>
                      <a:pt x="5204" y="4071"/>
                    </a:cubicBezTo>
                    <a:cubicBezTo>
                      <a:pt x="5305" y="3804"/>
                      <a:pt x="5338" y="3470"/>
                      <a:pt x="5738" y="3370"/>
                    </a:cubicBezTo>
                    <a:cubicBezTo>
                      <a:pt x="6305" y="4371"/>
                      <a:pt x="6639" y="5405"/>
                      <a:pt x="6839" y="6539"/>
                    </a:cubicBezTo>
                    <a:cubicBezTo>
                      <a:pt x="7506" y="10041"/>
                      <a:pt x="8107" y="13544"/>
                      <a:pt x="8473" y="17080"/>
                    </a:cubicBezTo>
                    <a:cubicBezTo>
                      <a:pt x="8507" y="17313"/>
                      <a:pt x="8440" y="17547"/>
                      <a:pt x="8740" y="17647"/>
                    </a:cubicBezTo>
                    <a:cubicBezTo>
                      <a:pt x="9508" y="17914"/>
                      <a:pt x="10308" y="18247"/>
                      <a:pt x="11275" y="18381"/>
                    </a:cubicBezTo>
                    <a:cubicBezTo>
                      <a:pt x="9174" y="12310"/>
                      <a:pt x="8006" y="6072"/>
                      <a:pt x="563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3414;p87">
                <a:extLst>
                  <a:ext uri="{FF2B5EF4-FFF2-40B4-BE49-F238E27FC236}">
                    <a16:creationId xmlns:a16="http://schemas.microsoft.com/office/drawing/2014/main" id="{0711100A-1E3C-A821-954E-2DF14A2ACCC7}"/>
                  </a:ext>
                </a:extLst>
              </p:cNvPr>
              <p:cNvSpPr/>
              <p:nvPr/>
            </p:nvSpPr>
            <p:spPr>
              <a:xfrm rot="-4378014" flipH="1">
                <a:off x="2826575" y="3971676"/>
                <a:ext cx="89754" cy="20788"/>
              </a:xfrm>
              <a:custGeom>
                <a:avLst/>
                <a:gdLst/>
                <a:ahLst/>
                <a:cxnLst/>
                <a:rect l="l" t="t" r="r" b="b"/>
                <a:pathLst>
                  <a:path w="4037" h="935" extrusionOk="0">
                    <a:moveTo>
                      <a:pt x="3870" y="0"/>
                    </a:moveTo>
                    <a:cubicBezTo>
                      <a:pt x="3236" y="67"/>
                      <a:pt x="2603" y="92"/>
                      <a:pt x="1973" y="92"/>
                    </a:cubicBezTo>
                    <a:cubicBezTo>
                      <a:pt x="1343" y="92"/>
                      <a:pt x="718" y="67"/>
                      <a:pt x="101" y="33"/>
                    </a:cubicBezTo>
                    <a:cubicBezTo>
                      <a:pt x="1" y="334"/>
                      <a:pt x="34" y="601"/>
                      <a:pt x="67" y="934"/>
                    </a:cubicBezTo>
                    <a:lnTo>
                      <a:pt x="3903" y="934"/>
                    </a:lnTo>
                    <a:cubicBezTo>
                      <a:pt x="3970" y="601"/>
                      <a:pt x="4037" y="300"/>
                      <a:pt x="3870" y="0"/>
                    </a:cubicBezTo>
                    <a:close/>
                  </a:path>
                </a:pathLst>
              </a:custGeom>
              <a:solidFill>
                <a:srgbClr val="FFD0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3415;p87">
                <a:extLst>
                  <a:ext uri="{FF2B5EF4-FFF2-40B4-BE49-F238E27FC236}">
                    <a16:creationId xmlns:a16="http://schemas.microsoft.com/office/drawing/2014/main" id="{837C01C1-96BA-57AC-CFC5-24F7C80CDCA4}"/>
                  </a:ext>
                </a:extLst>
              </p:cNvPr>
              <p:cNvSpPr/>
              <p:nvPr/>
            </p:nvSpPr>
            <p:spPr>
              <a:xfrm rot="-4378014" flipH="1">
                <a:off x="4939840" y="3884533"/>
                <a:ext cx="56382" cy="1467226"/>
              </a:xfrm>
              <a:custGeom>
                <a:avLst/>
                <a:gdLst/>
                <a:ahLst/>
                <a:cxnLst/>
                <a:rect l="l" t="t" r="r" b="b"/>
                <a:pathLst>
                  <a:path w="2536" h="65994" extrusionOk="0">
                    <a:moveTo>
                      <a:pt x="724" y="1"/>
                    </a:moveTo>
                    <a:cubicBezTo>
                      <a:pt x="561" y="1"/>
                      <a:pt x="348" y="28"/>
                      <a:pt x="67" y="71"/>
                    </a:cubicBezTo>
                    <a:cubicBezTo>
                      <a:pt x="1" y="16149"/>
                      <a:pt x="1" y="49706"/>
                      <a:pt x="34" y="65818"/>
                    </a:cubicBezTo>
                    <a:cubicBezTo>
                      <a:pt x="480" y="65925"/>
                      <a:pt x="926" y="65994"/>
                      <a:pt x="1368" y="65994"/>
                    </a:cubicBezTo>
                    <a:cubicBezTo>
                      <a:pt x="1751" y="65994"/>
                      <a:pt x="2130" y="65942"/>
                      <a:pt x="2502" y="65818"/>
                    </a:cubicBezTo>
                    <a:cubicBezTo>
                      <a:pt x="2536" y="49706"/>
                      <a:pt x="2536" y="16082"/>
                      <a:pt x="2469" y="4"/>
                    </a:cubicBezTo>
                    <a:cubicBezTo>
                      <a:pt x="1535" y="4"/>
                      <a:pt x="1535" y="4"/>
                      <a:pt x="1535" y="805"/>
                    </a:cubicBezTo>
                    <a:cubicBezTo>
                      <a:pt x="1535" y="3740"/>
                      <a:pt x="1502" y="6675"/>
                      <a:pt x="1301" y="9611"/>
                    </a:cubicBezTo>
                    <a:cubicBezTo>
                      <a:pt x="1235" y="6742"/>
                      <a:pt x="1235" y="3873"/>
                      <a:pt x="1235" y="1005"/>
                    </a:cubicBezTo>
                    <a:cubicBezTo>
                      <a:pt x="1235" y="234"/>
                      <a:pt x="1198" y="1"/>
                      <a:pt x="7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3416;p87">
                <a:extLst>
                  <a:ext uri="{FF2B5EF4-FFF2-40B4-BE49-F238E27FC236}">
                    <a16:creationId xmlns:a16="http://schemas.microsoft.com/office/drawing/2014/main" id="{4A5427D7-8A3F-2CB2-4B35-5548B473F38D}"/>
                  </a:ext>
                </a:extLst>
              </p:cNvPr>
              <p:cNvSpPr/>
              <p:nvPr/>
            </p:nvSpPr>
            <p:spPr>
              <a:xfrm rot="-4378014" flipH="1">
                <a:off x="4488357" y="4402504"/>
                <a:ext cx="22" cy="152050"/>
              </a:xfrm>
              <a:custGeom>
                <a:avLst/>
                <a:gdLst/>
                <a:ahLst/>
                <a:cxnLst/>
                <a:rect l="l" t="t" r="r" b="b"/>
                <a:pathLst>
                  <a:path w="1" h="6839" extrusionOk="0">
                    <a:moveTo>
                      <a:pt x="1" y="0"/>
                    </a:moveTo>
                    <a:lnTo>
                      <a:pt x="1" y="0"/>
                    </a:lnTo>
                    <a:lnTo>
                      <a:pt x="1" y="6838"/>
                    </a:lnTo>
                    <a:lnTo>
                      <a:pt x="1" y="6838"/>
                    </a:lnTo>
                    <a:close/>
                  </a:path>
                </a:pathLst>
              </a:custGeom>
              <a:solidFill>
                <a:srgbClr val="8C501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3417;p87">
                <a:extLst>
                  <a:ext uri="{FF2B5EF4-FFF2-40B4-BE49-F238E27FC236}">
                    <a16:creationId xmlns:a16="http://schemas.microsoft.com/office/drawing/2014/main" id="{E124A11B-1B56-5EBD-47F4-B3C075786FE7}"/>
                  </a:ext>
                </a:extLst>
              </p:cNvPr>
              <p:cNvSpPr/>
              <p:nvPr/>
            </p:nvSpPr>
            <p:spPr>
              <a:xfrm rot="-4378014" flipH="1">
                <a:off x="2909707" y="3982230"/>
                <a:ext cx="36373" cy="31170"/>
              </a:xfrm>
              <a:custGeom>
                <a:avLst/>
                <a:gdLst/>
                <a:ahLst/>
                <a:cxnLst/>
                <a:rect l="l" t="t" r="r" b="b"/>
                <a:pathLst>
                  <a:path w="1636" h="1402" extrusionOk="0">
                    <a:moveTo>
                      <a:pt x="801" y="1"/>
                    </a:moveTo>
                    <a:cubicBezTo>
                      <a:pt x="368" y="1"/>
                      <a:pt x="1" y="234"/>
                      <a:pt x="34" y="701"/>
                    </a:cubicBezTo>
                    <a:cubicBezTo>
                      <a:pt x="34" y="1202"/>
                      <a:pt x="468" y="1368"/>
                      <a:pt x="901" y="1402"/>
                    </a:cubicBezTo>
                    <a:cubicBezTo>
                      <a:pt x="1335" y="1368"/>
                      <a:pt x="1635" y="1202"/>
                      <a:pt x="1635" y="735"/>
                    </a:cubicBezTo>
                    <a:cubicBezTo>
                      <a:pt x="1635" y="201"/>
                      <a:pt x="1268" y="1"/>
                      <a:pt x="801" y="1"/>
                    </a:cubicBezTo>
                    <a:close/>
                  </a:path>
                </a:pathLst>
              </a:custGeom>
              <a:solidFill>
                <a:srgbClr val="F020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3418;p87">
                <a:extLst>
                  <a:ext uri="{FF2B5EF4-FFF2-40B4-BE49-F238E27FC236}">
                    <a16:creationId xmlns:a16="http://schemas.microsoft.com/office/drawing/2014/main" id="{B6E74969-1F6A-A401-952D-2B63531EAD28}"/>
                  </a:ext>
                </a:extLst>
              </p:cNvPr>
              <p:cNvSpPr/>
              <p:nvPr/>
            </p:nvSpPr>
            <p:spPr>
              <a:xfrm rot="-9766733" flipH="1">
                <a:off x="2897449" y="4370158"/>
                <a:ext cx="2839287" cy="81698"/>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3419;p87">
                <a:extLst>
                  <a:ext uri="{FF2B5EF4-FFF2-40B4-BE49-F238E27FC236}">
                    <a16:creationId xmlns:a16="http://schemas.microsoft.com/office/drawing/2014/main" id="{5378FEE1-5FC0-9A35-28EE-5E9D1547E877}"/>
                  </a:ext>
                </a:extLst>
              </p:cNvPr>
              <p:cNvSpPr/>
              <p:nvPr/>
            </p:nvSpPr>
            <p:spPr>
              <a:xfrm rot="-4378014" flipH="1">
                <a:off x="4099368" y="4386308"/>
                <a:ext cx="185443" cy="75836"/>
              </a:xfrm>
              <a:custGeom>
                <a:avLst/>
                <a:gdLst/>
                <a:ahLst/>
                <a:cxnLst/>
                <a:rect l="l" t="t" r="r" b="b"/>
                <a:pathLst>
                  <a:path w="8341" h="3411" extrusionOk="0">
                    <a:moveTo>
                      <a:pt x="2436" y="0"/>
                    </a:moveTo>
                    <a:cubicBezTo>
                      <a:pt x="2169" y="0"/>
                      <a:pt x="1969" y="67"/>
                      <a:pt x="1802" y="334"/>
                    </a:cubicBezTo>
                    <a:cubicBezTo>
                      <a:pt x="1168" y="1268"/>
                      <a:pt x="568" y="2235"/>
                      <a:pt x="1" y="3369"/>
                    </a:cubicBezTo>
                    <a:cubicBezTo>
                      <a:pt x="831" y="3399"/>
                      <a:pt x="1653" y="3411"/>
                      <a:pt x="2470" y="3411"/>
                    </a:cubicBezTo>
                    <a:cubicBezTo>
                      <a:pt x="4441" y="3411"/>
                      <a:pt x="6383" y="3340"/>
                      <a:pt x="8340" y="3269"/>
                    </a:cubicBezTo>
                    <a:cubicBezTo>
                      <a:pt x="8040" y="2902"/>
                      <a:pt x="7673" y="2636"/>
                      <a:pt x="7306" y="2402"/>
                    </a:cubicBezTo>
                    <a:cubicBezTo>
                      <a:pt x="6472" y="1835"/>
                      <a:pt x="5538" y="1368"/>
                      <a:pt x="4771" y="701"/>
                    </a:cubicBezTo>
                    <a:cubicBezTo>
                      <a:pt x="4071" y="67"/>
                      <a:pt x="3270" y="34"/>
                      <a:pt x="2436" y="0"/>
                    </a:cubicBezTo>
                    <a:close/>
                  </a:path>
                </a:pathLst>
              </a:custGeom>
              <a:solidFill>
                <a:srgbClr val="FFD0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3420;p87">
                <a:extLst>
                  <a:ext uri="{FF2B5EF4-FFF2-40B4-BE49-F238E27FC236}">
                    <a16:creationId xmlns:a16="http://schemas.microsoft.com/office/drawing/2014/main" id="{837E2046-9348-39C0-C3A4-4E74BB299362}"/>
                  </a:ext>
                </a:extLst>
              </p:cNvPr>
              <p:cNvSpPr/>
              <p:nvPr/>
            </p:nvSpPr>
            <p:spPr>
              <a:xfrm rot="-4378014" flipH="1">
                <a:off x="2878014" y="3967865"/>
                <a:ext cx="95690" cy="60184"/>
              </a:xfrm>
              <a:custGeom>
                <a:avLst/>
                <a:gdLst/>
                <a:ahLst/>
                <a:cxnLst/>
                <a:rect l="l" t="t" r="r" b="b"/>
                <a:pathLst>
                  <a:path w="4304" h="2707" extrusionOk="0">
                    <a:moveTo>
                      <a:pt x="2018" y="0"/>
                    </a:moveTo>
                    <a:cubicBezTo>
                      <a:pt x="1412" y="0"/>
                      <a:pt x="807" y="27"/>
                      <a:pt x="201" y="105"/>
                    </a:cubicBezTo>
                    <a:cubicBezTo>
                      <a:pt x="101" y="972"/>
                      <a:pt x="1" y="1840"/>
                      <a:pt x="68" y="2707"/>
                    </a:cubicBezTo>
                    <a:lnTo>
                      <a:pt x="4304" y="2707"/>
                    </a:lnTo>
                    <a:cubicBezTo>
                      <a:pt x="4304" y="1806"/>
                      <a:pt x="4271" y="939"/>
                      <a:pt x="4104" y="72"/>
                    </a:cubicBezTo>
                    <a:cubicBezTo>
                      <a:pt x="3408" y="36"/>
                      <a:pt x="2713" y="0"/>
                      <a:pt x="2018" y="0"/>
                    </a:cubicBezTo>
                    <a:close/>
                  </a:path>
                </a:pathLst>
              </a:custGeom>
              <a:solidFill>
                <a:srgbClr val="FFD0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3421;p87">
                <a:extLst>
                  <a:ext uri="{FF2B5EF4-FFF2-40B4-BE49-F238E27FC236}">
                    <a16:creationId xmlns:a16="http://schemas.microsoft.com/office/drawing/2014/main" id="{B679AD8C-E362-4CD3-9D60-25681DC6DA02}"/>
                  </a:ext>
                </a:extLst>
              </p:cNvPr>
              <p:cNvSpPr/>
              <p:nvPr/>
            </p:nvSpPr>
            <p:spPr>
              <a:xfrm rot="-4378014" flipH="1">
                <a:off x="4172093" y="4275483"/>
                <a:ext cx="107562" cy="75391"/>
              </a:xfrm>
              <a:custGeom>
                <a:avLst/>
                <a:gdLst/>
                <a:ahLst/>
                <a:cxnLst/>
                <a:rect l="l" t="t" r="r" b="b"/>
                <a:pathLst>
                  <a:path w="4838" h="3391" extrusionOk="0">
                    <a:moveTo>
                      <a:pt x="4637" y="0"/>
                    </a:moveTo>
                    <a:cubicBezTo>
                      <a:pt x="3303" y="1268"/>
                      <a:pt x="1602" y="2002"/>
                      <a:pt x="1" y="3269"/>
                    </a:cubicBezTo>
                    <a:cubicBezTo>
                      <a:pt x="556" y="3359"/>
                      <a:pt x="1053" y="3391"/>
                      <a:pt x="1524" y="3391"/>
                    </a:cubicBezTo>
                    <a:cubicBezTo>
                      <a:pt x="1930" y="3391"/>
                      <a:pt x="2316" y="3367"/>
                      <a:pt x="2703" y="3336"/>
                    </a:cubicBezTo>
                    <a:cubicBezTo>
                      <a:pt x="2936" y="3336"/>
                      <a:pt x="3070" y="3136"/>
                      <a:pt x="3203" y="2936"/>
                    </a:cubicBezTo>
                    <a:cubicBezTo>
                      <a:pt x="3737" y="2035"/>
                      <a:pt x="4304" y="1101"/>
                      <a:pt x="4838" y="201"/>
                    </a:cubicBezTo>
                    <a:lnTo>
                      <a:pt x="4637" y="0"/>
                    </a:lnTo>
                    <a:close/>
                  </a:path>
                </a:pathLst>
              </a:custGeom>
              <a:solidFill>
                <a:srgbClr val="FFD0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3422;p87">
                <a:extLst>
                  <a:ext uri="{FF2B5EF4-FFF2-40B4-BE49-F238E27FC236}">
                    <a16:creationId xmlns:a16="http://schemas.microsoft.com/office/drawing/2014/main" id="{95B408B1-D24F-8DE5-4528-03A6F14E181D}"/>
                  </a:ext>
                </a:extLst>
              </p:cNvPr>
              <p:cNvSpPr/>
              <p:nvPr/>
            </p:nvSpPr>
            <p:spPr>
              <a:xfrm rot="-4378014" flipH="1">
                <a:off x="3557514" y="3592113"/>
                <a:ext cx="51936" cy="1205369"/>
              </a:xfrm>
              <a:custGeom>
                <a:avLst/>
                <a:gdLst/>
                <a:ahLst/>
                <a:cxnLst/>
                <a:rect l="l" t="t" r="r" b="b"/>
                <a:pathLst>
                  <a:path w="2336" h="54216" extrusionOk="0">
                    <a:moveTo>
                      <a:pt x="289" y="0"/>
                    </a:moveTo>
                    <a:cubicBezTo>
                      <a:pt x="202" y="0"/>
                      <a:pt x="106" y="8"/>
                      <a:pt x="1" y="22"/>
                    </a:cubicBezTo>
                    <a:lnTo>
                      <a:pt x="1" y="54027"/>
                    </a:lnTo>
                    <a:cubicBezTo>
                      <a:pt x="372" y="54156"/>
                      <a:pt x="735" y="54215"/>
                      <a:pt x="1101" y="54215"/>
                    </a:cubicBezTo>
                    <a:cubicBezTo>
                      <a:pt x="1493" y="54215"/>
                      <a:pt x="1889" y="54148"/>
                      <a:pt x="2303" y="54027"/>
                    </a:cubicBezTo>
                    <a:cubicBezTo>
                      <a:pt x="2303" y="53827"/>
                      <a:pt x="2336" y="53627"/>
                      <a:pt x="2336" y="53427"/>
                    </a:cubicBezTo>
                    <a:cubicBezTo>
                      <a:pt x="2336" y="38049"/>
                      <a:pt x="2303" y="16234"/>
                      <a:pt x="2303" y="856"/>
                    </a:cubicBezTo>
                    <a:cubicBezTo>
                      <a:pt x="2303" y="284"/>
                      <a:pt x="2274" y="75"/>
                      <a:pt x="1958" y="75"/>
                    </a:cubicBezTo>
                    <a:cubicBezTo>
                      <a:pt x="1795" y="75"/>
                      <a:pt x="1554" y="131"/>
                      <a:pt x="1202" y="222"/>
                    </a:cubicBezTo>
                    <a:lnTo>
                      <a:pt x="1202" y="21738"/>
                    </a:lnTo>
                    <a:lnTo>
                      <a:pt x="1002" y="21738"/>
                    </a:lnTo>
                    <a:cubicBezTo>
                      <a:pt x="1002" y="21471"/>
                      <a:pt x="1002" y="21204"/>
                      <a:pt x="1002" y="20937"/>
                    </a:cubicBezTo>
                    <a:cubicBezTo>
                      <a:pt x="1002" y="14266"/>
                      <a:pt x="1002" y="7594"/>
                      <a:pt x="1002" y="923"/>
                    </a:cubicBezTo>
                    <a:cubicBezTo>
                      <a:pt x="1002" y="266"/>
                      <a:pt x="806" y="0"/>
                      <a:pt x="2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3423;p87">
                <a:extLst>
                  <a:ext uri="{FF2B5EF4-FFF2-40B4-BE49-F238E27FC236}">
                    <a16:creationId xmlns:a16="http://schemas.microsoft.com/office/drawing/2014/main" id="{E414BDBF-0F3A-9795-9A35-9F8AD48C6919}"/>
                  </a:ext>
                </a:extLst>
              </p:cNvPr>
              <p:cNvSpPr/>
              <p:nvPr/>
            </p:nvSpPr>
            <p:spPr>
              <a:xfrm rot="-4378014" flipH="1">
                <a:off x="3764963" y="4097574"/>
                <a:ext cx="3735" cy="314460"/>
              </a:xfrm>
              <a:custGeom>
                <a:avLst/>
                <a:gdLst/>
                <a:ahLst/>
                <a:cxnLst/>
                <a:rect l="l" t="t" r="r" b="b"/>
                <a:pathLst>
                  <a:path w="168" h="14144" extrusionOk="0">
                    <a:moveTo>
                      <a:pt x="1" y="0"/>
                    </a:moveTo>
                    <a:lnTo>
                      <a:pt x="1" y="14144"/>
                    </a:lnTo>
                    <a:lnTo>
                      <a:pt x="167" y="14144"/>
                    </a:lnTo>
                    <a:lnTo>
                      <a:pt x="167"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3424;p87">
                <a:extLst>
                  <a:ext uri="{FF2B5EF4-FFF2-40B4-BE49-F238E27FC236}">
                    <a16:creationId xmlns:a16="http://schemas.microsoft.com/office/drawing/2014/main" id="{3E10D059-377A-A937-A014-804FFEF067D6}"/>
                  </a:ext>
                </a:extLst>
              </p:cNvPr>
              <p:cNvSpPr/>
              <p:nvPr/>
            </p:nvSpPr>
            <p:spPr>
              <a:xfrm rot="-4378014" flipH="1">
                <a:off x="3562334" y="4163233"/>
                <a:ext cx="2246" cy="60095"/>
              </a:xfrm>
              <a:custGeom>
                <a:avLst/>
                <a:gdLst/>
                <a:ahLst/>
                <a:cxnLst/>
                <a:rect l="l" t="t" r="r" b="b"/>
                <a:pathLst>
                  <a:path w="101" h="2703" extrusionOk="0">
                    <a:moveTo>
                      <a:pt x="100" y="0"/>
                    </a:moveTo>
                    <a:cubicBezTo>
                      <a:pt x="67" y="0"/>
                      <a:pt x="34" y="33"/>
                      <a:pt x="0" y="33"/>
                    </a:cubicBezTo>
                    <a:lnTo>
                      <a:pt x="0" y="2702"/>
                    </a:lnTo>
                    <a:lnTo>
                      <a:pt x="100" y="2702"/>
                    </a:lnTo>
                    <a:lnTo>
                      <a:pt x="100"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3425;p87">
                <a:extLst>
                  <a:ext uri="{FF2B5EF4-FFF2-40B4-BE49-F238E27FC236}">
                    <a16:creationId xmlns:a16="http://schemas.microsoft.com/office/drawing/2014/main" id="{A98A9974-70BF-8DEF-DFB1-0D9731A1562D}"/>
                  </a:ext>
                </a:extLst>
              </p:cNvPr>
              <p:cNvSpPr/>
              <p:nvPr/>
            </p:nvSpPr>
            <p:spPr>
              <a:xfrm rot="-4378014" flipH="1">
                <a:off x="4116349" y="4342824"/>
                <a:ext cx="11139" cy="43043"/>
              </a:xfrm>
              <a:custGeom>
                <a:avLst/>
                <a:gdLst/>
                <a:ahLst/>
                <a:cxnLst/>
                <a:rect l="l" t="t" r="r" b="b"/>
                <a:pathLst>
                  <a:path w="501" h="1936" extrusionOk="0">
                    <a:moveTo>
                      <a:pt x="200" y="1"/>
                    </a:moveTo>
                    <a:lnTo>
                      <a:pt x="200" y="1"/>
                    </a:lnTo>
                    <a:cubicBezTo>
                      <a:pt x="100" y="634"/>
                      <a:pt x="0" y="1301"/>
                      <a:pt x="267" y="1935"/>
                    </a:cubicBezTo>
                    <a:cubicBezTo>
                      <a:pt x="401" y="1268"/>
                      <a:pt x="501" y="634"/>
                      <a:pt x="20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3426;p87">
                <a:extLst>
                  <a:ext uri="{FF2B5EF4-FFF2-40B4-BE49-F238E27FC236}">
                    <a16:creationId xmlns:a16="http://schemas.microsoft.com/office/drawing/2014/main" id="{D5B87559-6F37-F380-3722-505D86DA13CF}"/>
                  </a:ext>
                </a:extLst>
              </p:cNvPr>
              <p:cNvSpPr/>
              <p:nvPr/>
            </p:nvSpPr>
            <p:spPr>
              <a:xfrm rot="-4378014" flipH="1">
                <a:off x="3834050" y="2564191"/>
                <a:ext cx="327088" cy="3500987"/>
              </a:xfrm>
              <a:custGeom>
                <a:avLst/>
                <a:gdLst/>
                <a:ahLst/>
                <a:cxnLst/>
                <a:rect l="l" t="t" r="r" b="b"/>
                <a:pathLst>
                  <a:path w="14712" h="157470" extrusionOk="0">
                    <a:moveTo>
                      <a:pt x="7339" y="2102"/>
                    </a:moveTo>
                    <a:cubicBezTo>
                      <a:pt x="9708" y="8206"/>
                      <a:pt x="10875" y="14411"/>
                      <a:pt x="12977" y="20482"/>
                    </a:cubicBezTo>
                    <a:cubicBezTo>
                      <a:pt x="12009" y="20348"/>
                      <a:pt x="11242" y="20048"/>
                      <a:pt x="10442" y="19748"/>
                    </a:cubicBezTo>
                    <a:cubicBezTo>
                      <a:pt x="10141" y="19648"/>
                      <a:pt x="10208" y="19414"/>
                      <a:pt x="10175" y="19214"/>
                    </a:cubicBezTo>
                    <a:cubicBezTo>
                      <a:pt x="9841" y="15645"/>
                      <a:pt x="9207" y="12143"/>
                      <a:pt x="8540" y="8640"/>
                    </a:cubicBezTo>
                    <a:cubicBezTo>
                      <a:pt x="8340" y="7539"/>
                      <a:pt x="8007" y="6472"/>
                      <a:pt x="7439" y="5471"/>
                    </a:cubicBezTo>
                    <a:cubicBezTo>
                      <a:pt x="7039" y="5571"/>
                      <a:pt x="7039" y="5938"/>
                      <a:pt x="6906" y="6172"/>
                    </a:cubicBezTo>
                    <a:cubicBezTo>
                      <a:pt x="6239" y="7573"/>
                      <a:pt x="6038" y="9074"/>
                      <a:pt x="5805" y="10575"/>
                    </a:cubicBezTo>
                    <a:cubicBezTo>
                      <a:pt x="5505" y="12710"/>
                      <a:pt x="4871" y="14811"/>
                      <a:pt x="4604" y="16946"/>
                    </a:cubicBezTo>
                    <a:cubicBezTo>
                      <a:pt x="4471" y="17847"/>
                      <a:pt x="4504" y="18747"/>
                      <a:pt x="4471" y="19648"/>
                    </a:cubicBezTo>
                    <a:cubicBezTo>
                      <a:pt x="3637" y="20015"/>
                      <a:pt x="2769" y="20315"/>
                      <a:pt x="1735" y="20482"/>
                    </a:cubicBezTo>
                    <a:cubicBezTo>
                      <a:pt x="3804" y="14411"/>
                      <a:pt x="5004" y="8206"/>
                      <a:pt x="7339" y="2102"/>
                    </a:cubicBezTo>
                    <a:close/>
                    <a:moveTo>
                      <a:pt x="7339" y="6872"/>
                    </a:moveTo>
                    <a:cubicBezTo>
                      <a:pt x="9041" y="12676"/>
                      <a:pt x="9341" y="18614"/>
                      <a:pt x="9341" y="24685"/>
                    </a:cubicBezTo>
                    <a:lnTo>
                      <a:pt x="5371" y="24685"/>
                    </a:lnTo>
                    <a:cubicBezTo>
                      <a:pt x="5371" y="18647"/>
                      <a:pt x="5672" y="12710"/>
                      <a:pt x="7339" y="6872"/>
                    </a:cubicBezTo>
                    <a:close/>
                    <a:moveTo>
                      <a:pt x="9207" y="25219"/>
                    </a:moveTo>
                    <a:cubicBezTo>
                      <a:pt x="9374" y="25519"/>
                      <a:pt x="9341" y="25786"/>
                      <a:pt x="9274" y="26119"/>
                    </a:cubicBezTo>
                    <a:lnTo>
                      <a:pt x="5438" y="26119"/>
                    </a:lnTo>
                    <a:cubicBezTo>
                      <a:pt x="5371" y="25819"/>
                      <a:pt x="5338" y="25519"/>
                      <a:pt x="5471" y="25219"/>
                    </a:cubicBezTo>
                    <a:cubicBezTo>
                      <a:pt x="6148" y="25255"/>
                      <a:pt x="6836" y="25282"/>
                      <a:pt x="7522" y="25282"/>
                    </a:cubicBezTo>
                    <a:cubicBezTo>
                      <a:pt x="8086" y="25282"/>
                      <a:pt x="8650" y="25264"/>
                      <a:pt x="9207" y="25219"/>
                    </a:cubicBezTo>
                    <a:close/>
                    <a:moveTo>
                      <a:pt x="7205" y="26849"/>
                    </a:moveTo>
                    <a:cubicBezTo>
                      <a:pt x="7900" y="26849"/>
                      <a:pt x="8594" y="26884"/>
                      <a:pt x="9307" y="26920"/>
                    </a:cubicBezTo>
                    <a:cubicBezTo>
                      <a:pt x="9441" y="27820"/>
                      <a:pt x="9474" y="28654"/>
                      <a:pt x="9508" y="29588"/>
                    </a:cubicBezTo>
                    <a:lnTo>
                      <a:pt x="5238" y="29588"/>
                    </a:lnTo>
                    <a:cubicBezTo>
                      <a:pt x="5171" y="28688"/>
                      <a:pt x="5271" y="27820"/>
                      <a:pt x="5371" y="26953"/>
                    </a:cubicBezTo>
                    <a:cubicBezTo>
                      <a:pt x="5992" y="26876"/>
                      <a:pt x="6599" y="26849"/>
                      <a:pt x="7205" y="26849"/>
                    </a:cubicBezTo>
                    <a:close/>
                    <a:moveTo>
                      <a:pt x="6493" y="31968"/>
                    </a:moveTo>
                    <a:cubicBezTo>
                      <a:pt x="7010" y="31968"/>
                      <a:pt x="7206" y="32234"/>
                      <a:pt x="7206" y="32891"/>
                    </a:cubicBezTo>
                    <a:cubicBezTo>
                      <a:pt x="7206" y="39562"/>
                      <a:pt x="7239" y="46234"/>
                      <a:pt x="7239" y="52905"/>
                    </a:cubicBezTo>
                    <a:cubicBezTo>
                      <a:pt x="7239" y="53172"/>
                      <a:pt x="7239" y="53439"/>
                      <a:pt x="7239" y="53706"/>
                    </a:cubicBezTo>
                    <a:lnTo>
                      <a:pt x="7406" y="53706"/>
                    </a:lnTo>
                    <a:lnTo>
                      <a:pt x="7406" y="32190"/>
                    </a:lnTo>
                    <a:cubicBezTo>
                      <a:pt x="7770" y="32099"/>
                      <a:pt x="8018" y="32043"/>
                      <a:pt x="8186" y="32043"/>
                    </a:cubicBezTo>
                    <a:cubicBezTo>
                      <a:pt x="8511" y="32043"/>
                      <a:pt x="8540" y="32253"/>
                      <a:pt x="8540" y="32824"/>
                    </a:cubicBezTo>
                    <a:cubicBezTo>
                      <a:pt x="8540" y="48202"/>
                      <a:pt x="8540" y="70017"/>
                      <a:pt x="8540" y="85395"/>
                    </a:cubicBezTo>
                    <a:cubicBezTo>
                      <a:pt x="8540" y="85595"/>
                      <a:pt x="8507" y="85795"/>
                      <a:pt x="8507" y="86029"/>
                    </a:cubicBezTo>
                    <a:cubicBezTo>
                      <a:pt x="8091" y="86133"/>
                      <a:pt x="7703" y="86192"/>
                      <a:pt x="7313" y="86192"/>
                    </a:cubicBezTo>
                    <a:cubicBezTo>
                      <a:pt x="6952" y="86192"/>
                      <a:pt x="6590" y="86141"/>
                      <a:pt x="6205" y="86029"/>
                    </a:cubicBezTo>
                    <a:lnTo>
                      <a:pt x="6205" y="31990"/>
                    </a:lnTo>
                    <a:cubicBezTo>
                      <a:pt x="6311" y="31976"/>
                      <a:pt x="6407" y="31968"/>
                      <a:pt x="6493" y="31968"/>
                    </a:cubicBezTo>
                    <a:close/>
                    <a:moveTo>
                      <a:pt x="6005" y="86563"/>
                    </a:moveTo>
                    <a:cubicBezTo>
                      <a:pt x="6072" y="86629"/>
                      <a:pt x="6139" y="86696"/>
                      <a:pt x="6205" y="86763"/>
                    </a:cubicBezTo>
                    <a:cubicBezTo>
                      <a:pt x="5638" y="87697"/>
                      <a:pt x="5104" y="88597"/>
                      <a:pt x="4537" y="89498"/>
                    </a:cubicBezTo>
                    <a:cubicBezTo>
                      <a:pt x="4437" y="89698"/>
                      <a:pt x="4271" y="89898"/>
                      <a:pt x="4037" y="89932"/>
                    </a:cubicBezTo>
                    <a:cubicBezTo>
                      <a:pt x="3697" y="89945"/>
                      <a:pt x="3356" y="89959"/>
                      <a:pt x="3004" y="89959"/>
                    </a:cubicBezTo>
                    <a:cubicBezTo>
                      <a:pt x="2494" y="89959"/>
                      <a:pt x="1961" y="89930"/>
                      <a:pt x="1368" y="89832"/>
                    </a:cubicBezTo>
                    <a:cubicBezTo>
                      <a:pt x="2936" y="88597"/>
                      <a:pt x="4637" y="87830"/>
                      <a:pt x="6005" y="86563"/>
                    </a:cubicBezTo>
                    <a:close/>
                    <a:moveTo>
                      <a:pt x="7239" y="86596"/>
                    </a:moveTo>
                    <a:cubicBezTo>
                      <a:pt x="8107" y="86596"/>
                      <a:pt x="8874" y="86629"/>
                      <a:pt x="9608" y="87263"/>
                    </a:cubicBezTo>
                    <a:cubicBezTo>
                      <a:pt x="10342" y="87930"/>
                      <a:pt x="11276" y="88397"/>
                      <a:pt x="12143" y="88964"/>
                    </a:cubicBezTo>
                    <a:cubicBezTo>
                      <a:pt x="12510" y="89198"/>
                      <a:pt x="12843" y="89465"/>
                      <a:pt x="13177" y="89832"/>
                    </a:cubicBezTo>
                    <a:cubicBezTo>
                      <a:pt x="11219" y="89902"/>
                      <a:pt x="9278" y="89973"/>
                      <a:pt x="7295" y="89973"/>
                    </a:cubicBezTo>
                    <a:cubicBezTo>
                      <a:pt x="6473" y="89973"/>
                      <a:pt x="5644" y="89961"/>
                      <a:pt x="4804" y="89932"/>
                    </a:cubicBezTo>
                    <a:cubicBezTo>
                      <a:pt x="5371" y="88797"/>
                      <a:pt x="5972" y="87830"/>
                      <a:pt x="6639" y="86896"/>
                    </a:cubicBezTo>
                    <a:cubicBezTo>
                      <a:pt x="6806" y="86663"/>
                      <a:pt x="7006" y="86596"/>
                      <a:pt x="7239" y="86596"/>
                    </a:cubicBezTo>
                    <a:close/>
                    <a:moveTo>
                      <a:pt x="6794" y="91210"/>
                    </a:moveTo>
                    <a:cubicBezTo>
                      <a:pt x="7268" y="91210"/>
                      <a:pt x="7306" y="91421"/>
                      <a:pt x="7306" y="92200"/>
                    </a:cubicBezTo>
                    <a:cubicBezTo>
                      <a:pt x="7339" y="95069"/>
                      <a:pt x="7339" y="97937"/>
                      <a:pt x="7373" y="100806"/>
                    </a:cubicBezTo>
                    <a:cubicBezTo>
                      <a:pt x="7573" y="97871"/>
                      <a:pt x="7606" y="94935"/>
                      <a:pt x="7606" y="92033"/>
                    </a:cubicBezTo>
                    <a:cubicBezTo>
                      <a:pt x="7606" y="91338"/>
                      <a:pt x="7629" y="91222"/>
                      <a:pt x="8158" y="91222"/>
                    </a:cubicBezTo>
                    <a:cubicBezTo>
                      <a:pt x="8264" y="91222"/>
                      <a:pt x="8390" y="91227"/>
                      <a:pt x="8540" y="91233"/>
                    </a:cubicBezTo>
                    <a:cubicBezTo>
                      <a:pt x="8640" y="107311"/>
                      <a:pt x="8607" y="141168"/>
                      <a:pt x="8574" y="157280"/>
                    </a:cubicBezTo>
                    <a:cubicBezTo>
                      <a:pt x="8201" y="157404"/>
                      <a:pt x="7829" y="157456"/>
                      <a:pt x="7451" y="157456"/>
                    </a:cubicBezTo>
                    <a:cubicBezTo>
                      <a:pt x="7014" y="157456"/>
                      <a:pt x="6569" y="157387"/>
                      <a:pt x="6105" y="157280"/>
                    </a:cubicBezTo>
                    <a:cubicBezTo>
                      <a:pt x="6072" y="141168"/>
                      <a:pt x="6072" y="107344"/>
                      <a:pt x="6172" y="91266"/>
                    </a:cubicBezTo>
                    <a:cubicBezTo>
                      <a:pt x="6436" y="91233"/>
                      <a:pt x="6638" y="91210"/>
                      <a:pt x="6794" y="91210"/>
                    </a:cubicBezTo>
                    <a:close/>
                    <a:moveTo>
                      <a:pt x="7306" y="1"/>
                    </a:moveTo>
                    <a:cubicBezTo>
                      <a:pt x="5705" y="4137"/>
                      <a:pt x="4337" y="8373"/>
                      <a:pt x="3136" y="12643"/>
                    </a:cubicBezTo>
                    <a:cubicBezTo>
                      <a:pt x="2403" y="15278"/>
                      <a:pt x="1802" y="17947"/>
                      <a:pt x="835" y="20549"/>
                    </a:cubicBezTo>
                    <a:cubicBezTo>
                      <a:pt x="735" y="20815"/>
                      <a:pt x="401" y="21116"/>
                      <a:pt x="735" y="21416"/>
                    </a:cubicBezTo>
                    <a:cubicBezTo>
                      <a:pt x="841" y="21523"/>
                      <a:pt x="959" y="21560"/>
                      <a:pt x="1081" y="21560"/>
                    </a:cubicBezTo>
                    <a:cubicBezTo>
                      <a:pt x="1263" y="21560"/>
                      <a:pt x="1455" y="21476"/>
                      <a:pt x="1635" y="21416"/>
                    </a:cubicBezTo>
                    <a:cubicBezTo>
                      <a:pt x="2636" y="21082"/>
                      <a:pt x="3603" y="20782"/>
                      <a:pt x="4704" y="20415"/>
                    </a:cubicBezTo>
                    <a:lnTo>
                      <a:pt x="4704" y="20415"/>
                    </a:lnTo>
                    <a:cubicBezTo>
                      <a:pt x="4337" y="23417"/>
                      <a:pt x="4671" y="26353"/>
                      <a:pt x="4304" y="29255"/>
                    </a:cubicBezTo>
                    <a:cubicBezTo>
                      <a:pt x="4170" y="30289"/>
                      <a:pt x="4304" y="30389"/>
                      <a:pt x="5405" y="30556"/>
                    </a:cubicBezTo>
                    <a:cubicBezTo>
                      <a:pt x="5405" y="30823"/>
                      <a:pt x="5405" y="31023"/>
                      <a:pt x="5405" y="31256"/>
                    </a:cubicBezTo>
                    <a:cubicBezTo>
                      <a:pt x="5405" y="47268"/>
                      <a:pt x="5438" y="69684"/>
                      <a:pt x="5438" y="85695"/>
                    </a:cubicBezTo>
                    <a:cubicBezTo>
                      <a:pt x="5438" y="86196"/>
                      <a:pt x="5271" y="86529"/>
                      <a:pt x="4838" y="86796"/>
                    </a:cubicBezTo>
                    <a:cubicBezTo>
                      <a:pt x="3403" y="87697"/>
                      <a:pt x="1969" y="88664"/>
                      <a:pt x="535" y="89598"/>
                    </a:cubicBezTo>
                    <a:cubicBezTo>
                      <a:pt x="301" y="89765"/>
                      <a:pt x="1" y="89832"/>
                      <a:pt x="34" y="90198"/>
                    </a:cubicBezTo>
                    <a:cubicBezTo>
                      <a:pt x="234" y="90465"/>
                      <a:pt x="501" y="90399"/>
                      <a:pt x="768" y="90432"/>
                    </a:cubicBezTo>
                    <a:cubicBezTo>
                      <a:pt x="1658" y="90521"/>
                      <a:pt x="2547" y="90565"/>
                      <a:pt x="3427" y="90565"/>
                    </a:cubicBezTo>
                    <a:cubicBezTo>
                      <a:pt x="3867" y="90565"/>
                      <a:pt x="4304" y="90554"/>
                      <a:pt x="4738" y="90532"/>
                    </a:cubicBezTo>
                    <a:cubicBezTo>
                      <a:pt x="4777" y="90530"/>
                      <a:pt x="4814" y="90529"/>
                      <a:pt x="4850" y="90529"/>
                    </a:cubicBezTo>
                    <a:cubicBezTo>
                      <a:pt x="5387" y="90529"/>
                      <a:pt x="5505" y="90767"/>
                      <a:pt x="5505" y="91299"/>
                    </a:cubicBezTo>
                    <a:cubicBezTo>
                      <a:pt x="5505" y="101640"/>
                      <a:pt x="5538" y="105543"/>
                      <a:pt x="5471" y="115884"/>
                    </a:cubicBezTo>
                    <a:cubicBezTo>
                      <a:pt x="5438" y="121221"/>
                      <a:pt x="5405" y="151909"/>
                      <a:pt x="5438" y="157280"/>
                    </a:cubicBezTo>
                    <a:cubicBezTo>
                      <a:pt x="5438" y="157410"/>
                      <a:pt x="5438" y="157457"/>
                      <a:pt x="5440" y="157457"/>
                    </a:cubicBezTo>
                    <a:cubicBezTo>
                      <a:pt x="5444" y="157457"/>
                      <a:pt x="5461" y="157120"/>
                      <a:pt x="5521" y="157120"/>
                    </a:cubicBezTo>
                    <a:cubicBezTo>
                      <a:pt x="5543" y="157120"/>
                      <a:pt x="5570" y="157163"/>
                      <a:pt x="5605" y="157280"/>
                    </a:cubicBezTo>
                    <a:cubicBezTo>
                      <a:pt x="6264" y="157390"/>
                      <a:pt x="6912" y="157469"/>
                      <a:pt x="7579" y="157469"/>
                    </a:cubicBezTo>
                    <a:cubicBezTo>
                      <a:pt x="8127" y="157469"/>
                      <a:pt x="8687" y="157415"/>
                      <a:pt x="9274" y="157280"/>
                    </a:cubicBezTo>
                    <a:cubicBezTo>
                      <a:pt x="9274" y="140801"/>
                      <a:pt x="9107" y="107144"/>
                      <a:pt x="9241" y="90565"/>
                    </a:cubicBezTo>
                    <a:cubicBezTo>
                      <a:pt x="9708" y="90549"/>
                      <a:pt x="10173" y="90547"/>
                      <a:pt x="10635" y="90547"/>
                    </a:cubicBezTo>
                    <a:cubicBezTo>
                      <a:pt x="10789" y="90547"/>
                      <a:pt x="10943" y="90547"/>
                      <a:pt x="11096" y="90547"/>
                    </a:cubicBezTo>
                    <a:cubicBezTo>
                      <a:pt x="12324" y="90547"/>
                      <a:pt x="13533" y="90532"/>
                      <a:pt x="14711" y="90265"/>
                    </a:cubicBezTo>
                    <a:cubicBezTo>
                      <a:pt x="14611" y="89832"/>
                      <a:pt x="14378" y="89731"/>
                      <a:pt x="14178" y="89598"/>
                    </a:cubicBezTo>
                    <a:cubicBezTo>
                      <a:pt x="12743" y="88664"/>
                      <a:pt x="11309" y="87697"/>
                      <a:pt x="9841" y="86763"/>
                    </a:cubicBezTo>
                    <a:cubicBezTo>
                      <a:pt x="9408" y="86496"/>
                      <a:pt x="9241" y="86196"/>
                      <a:pt x="9241" y="85662"/>
                    </a:cubicBezTo>
                    <a:cubicBezTo>
                      <a:pt x="9274" y="69717"/>
                      <a:pt x="9274" y="47301"/>
                      <a:pt x="9307" y="31323"/>
                    </a:cubicBezTo>
                    <a:cubicBezTo>
                      <a:pt x="9307" y="31056"/>
                      <a:pt x="9241" y="30756"/>
                      <a:pt x="9408" y="30522"/>
                    </a:cubicBezTo>
                    <a:cubicBezTo>
                      <a:pt x="10375" y="30422"/>
                      <a:pt x="10475" y="30289"/>
                      <a:pt x="10408" y="29288"/>
                    </a:cubicBezTo>
                    <a:cubicBezTo>
                      <a:pt x="10408" y="29188"/>
                      <a:pt x="10408" y="29055"/>
                      <a:pt x="10375" y="28921"/>
                    </a:cubicBezTo>
                    <a:cubicBezTo>
                      <a:pt x="10008" y="26119"/>
                      <a:pt x="10342" y="23284"/>
                      <a:pt x="10008" y="20415"/>
                    </a:cubicBezTo>
                    <a:lnTo>
                      <a:pt x="10008" y="20415"/>
                    </a:lnTo>
                    <a:cubicBezTo>
                      <a:pt x="11175" y="20782"/>
                      <a:pt x="12210" y="21149"/>
                      <a:pt x="13277" y="21483"/>
                    </a:cubicBezTo>
                    <a:cubicBezTo>
                      <a:pt x="13394" y="21516"/>
                      <a:pt x="13519" y="21549"/>
                      <a:pt x="13644" y="21549"/>
                    </a:cubicBezTo>
                    <a:cubicBezTo>
                      <a:pt x="13769" y="21549"/>
                      <a:pt x="13894" y="21516"/>
                      <a:pt x="14011" y="21416"/>
                    </a:cubicBezTo>
                    <a:cubicBezTo>
                      <a:pt x="14211" y="21182"/>
                      <a:pt x="14044" y="20949"/>
                      <a:pt x="13944" y="20715"/>
                    </a:cubicBezTo>
                    <a:cubicBezTo>
                      <a:pt x="13444" y="19314"/>
                      <a:pt x="12943" y="17913"/>
                      <a:pt x="12576" y="16446"/>
                    </a:cubicBezTo>
                    <a:cubicBezTo>
                      <a:pt x="11175" y="10975"/>
                      <a:pt x="9508" y="5571"/>
                      <a:pt x="7506" y="234"/>
                    </a:cubicBezTo>
                    <a:cubicBezTo>
                      <a:pt x="7473" y="134"/>
                      <a:pt x="7473" y="1"/>
                      <a:pt x="730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pic>
        <p:nvPicPr>
          <p:cNvPr id="522" name="Immagine 521">
            <a:extLst>
              <a:ext uri="{FF2B5EF4-FFF2-40B4-BE49-F238E27FC236}">
                <a16:creationId xmlns:a16="http://schemas.microsoft.com/office/drawing/2014/main" id="{E7A0CE48-14C2-C6D2-E0A9-AD26C906D72F}"/>
              </a:ext>
            </a:extLst>
          </p:cNvPr>
          <p:cNvPicPr>
            <a:picLocks noChangeAspect="1"/>
          </p:cNvPicPr>
          <p:nvPr/>
        </p:nvPicPr>
        <p:blipFill>
          <a:blip r:embed="rId9"/>
          <a:stretch>
            <a:fillRect/>
          </a:stretch>
        </p:blipFill>
        <p:spPr>
          <a:xfrm>
            <a:off x="-24549" y="-5172884"/>
            <a:ext cx="2135107" cy="5172909"/>
          </a:xfrm>
          <a:prstGeom prst="rect">
            <a:avLst/>
          </a:prstGeom>
        </p:spPr>
      </p:pic>
      <p:sp>
        <p:nvSpPr>
          <p:cNvPr id="566" name="Google Shape;566;p42"/>
          <p:cNvSpPr/>
          <p:nvPr/>
        </p:nvSpPr>
        <p:spPr>
          <a:xfrm rot="5400000">
            <a:off x="-742030" y="-2274602"/>
            <a:ext cx="779630" cy="839197"/>
          </a:xfrm>
          <a:custGeom>
            <a:avLst/>
            <a:gdLst/>
            <a:ahLst/>
            <a:cxnLst/>
            <a:rect l="l" t="t" r="r" b="b"/>
            <a:pathLst>
              <a:path w="25591" h="27544" extrusionOk="0">
                <a:moveTo>
                  <a:pt x="14046" y="70"/>
                </a:moveTo>
                <a:cubicBezTo>
                  <a:pt x="11186" y="-321"/>
                  <a:pt x="8318" y="1001"/>
                  <a:pt x="6315" y="1873"/>
                </a:cubicBezTo>
                <a:cubicBezTo>
                  <a:pt x="4312" y="2745"/>
                  <a:pt x="3013" y="4080"/>
                  <a:pt x="2029" y="5302"/>
                </a:cubicBezTo>
                <a:cubicBezTo>
                  <a:pt x="1045" y="6524"/>
                  <a:pt x="728" y="7683"/>
                  <a:pt x="410" y="9207"/>
                </a:cubicBezTo>
                <a:cubicBezTo>
                  <a:pt x="93" y="10731"/>
                  <a:pt x="-162" y="12541"/>
                  <a:pt x="124" y="14446"/>
                </a:cubicBezTo>
                <a:cubicBezTo>
                  <a:pt x="410" y="16351"/>
                  <a:pt x="330" y="18462"/>
                  <a:pt x="2124" y="20637"/>
                </a:cubicBezTo>
                <a:cubicBezTo>
                  <a:pt x="3918" y="22812"/>
                  <a:pt x="7486" y="27058"/>
                  <a:pt x="10887" y="27495"/>
                </a:cubicBezTo>
                <a:cubicBezTo>
                  <a:pt x="14288" y="27932"/>
                  <a:pt x="20087" y="25355"/>
                  <a:pt x="22532" y="23259"/>
                </a:cubicBezTo>
                <a:cubicBezTo>
                  <a:pt x="24977" y="21164"/>
                  <a:pt x="25399" y="18096"/>
                  <a:pt x="25556" y="14922"/>
                </a:cubicBezTo>
                <a:cubicBezTo>
                  <a:pt x="25713" y="11748"/>
                  <a:pt x="25392" y="6692"/>
                  <a:pt x="23474" y="4217"/>
                </a:cubicBezTo>
                <a:cubicBezTo>
                  <a:pt x="21556" y="1742"/>
                  <a:pt x="16906" y="461"/>
                  <a:pt x="14046" y="70"/>
                </a:cubicBezTo>
                <a:close/>
              </a:path>
            </a:pathLst>
          </a:custGeom>
          <a:solidFill>
            <a:schemeClr val="accent6"/>
          </a:solidFill>
          <a:ln>
            <a:noFill/>
          </a:ln>
        </p:spPr>
      </p:sp>
      <p:sp>
        <p:nvSpPr>
          <p:cNvPr id="576" name="Google Shape;576;p42"/>
          <p:cNvSpPr txBox="1">
            <a:spLocks noGrp="1"/>
          </p:cNvSpPr>
          <p:nvPr>
            <p:ph type="title"/>
          </p:nvPr>
        </p:nvSpPr>
        <p:spPr>
          <a:xfrm>
            <a:off x="-796766" y="-2108671"/>
            <a:ext cx="848700" cy="467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01</a:t>
            </a:r>
            <a:endParaRPr dirty="0"/>
          </a:p>
        </p:txBody>
      </p:sp>
      <p:sp>
        <p:nvSpPr>
          <p:cNvPr id="580" name="Google Shape;580;p42"/>
          <p:cNvSpPr/>
          <p:nvPr/>
        </p:nvSpPr>
        <p:spPr>
          <a:xfrm>
            <a:off x="619623" y="734983"/>
            <a:ext cx="2350" cy="4350"/>
          </a:xfrm>
          <a:custGeom>
            <a:avLst/>
            <a:gdLst/>
            <a:ahLst/>
            <a:cxnLst/>
            <a:rect l="l" t="t" r="r" b="b"/>
            <a:pathLst>
              <a:path w="94" h="174" extrusionOk="0">
                <a:moveTo>
                  <a:pt x="94" y="174"/>
                </a:moveTo>
                <a:cubicBezTo>
                  <a:pt x="67" y="107"/>
                  <a:pt x="81" y="1"/>
                  <a:pt x="1" y="1"/>
                </a:cubicBezTo>
                <a:cubicBezTo>
                  <a:pt x="27" y="67"/>
                  <a:pt x="1" y="174"/>
                  <a:pt x="94" y="174"/>
                </a:cubicBezTo>
                <a:close/>
              </a:path>
            </a:pathLst>
          </a:custGeom>
          <a:solidFill>
            <a:srgbClr val="F89D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026" name="Picture 2" descr="Federico II | Circolo dei lettori / Torino">
            <a:extLst>
              <a:ext uri="{FF2B5EF4-FFF2-40B4-BE49-F238E27FC236}">
                <a16:creationId xmlns:a16="http://schemas.microsoft.com/office/drawing/2014/main" id="{CD6130EF-FF49-DAAF-A4B5-04E966644BD8}"/>
              </a:ext>
            </a:extLst>
          </p:cNvPr>
          <p:cNvPicPr>
            <a:picLocks noChangeAspect="1" noChangeArrowheads="1"/>
          </p:cNvPicPr>
          <p:nvPr/>
        </p:nvPicPr>
        <p:blipFill rotWithShape="1">
          <a:blip r:embed="rId10">
            <a:extLst>
              <a:ext uri="{28A0092B-C50C-407E-A947-70E740481C1C}">
                <a14:useLocalDpi xmlns:a14="http://schemas.microsoft.com/office/drawing/2010/main" val="0"/>
              </a:ext>
            </a:extLst>
          </a:blip>
          <a:srcRect l="38384" t="537" r="30292" b="-250"/>
          <a:stretch/>
        </p:blipFill>
        <p:spPr bwMode="auto">
          <a:xfrm>
            <a:off x="-51471" y="-91730"/>
            <a:ext cx="2963804" cy="5289717"/>
          </a:xfrm>
          <a:prstGeom prst="rect">
            <a:avLst/>
          </a:prstGeom>
          <a:noFill/>
          <a:extLst>
            <a:ext uri="{909E8E84-426E-40DD-AFC4-6F175D3DCCD1}">
              <a14:hiddenFill xmlns:a14="http://schemas.microsoft.com/office/drawing/2010/main">
                <a:solidFill>
                  <a:srgbClr val="FFFFFF"/>
                </a:solidFill>
              </a14:hiddenFill>
            </a:ext>
          </a:extLst>
        </p:spPr>
      </p:pic>
      <p:sp>
        <p:nvSpPr>
          <p:cNvPr id="564" name="Google Shape;564;p42"/>
          <p:cNvSpPr/>
          <p:nvPr/>
        </p:nvSpPr>
        <p:spPr>
          <a:xfrm rot="-6299992">
            <a:off x="871131" y="65536"/>
            <a:ext cx="779644" cy="839210"/>
          </a:xfrm>
          <a:custGeom>
            <a:avLst/>
            <a:gdLst/>
            <a:ahLst/>
            <a:cxnLst/>
            <a:rect l="l" t="t" r="r" b="b"/>
            <a:pathLst>
              <a:path w="25591" h="27544" extrusionOk="0">
                <a:moveTo>
                  <a:pt x="14046" y="70"/>
                </a:moveTo>
                <a:cubicBezTo>
                  <a:pt x="11186" y="-321"/>
                  <a:pt x="8318" y="1001"/>
                  <a:pt x="6315" y="1873"/>
                </a:cubicBezTo>
                <a:cubicBezTo>
                  <a:pt x="4312" y="2745"/>
                  <a:pt x="3013" y="4080"/>
                  <a:pt x="2029" y="5302"/>
                </a:cubicBezTo>
                <a:cubicBezTo>
                  <a:pt x="1045" y="6524"/>
                  <a:pt x="728" y="7683"/>
                  <a:pt x="410" y="9207"/>
                </a:cubicBezTo>
                <a:cubicBezTo>
                  <a:pt x="93" y="10731"/>
                  <a:pt x="-162" y="12541"/>
                  <a:pt x="124" y="14446"/>
                </a:cubicBezTo>
                <a:cubicBezTo>
                  <a:pt x="410" y="16351"/>
                  <a:pt x="330" y="18462"/>
                  <a:pt x="2124" y="20637"/>
                </a:cubicBezTo>
                <a:cubicBezTo>
                  <a:pt x="3918" y="22812"/>
                  <a:pt x="7486" y="27058"/>
                  <a:pt x="10887" y="27495"/>
                </a:cubicBezTo>
                <a:cubicBezTo>
                  <a:pt x="14288" y="27932"/>
                  <a:pt x="20087" y="25355"/>
                  <a:pt x="22532" y="23259"/>
                </a:cubicBezTo>
                <a:cubicBezTo>
                  <a:pt x="24977" y="21164"/>
                  <a:pt x="25399" y="18096"/>
                  <a:pt x="25556" y="14922"/>
                </a:cubicBezTo>
                <a:cubicBezTo>
                  <a:pt x="25713" y="11748"/>
                  <a:pt x="25392" y="6692"/>
                  <a:pt x="23474" y="4217"/>
                </a:cubicBezTo>
                <a:cubicBezTo>
                  <a:pt x="21556" y="1742"/>
                  <a:pt x="16906" y="461"/>
                  <a:pt x="14046" y="70"/>
                </a:cubicBezTo>
                <a:close/>
              </a:path>
            </a:pathLst>
          </a:custGeom>
          <a:solidFill>
            <a:schemeClr val="accent6"/>
          </a:solidFill>
          <a:ln>
            <a:noFill/>
          </a:ln>
        </p:spPr>
      </p:sp>
      <p:sp>
        <p:nvSpPr>
          <p:cNvPr id="577" name="Google Shape;577;p42"/>
          <p:cNvSpPr txBox="1">
            <a:spLocks noGrp="1"/>
          </p:cNvSpPr>
          <p:nvPr>
            <p:ph type="title" idx="3"/>
          </p:nvPr>
        </p:nvSpPr>
        <p:spPr>
          <a:xfrm>
            <a:off x="823182" y="231474"/>
            <a:ext cx="848700" cy="467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02</a:t>
            </a:r>
            <a:endParaRPr dirty="0"/>
          </a:p>
        </p:txBody>
      </p:sp>
      <p:sp>
        <p:nvSpPr>
          <p:cNvPr id="518" name="CasellaDiTesto 517">
            <a:extLst>
              <a:ext uri="{FF2B5EF4-FFF2-40B4-BE49-F238E27FC236}">
                <a16:creationId xmlns:a16="http://schemas.microsoft.com/office/drawing/2014/main" id="{48426D56-3AED-6E1A-B95C-549EB962FFC2}"/>
              </a:ext>
            </a:extLst>
          </p:cNvPr>
          <p:cNvSpPr txBox="1"/>
          <p:nvPr/>
        </p:nvSpPr>
        <p:spPr>
          <a:xfrm>
            <a:off x="3122637" y="2040187"/>
            <a:ext cx="5595026" cy="1477328"/>
          </a:xfrm>
          <a:prstGeom prst="rect">
            <a:avLst/>
          </a:prstGeom>
          <a:noFill/>
        </p:spPr>
        <p:txBody>
          <a:bodyPr wrap="square">
            <a:spAutoFit/>
          </a:bodyPr>
          <a:lstStyle/>
          <a:p>
            <a:pPr algn="ctr"/>
            <a:r>
              <a:rPr lang="it-IT" sz="1800" dirty="0">
                <a:solidFill>
                  <a:schemeClr val="accent4"/>
                </a:solidFill>
                <a:latin typeface="Alegreya Sans"/>
              </a:rPr>
              <a:t>Federico II era noto per la sua sete insaziabile di conoscenza. Poliglotta, parlava anche molte lingue tra latino, greco, arabo e tedesco. Appassionato di scienze, filosofia e letteratura, fu un mecenate delle arti e delle scienze, che promosse la cultura e l'istruzione in tutto il suo regno.</a:t>
            </a:r>
          </a:p>
        </p:txBody>
      </p:sp>
      <p:sp>
        <p:nvSpPr>
          <p:cNvPr id="521" name="CasellaDiTesto 520">
            <a:extLst>
              <a:ext uri="{FF2B5EF4-FFF2-40B4-BE49-F238E27FC236}">
                <a16:creationId xmlns:a16="http://schemas.microsoft.com/office/drawing/2014/main" id="{72754089-1C49-4893-B218-771E44876BA2}"/>
              </a:ext>
            </a:extLst>
          </p:cNvPr>
          <p:cNvSpPr txBox="1"/>
          <p:nvPr/>
        </p:nvSpPr>
        <p:spPr>
          <a:xfrm>
            <a:off x="3243218" y="1922958"/>
            <a:ext cx="5148134" cy="1754326"/>
          </a:xfrm>
          <a:prstGeom prst="rect">
            <a:avLst/>
          </a:prstGeom>
          <a:noFill/>
        </p:spPr>
        <p:txBody>
          <a:bodyPr wrap="square">
            <a:spAutoFit/>
          </a:bodyPr>
          <a:lstStyle/>
          <a:p>
            <a:pPr algn="ctr"/>
            <a:r>
              <a:rPr lang="it-IT" sz="1800" dirty="0">
                <a:solidFill>
                  <a:schemeClr val="accent4"/>
                </a:solidFill>
                <a:latin typeface="Alegreya Sans"/>
              </a:rPr>
              <a:t>Federico II di Prussia è noto come un grande comandante militare del XVIII secolo, famoso per le sue tattiche innovative e la sua abilità nel condurre la Prussia attraverso numerose guerre, inclusa la Guerra dei Sette Anni. La sua dottrina militare enfatizzava la disciplina, la mobilità e l'uso efficace dell'artiglieria. </a:t>
            </a:r>
          </a:p>
        </p:txBody>
      </p:sp>
      <p:sp>
        <p:nvSpPr>
          <p:cNvPr id="526" name="CasellaDiTesto 525">
            <a:extLst>
              <a:ext uri="{FF2B5EF4-FFF2-40B4-BE49-F238E27FC236}">
                <a16:creationId xmlns:a16="http://schemas.microsoft.com/office/drawing/2014/main" id="{A7356A66-BE75-2203-4CA9-AF0AF9F659F8}"/>
              </a:ext>
            </a:extLst>
          </p:cNvPr>
          <p:cNvSpPr txBox="1"/>
          <p:nvPr/>
        </p:nvSpPr>
        <p:spPr>
          <a:xfrm>
            <a:off x="2943955" y="1966190"/>
            <a:ext cx="5538495" cy="1754326"/>
          </a:xfrm>
          <a:prstGeom prst="rect">
            <a:avLst/>
          </a:prstGeom>
          <a:noFill/>
        </p:spPr>
        <p:txBody>
          <a:bodyPr wrap="square">
            <a:spAutoFit/>
          </a:bodyPr>
          <a:lstStyle/>
          <a:p>
            <a:pPr algn="ctr"/>
            <a:r>
              <a:rPr lang="it-IT" sz="1800" dirty="0">
                <a:solidFill>
                  <a:schemeClr val="accent4"/>
                </a:solidFill>
                <a:latin typeface="Alegreya Sans"/>
              </a:rPr>
              <a:t>Federico II era un appassionato cavaliere e amava trascorrere tempo all'aria aperta in sella ai suoi cavalli. Organizzava frequenti battute di caccia nei suoi vasti possedimenti, che non solo fornivano l'opportunità di cacciare selvaggina, ma anche di socializzare con nobili e cortigiani. </a:t>
            </a:r>
          </a:p>
        </p:txBody>
      </p:sp>
      <p:pic>
        <p:nvPicPr>
          <p:cNvPr id="531" name="stupor1.mp3">
            <a:hlinkClick r:id="" action="ppaction://media"/>
            <a:extLst>
              <a:ext uri="{FF2B5EF4-FFF2-40B4-BE49-F238E27FC236}">
                <a16:creationId xmlns:a16="http://schemas.microsoft.com/office/drawing/2014/main" id="{1618D489-AC6A-CB4D-E0C5-D1929327A309}"/>
              </a:ext>
            </a:extLst>
          </p:cNvPr>
          <p:cNvPicPr>
            <a:picLocks noChangeAspect="1"/>
          </p:cNvPicPr>
          <p:nvPr>
            <a:audioFile r:link="rId2"/>
            <p:extLst>
              <p:ext uri="{DAA4B4D4-6D71-4841-9C94-3DE7FCFB9230}">
                <p14:media xmlns:p14="http://schemas.microsoft.com/office/powerpoint/2010/main" r:embed="rId1"/>
              </p:ext>
            </p:extLst>
          </p:nvPr>
        </p:nvPicPr>
        <p:blipFill>
          <a:blip r:embed="rId11"/>
          <a:stretch>
            <a:fillRect/>
          </a:stretch>
        </p:blipFill>
        <p:spPr>
          <a:xfrm>
            <a:off x="2987263" y="-1415517"/>
            <a:ext cx="812800" cy="812800"/>
          </a:xfrm>
          <a:prstGeom prst="rect">
            <a:avLst/>
          </a:prstGeom>
        </p:spPr>
      </p:pic>
      <p:pic>
        <p:nvPicPr>
          <p:cNvPr id="532" name="stupor2.mp3">
            <a:hlinkClick r:id="" action="ppaction://media"/>
            <a:extLst>
              <a:ext uri="{FF2B5EF4-FFF2-40B4-BE49-F238E27FC236}">
                <a16:creationId xmlns:a16="http://schemas.microsoft.com/office/drawing/2014/main" id="{CEE0EFCE-AB25-BDE9-9CCF-D56D9DFE8904}"/>
              </a:ext>
            </a:extLst>
          </p:cNvPr>
          <p:cNvPicPr>
            <a:picLocks noChangeAspect="1"/>
          </p:cNvPicPr>
          <p:nvPr>
            <a:audioFile r:link="rId4"/>
            <p:extLst>
              <p:ext uri="{DAA4B4D4-6D71-4841-9C94-3DE7FCFB9230}">
                <p14:media xmlns:p14="http://schemas.microsoft.com/office/powerpoint/2010/main" r:embed="rId3"/>
              </p:ext>
            </p:extLst>
          </p:nvPr>
        </p:nvPicPr>
        <p:blipFill>
          <a:blip r:embed="rId11"/>
          <a:stretch>
            <a:fillRect/>
          </a:stretch>
        </p:blipFill>
        <p:spPr>
          <a:xfrm>
            <a:off x="5388386" y="-1802004"/>
            <a:ext cx="812800" cy="812800"/>
          </a:xfrm>
          <a:prstGeom prst="rect">
            <a:avLst/>
          </a:prstGeom>
        </p:spPr>
      </p:pic>
      <p:pic>
        <p:nvPicPr>
          <p:cNvPr id="533" name="stupor3.mp3">
            <a:hlinkClick r:id="" action="ppaction://media"/>
            <a:extLst>
              <a:ext uri="{FF2B5EF4-FFF2-40B4-BE49-F238E27FC236}">
                <a16:creationId xmlns:a16="http://schemas.microsoft.com/office/drawing/2014/main" id="{5A56109C-6B6C-E7B8-F41F-C93E0CE8AE4C}"/>
              </a:ext>
            </a:extLst>
          </p:cNvPr>
          <p:cNvPicPr>
            <a:picLocks noChangeAspect="1"/>
          </p:cNvPicPr>
          <p:nvPr>
            <a:audioFile r:link="rId6"/>
            <p:extLst>
              <p:ext uri="{DAA4B4D4-6D71-4841-9C94-3DE7FCFB9230}">
                <p14:media xmlns:p14="http://schemas.microsoft.com/office/powerpoint/2010/main" r:embed="rId5"/>
              </p:ext>
            </p:extLst>
          </p:nvPr>
        </p:nvPicPr>
        <p:blipFill>
          <a:blip r:embed="rId11"/>
          <a:stretch>
            <a:fillRect/>
          </a:stretch>
        </p:blipFill>
        <p:spPr>
          <a:xfrm>
            <a:off x="6940372" y="-1296534"/>
            <a:ext cx="812800" cy="812800"/>
          </a:xfrm>
          <a:prstGeom prst="rect">
            <a:avLst/>
          </a:prstGeom>
        </p:spPr>
      </p:pic>
    </p:spTree>
    <p:extLst>
      <p:ext uri="{BB962C8B-B14F-4D97-AF65-F5344CB8AC3E}">
        <p14:creationId xmlns:p14="http://schemas.microsoft.com/office/powerpoint/2010/main" val="1737250066"/>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withEffect">
                                  <p:stCondLst>
                                    <p:cond delay="0"/>
                                  </p:stCondLst>
                                  <p:childTnLst>
                                    <p:set>
                                      <p:cBhvr>
                                        <p:cTn id="6" dur="1" fill="hold">
                                          <p:stCondLst>
                                            <p:cond delay="0"/>
                                          </p:stCondLst>
                                        </p:cTn>
                                        <p:tgtEl>
                                          <p:spTgt spid="518"/>
                                        </p:tgtEl>
                                        <p:attrNameLst>
                                          <p:attrName>style.visibility</p:attrName>
                                        </p:attrNameLst>
                                      </p:cBhvr>
                                      <p:to>
                                        <p:strVal val="visible"/>
                                      </p:to>
                                    </p:set>
                                    <p:anim calcmode="lin" valueType="num">
                                      <p:cBhvr additive="base">
                                        <p:cTn id="7" dur="500" fill="hold"/>
                                        <p:tgtEl>
                                          <p:spTgt spid="518"/>
                                        </p:tgtEl>
                                        <p:attrNameLst>
                                          <p:attrName>ppt_x</p:attrName>
                                        </p:attrNameLst>
                                      </p:cBhvr>
                                      <p:tavLst>
                                        <p:tav tm="0">
                                          <p:val>
                                            <p:strVal val="0-#ppt_w/2"/>
                                          </p:val>
                                        </p:tav>
                                        <p:tav tm="100000">
                                          <p:val>
                                            <p:strVal val="#ppt_x"/>
                                          </p:val>
                                        </p:tav>
                                      </p:tavLst>
                                    </p:anim>
                                    <p:anim calcmode="lin" valueType="num">
                                      <p:cBhvr additive="base">
                                        <p:cTn id="8" dur="500" fill="hold"/>
                                        <p:tgtEl>
                                          <p:spTgt spid="518"/>
                                        </p:tgtEl>
                                        <p:attrNameLst>
                                          <p:attrName>ppt_y</p:attrName>
                                        </p:attrNameLst>
                                      </p:cBhvr>
                                      <p:tavLst>
                                        <p:tav tm="0">
                                          <p:val>
                                            <p:strVal val="#ppt_y"/>
                                          </p:val>
                                        </p:tav>
                                        <p:tav tm="100000">
                                          <p:val>
                                            <p:strVal val="#ppt_y"/>
                                          </p:val>
                                        </p:tav>
                                      </p:tavLst>
                                    </p:anim>
                                  </p:childTnLst>
                                </p:cTn>
                              </p:par>
                              <p:par>
                                <p:cTn id="9" presetID="1" presetClass="mediacall" presetSubtype="0" fill="hold" nodeType="withEffect">
                                  <p:stCondLst>
                                    <p:cond delay="0"/>
                                  </p:stCondLst>
                                  <p:childTnLst>
                                    <p:cmd type="call" cmd="playFrom(0.0)">
                                      <p:cBhvr>
                                        <p:cTn id="10" dur="21498" fill="hold"/>
                                        <p:tgtEl>
                                          <p:spTgt spid="531"/>
                                        </p:tgtEl>
                                      </p:cBhvr>
                                    </p:cmd>
                                  </p:childTnLst>
                                </p:cTn>
                              </p:par>
                            </p:childTnLst>
                          </p:cTn>
                        </p:par>
                      </p:childTnLst>
                    </p:cTn>
                  </p:par>
                  <p:par>
                    <p:cTn id="11" fill="hold">
                      <p:stCondLst>
                        <p:cond delay="indefinite"/>
                      </p:stCondLst>
                      <p:childTnLst>
                        <p:par>
                          <p:cTn id="12" fill="hold">
                            <p:stCondLst>
                              <p:cond delay="0"/>
                            </p:stCondLst>
                            <p:childTnLst>
                              <p:par>
                                <p:cTn id="13" presetID="2" presetClass="exit" presetSubtype="2" fill="hold" grpId="1" nodeType="clickEffect">
                                  <p:stCondLst>
                                    <p:cond delay="0"/>
                                  </p:stCondLst>
                                  <p:childTnLst>
                                    <p:anim calcmode="lin" valueType="num">
                                      <p:cBhvr additive="base">
                                        <p:cTn id="14" dur="500"/>
                                        <p:tgtEl>
                                          <p:spTgt spid="518"/>
                                        </p:tgtEl>
                                        <p:attrNameLst>
                                          <p:attrName>ppt_x</p:attrName>
                                        </p:attrNameLst>
                                      </p:cBhvr>
                                      <p:tavLst>
                                        <p:tav tm="0">
                                          <p:val>
                                            <p:strVal val="ppt_x"/>
                                          </p:val>
                                        </p:tav>
                                        <p:tav tm="100000">
                                          <p:val>
                                            <p:strVal val="1+ppt_w/2"/>
                                          </p:val>
                                        </p:tav>
                                      </p:tavLst>
                                    </p:anim>
                                    <p:anim calcmode="lin" valueType="num">
                                      <p:cBhvr additive="base">
                                        <p:cTn id="15" dur="500"/>
                                        <p:tgtEl>
                                          <p:spTgt spid="518"/>
                                        </p:tgtEl>
                                        <p:attrNameLst>
                                          <p:attrName>ppt_y</p:attrName>
                                        </p:attrNameLst>
                                      </p:cBhvr>
                                      <p:tavLst>
                                        <p:tav tm="0">
                                          <p:val>
                                            <p:strVal val="ppt_y"/>
                                          </p:val>
                                        </p:tav>
                                        <p:tav tm="100000">
                                          <p:val>
                                            <p:strVal val="ppt_y"/>
                                          </p:val>
                                        </p:tav>
                                      </p:tavLst>
                                    </p:anim>
                                    <p:set>
                                      <p:cBhvr>
                                        <p:cTn id="16" dur="1" fill="hold">
                                          <p:stCondLst>
                                            <p:cond delay="499"/>
                                          </p:stCondLst>
                                        </p:cTn>
                                        <p:tgtEl>
                                          <p:spTgt spid="518"/>
                                        </p:tgtEl>
                                        <p:attrNameLst>
                                          <p:attrName>style.visibility</p:attrName>
                                        </p:attrNameLst>
                                      </p:cBhvr>
                                      <p:to>
                                        <p:strVal val="hidden"/>
                                      </p:to>
                                    </p:set>
                                  </p:childTnLst>
                                </p:cTn>
                              </p:par>
                              <p:par>
                                <p:cTn id="17" presetID="2" presetClass="entr" presetSubtype="8" fill="hold" grpId="0" nodeType="withEffect">
                                  <p:stCondLst>
                                    <p:cond delay="0"/>
                                  </p:stCondLst>
                                  <p:childTnLst>
                                    <p:set>
                                      <p:cBhvr>
                                        <p:cTn id="18" dur="1" fill="hold">
                                          <p:stCondLst>
                                            <p:cond delay="0"/>
                                          </p:stCondLst>
                                        </p:cTn>
                                        <p:tgtEl>
                                          <p:spTgt spid="521"/>
                                        </p:tgtEl>
                                        <p:attrNameLst>
                                          <p:attrName>style.visibility</p:attrName>
                                        </p:attrNameLst>
                                      </p:cBhvr>
                                      <p:to>
                                        <p:strVal val="visible"/>
                                      </p:to>
                                    </p:set>
                                    <p:anim calcmode="lin" valueType="num">
                                      <p:cBhvr additive="base">
                                        <p:cTn id="19" dur="500" fill="hold"/>
                                        <p:tgtEl>
                                          <p:spTgt spid="521"/>
                                        </p:tgtEl>
                                        <p:attrNameLst>
                                          <p:attrName>ppt_x</p:attrName>
                                        </p:attrNameLst>
                                      </p:cBhvr>
                                      <p:tavLst>
                                        <p:tav tm="0">
                                          <p:val>
                                            <p:strVal val="0-#ppt_w/2"/>
                                          </p:val>
                                        </p:tav>
                                        <p:tav tm="100000">
                                          <p:val>
                                            <p:strVal val="#ppt_x"/>
                                          </p:val>
                                        </p:tav>
                                      </p:tavLst>
                                    </p:anim>
                                    <p:anim calcmode="lin" valueType="num">
                                      <p:cBhvr additive="base">
                                        <p:cTn id="20" dur="500" fill="hold"/>
                                        <p:tgtEl>
                                          <p:spTgt spid="521"/>
                                        </p:tgtEl>
                                        <p:attrNameLst>
                                          <p:attrName>ppt_y</p:attrName>
                                        </p:attrNameLst>
                                      </p:cBhvr>
                                      <p:tavLst>
                                        <p:tav tm="0">
                                          <p:val>
                                            <p:strVal val="#ppt_y"/>
                                          </p:val>
                                        </p:tav>
                                        <p:tav tm="100000">
                                          <p:val>
                                            <p:strVal val="#ppt_y"/>
                                          </p:val>
                                        </p:tav>
                                      </p:tavLst>
                                    </p:anim>
                                  </p:childTnLst>
                                </p:cTn>
                              </p:par>
                              <p:par>
                                <p:cTn id="21" presetID="1" presetClass="mediacall" presetSubtype="0" fill="hold" nodeType="withEffect">
                                  <p:stCondLst>
                                    <p:cond delay="0"/>
                                  </p:stCondLst>
                                  <p:childTnLst>
                                    <p:cmd type="call" cmd="playFrom(0.0)">
                                      <p:cBhvr>
                                        <p:cTn id="22" dur="23954" fill="hold"/>
                                        <p:tgtEl>
                                          <p:spTgt spid="532"/>
                                        </p:tgtEl>
                                      </p:cBhvr>
                                    </p:cmd>
                                  </p:childTnLst>
                                </p:cTn>
                              </p:par>
                            </p:childTnLst>
                          </p:cTn>
                        </p:par>
                      </p:childTnLst>
                    </p:cTn>
                  </p:par>
                  <p:par>
                    <p:cTn id="23" fill="hold">
                      <p:stCondLst>
                        <p:cond delay="indefinite"/>
                      </p:stCondLst>
                      <p:childTnLst>
                        <p:par>
                          <p:cTn id="24" fill="hold">
                            <p:stCondLst>
                              <p:cond delay="0"/>
                            </p:stCondLst>
                            <p:childTnLst>
                              <p:par>
                                <p:cTn id="25" presetID="2" presetClass="exit" presetSubtype="2" fill="hold" grpId="1" nodeType="clickEffect">
                                  <p:stCondLst>
                                    <p:cond delay="0"/>
                                  </p:stCondLst>
                                  <p:childTnLst>
                                    <p:anim calcmode="lin" valueType="num">
                                      <p:cBhvr additive="base">
                                        <p:cTn id="26" dur="500"/>
                                        <p:tgtEl>
                                          <p:spTgt spid="521"/>
                                        </p:tgtEl>
                                        <p:attrNameLst>
                                          <p:attrName>ppt_x</p:attrName>
                                        </p:attrNameLst>
                                      </p:cBhvr>
                                      <p:tavLst>
                                        <p:tav tm="0">
                                          <p:val>
                                            <p:strVal val="ppt_x"/>
                                          </p:val>
                                        </p:tav>
                                        <p:tav tm="100000">
                                          <p:val>
                                            <p:strVal val="1+ppt_w/2"/>
                                          </p:val>
                                        </p:tav>
                                      </p:tavLst>
                                    </p:anim>
                                    <p:anim calcmode="lin" valueType="num">
                                      <p:cBhvr additive="base">
                                        <p:cTn id="27" dur="500"/>
                                        <p:tgtEl>
                                          <p:spTgt spid="521"/>
                                        </p:tgtEl>
                                        <p:attrNameLst>
                                          <p:attrName>ppt_y</p:attrName>
                                        </p:attrNameLst>
                                      </p:cBhvr>
                                      <p:tavLst>
                                        <p:tav tm="0">
                                          <p:val>
                                            <p:strVal val="ppt_y"/>
                                          </p:val>
                                        </p:tav>
                                        <p:tav tm="100000">
                                          <p:val>
                                            <p:strVal val="ppt_y"/>
                                          </p:val>
                                        </p:tav>
                                      </p:tavLst>
                                    </p:anim>
                                    <p:set>
                                      <p:cBhvr>
                                        <p:cTn id="28" dur="1" fill="hold">
                                          <p:stCondLst>
                                            <p:cond delay="499"/>
                                          </p:stCondLst>
                                        </p:cTn>
                                        <p:tgtEl>
                                          <p:spTgt spid="521"/>
                                        </p:tgtEl>
                                        <p:attrNameLst>
                                          <p:attrName>style.visibility</p:attrName>
                                        </p:attrNameLst>
                                      </p:cBhvr>
                                      <p:to>
                                        <p:strVal val="hidden"/>
                                      </p:to>
                                    </p:set>
                                  </p:childTnLst>
                                </p:cTn>
                              </p:par>
                              <p:par>
                                <p:cTn id="29" presetID="2" presetClass="entr" presetSubtype="8" fill="hold" grpId="0" nodeType="withEffect">
                                  <p:stCondLst>
                                    <p:cond delay="0"/>
                                  </p:stCondLst>
                                  <p:childTnLst>
                                    <p:set>
                                      <p:cBhvr>
                                        <p:cTn id="30" dur="1" fill="hold">
                                          <p:stCondLst>
                                            <p:cond delay="0"/>
                                          </p:stCondLst>
                                        </p:cTn>
                                        <p:tgtEl>
                                          <p:spTgt spid="526"/>
                                        </p:tgtEl>
                                        <p:attrNameLst>
                                          <p:attrName>style.visibility</p:attrName>
                                        </p:attrNameLst>
                                      </p:cBhvr>
                                      <p:to>
                                        <p:strVal val="visible"/>
                                      </p:to>
                                    </p:set>
                                    <p:anim calcmode="lin" valueType="num">
                                      <p:cBhvr additive="base">
                                        <p:cTn id="31" dur="500" fill="hold"/>
                                        <p:tgtEl>
                                          <p:spTgt spid="526"/>
                                        </p:tgtEl>
                                        <p:attrNameLst>
                                          <p:attrName>ppt_x</p:attrName>
                                        </p:attrNameLst>
                                      </p:cBhvr>
                                      <p:tavLst>
                                        <p:tav tm="0">
                                          <p:val>
                                            <p:strVal val="0-#ppt_w/2"/>
                                          </p:val>
                                        </p:tav>
                                        <p:tav tm="100000">
                                          <p:val>
                                            <p:strVal val="#ppt_x"/>
                                          </p:val>
                                        </p:tav>
                                      </p:tavLst>
                                    </p:anim>
                                    <p:anim calcmode="lin" valueType="num">
                                      <p:cBhvr additive="base">
                                        <p:cTn id="32" dur="500" fill="hold"/>
                                        <p:tgtEl>
                                          <p:spTgt spid="526"/>
                                        </p:tgtEl>
                                        <p:attrNameLst>
                                          <p:attrName>ppt_y</p:attrName>
                                        </p:attrNameLst>
                                      </p:cBhvr>
                                      <p:tavLst>
                                        <p:tav tm="0">
                                          <p:val>
                                            <p:strVal val="#ppt_y"/>
                                          </p:val>
                                        </p:tav>
                                        <p:tav tm="100000">
                                          <p:val>
                                            <p:strVal val="#ppt_y"/>
                                          </p:val>
                                        </p:tav>
                                      </p:tavLst>
                                    </p:anim>
                                  </p:childTnLst>
                                </p:cTn>
                              </p:par>
                              <p:par>
                                <p:cTn id="33" presetID="1" presetClass="mediacall" presetSubtype="0" fill="hold" nodeType="withEffect">
                                  <p:stCondLst>
                                    <p:cond delay="0"/>
                                  </p:stCondLst>
                                  <p:childTnLst>
                                    <p:cmd type="call" cmd="playFrom(0.0)">
                                      <p:cBhvr>
                                        <p:cTn id="34" dur="20480" fill="hold"/>
                                        <p:tgtEl>
                                          <p:spTgt spid="533"/>
                                        </p:tgtEl>
                                      </p:cBhvr>
                                    </p:cmd>
                                  </p:childTnLst>
                                </p:cTn>
                              </p:par>
                            </p:childTnLst>
                          </p:cTn>
                        </p:par>
                      </p:childTnLst>
                    </p:cTn>
                  </p:par>
                  <p:par>
                    <p:cTn id="35" fill="hold">
                      <p:stCondLst>
                        <p:cond delay="indefinite"/>
                      </p:stCondLst>
                      <p:childTnLst>
                        <p:par>
                          <p:cTn id="36" fill="hold">
                            <p:stCondLst>
                              <p:cond delay="0"/>
                            </p:stCondLst>
                            <p:childTnLst>
                              <p:par>
                                <p:cTn id="37" presetID="2" presetClass="exit" presetSubtype="2" fill="hold" grpId="1" nodeType="clickEffect">
                                  <p:stCondLst>
                                    <p:cond delay="0"/>
                                  </p:stCondLst>
                                  <p:childTnLst>
                                    <p:anim calcmode="lin" valueType="num">
                                      <p:cBhvr additive="base">
                                        <p:cTn id="38" dur="500"/>
                                        <p:tgtEl>
                                          <p:spTgt spid="526"/>
                                        </p:tgtEl>
                                        <p:attrNameLst>
                                          <p:attrName>ppt_x</p:attrName>
                                        </p:attrNameLst>
                                      </p:cBhvr>
                                      <p:tavLst>
                                        <p:tav tm="0">
                                          <p:val>
                                            <p:strVal val="ppt_x"/>
                                          </p:val>
                                        </p:tav>
                                        <p:tav tm="100000">
                                          <p:val>
                                            <p:strVal val="1+ppt_w/2"/>
                                          </p:val>
                                        </p:tav>
                                      </p:tavLst>
                                    </p:anim>
                                    <p:anim calcmode="lin" valueType="num">
                                      <p:cBhvr additive="base">
                                        <p:cTn id="39" dur="500"/>
                                        <p:tgtEl>
                                          <p:spTgt spid="526"/>
                                        </p:tgtEl>
                                        <p:attrNameLst>
                                          <p:attrName>ppt_y</p:attrName>
                                        </p:attrNameLst>
                                      </p:cBhvr>
                                      <p:tavLst>
                                        <p:tav tm="0">
                                          <p:val>
                                            <p:strVal val="ppt_y"/>
                                          </p:val>
                                        </p:tav>
                                        <p:tav tm="100000">
                                          <p:val>
                                            <p:strVal val="ppt_y"/>
                                          </p:val>
                                        </p:tav>
                                      </p:tavLst>
                                    </p:anim>
                                    <p:set>
                                      <p:cBhvr>
                                        <p:cTn id="40" dur="1" fill="hold">
                                          <p:stCondLst>
                                            <p:cond delay="499"/>
                                          </p:stCondLst>
                                        </p:cTn>
                                        <p:tgtEl>
                                          <p:spTgt spid="526"/>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audio>
              <p:cMediaNode vol="80000">
                <p:cTn id="41" fill="hold" display="0">
                  <p:stCondLst>
                    <p:cond delay="indefinite"/>
                  </p:stCondLst>
                  <p:endCondLst>
                    <p:cond evt="onStopAudio" delay="0">
                      <p:tgtEl>
                        <p:sldTgt/>
                      </p:tgtEl>
                    </p:cond>
                  </p:endCondLst>
                </p:cTn>
                <p:tgtEl>
                  <p:spTgt spid="531"/>
                </p:tgtEl>
              </p:cMediaNode>
            </p:audio>
            <p:audio>
              <p:cMediaNode vol="80000">
                <p:cTn id="42" fill="hold" display="0">
                  <p:stCondLst>
                    <p:cond delay="indefinite"/>
                  </p:stCondLst>
                  <p:endCondLst>
                    <p:cond evt="onStopAudio" delay="0">
                      <p:tgtEl>
                        <p:sldTgt/>
                      </p:tgtEl>
                    </p:cond>
                  </p:endCondLst>
                </p:cTn>
                <p:tgtEl>
                  <p:spTgt spid="532"/>
                </p:tgtEl>
              </p:cMediaNode>
            </p:audio>
            <p:audio>
              <p:cMediaNode vol="80000">
                <p:cTn id="43" fill="hold" display="0">
                  <p:stCondLst>
                    <p:cond delay="indefinite"/>
                  </p:stCondLst>
                  <p:endCondLst>
                    <p:cond evt="onStopAudio" delay="0">
                      <p:tgtEl>
                        <p:sldTgt/>
                      </p:tgtEl>
                    </p:cond>
                  </p:endCondLst>
                </p:cTn>
                <p:tgtEl>
                  <p:spTgt spid="533"/>
                </p:tgtEl>
              </p:cMediaNode>
            </p:audio>
          </p:childTnLst>
        </p:cTn>
      </p:par>
    </p:tnLst>
    <p:bldLst>
      <p:bldP spid="518" grpId="0"/>
      <p:bldP spid="518" grpId="1"/>
      <p:bldP spid="521" grpId="0"/>
      <p:bldP spid="521" grpId="1"/>
      <p:bldP spid="526" grpId="0"/>
      <p:bldP spid="526" grpId="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562"/>
        <p:cNvGrpSpPr/>
        <p:nvPr/>
      </p:nvGrpSpPr>
      <p:grpSpPr>
        <a:xfrm>
          <a:off x="0" y="0"/>
          <a:ext cx="0" cy="0"/>
          <a:chOff x="0" y="0"/>
          <a:chExt cx="0" cy="0"/>
        </a:xfrm>
      </p:grpSpPr>
      <p:sp>
        <p:nvSpPr>
          <p:cNvPr id="563" name="Google Shape;563;p42"/>
          <p:cNvSpPr/>
          <p:nvPr/>
        </p:nvSpPr>
        <p:spPr>
          <a:xfrm rot="-2700000">
            <a:off x="10557522" y="4845194"/>
            <a:ext cx="779648" cy="839245"/>
          </a:xfrm>
          <a:custGeom>
            <a:avLst/>
            <a:gdLst/>
            <a:ahLst/>
            <a:cxnLst/>
            <a:rect l="l" t="t" r="r" b="b"/>
            <a:pathLst>
              <a:path w="25591" h="27544" extrusionOk="0">
                <a:moveTo>
                  <a:pt x="14046" y="70"/>
                </a:moveTo>
                <a:cubicBezTo>
                  <a:pt x="11186" y="-321"/>
                  <a:pt x="8318" y="1001"/>
                  <a:pt x="6315" y="1873"/>
                </a:cubicBezTo>
                <a:cubicBezTo>
                  <a:pt x="4312" y="2745"/>
                  <a:pt x="3013" y="4080"/>
                  <a:pt x="2029" y="5302"/>
                </a:cubicBezTo>
                <a:cubicBezTo>
                  <a:pt x="1045" y="6524"/>
                  <a:pt x="728" y="7683"/>
                  <a:pt x="410" y="9207"/>
                </a:cubicBezTo>
                <a:cubicBezTo>
                  <a:pt x="93" y="10731"/>
                  <a:pt x="-162" y="12541"/>
                  <a:pt x="124" y="14446"/>
                </a:cubicBezTo>
                <a:cubicBezTo>
                  <a:pt x="410" y="16351"/>
                  <a:pt x="330" y="18462"/>
                  <a:pt x="2124" y="20637"/>
                </a:cubicBezTo>
                <a:cubicBezTo>
                  <a:pt x="3918" y="22812"/>
                  <a:pt x="7486" y="27058"/>
                  <a:pt x="10887" y="27495"/>
                </a:cubicBezTo>
                <a:cubicBezTo>
                  <a:pt x="14288" y="27932"/>
                  <a:pt x="20087" y="25355"/>
                  <a:pt x="22532" y="23259"/>
                </a:cubicBezTo>
                <a:cubicBezTo>
                  <a:pt x="24977" y="21164"/>
                  <a:pt x="25399" y="18096"/>
                  <a:pt x="25556" y="14922"/>
                </a:cubicBezTo>
                <a:cubicBezTo>
                  <a:pt x="25713" y="11748"/>
                  <a:pt x="25392" y="6692"/>
                  <a:pt x="23474" y="4217"/>
                </a:cubicBezTo>
                <a:cubicBezTo>
                  <a:pt x="21556" y="1742"/>
                  <a:pt x="16906" y="461"/>
                  <a:pt x="14046" y="70"/>
                </a:cubicBezTo>
                <a:close/>
              </a:path>
            </a:pathLst>
          </a:custGeom>
          <a:solidFill>
            <a:schemeClr val="accent6"/>
          </a:solidFill>
          <a:ln>
            <a:noFill/>
          </a:ln>
        </p:spPr>
      </p:sp>
      <p:sp>
        <p:nvSpPr>
          <p:cNvPr id="568" name="Google Shape;568;p42"/>
          <p:cNvSpPr txBox="1">
            <a:spLocks noGrp="1"/>
          </p:cNvSpPr>
          <p:nvPr>
            <p:ph type="subTitle" idx="2"/>
          </p:nvPr>
        </p:nvSpPr>
        <p:spPr>
          <a:xfrm>
            <a:off x="-2168373" y="-1314009"/>
            <a:ext cx="3672000" cy="292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it-IT" dirty="0"/>
              <a:t>Introduzione</a:t>
            </a:r>
            <a:endParaRPr dirty="0"/>
          </a:p>
        </p:txBody>
      </p:sp>
      <p:sp>
        <p:nvSpPr>
          <p:cNvPr id="569" name="Google Shape;569;p42"/>
          <p:cNvSpPr txBox="1">
            <a:spLocks noGrp="1"/>
          </p:cNvSpPr>
          <p:nvPr>
            <p:ph type="subTitle" idx="8"/>
          </p:nvPr>
        </p:nvSpPr>
        <p:spPr>
          <a:xfrm>
            <a:off x="5472000" y="1073555"/>
            <a:ext cx="3672000" cy="292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4000" dirty="0" err="1"/>
              <a:t>Scuola</a:t>
            </a:r>
            <a:r>
              <a:rPr lang="en" sz="4000" dirty="0"/>
              <a:t> Siciliana</a:t>
            </a:r>
            <a:endParaRPr sz="4000" dirty="0"/>
          </a:p>
        </p:txBody>
      </p:sp>
      <p:sp>
        <p:nvSpPr>
          <p:cNvPr id="570" name="Google Shape;570;p42"/>
          <p:cNvSpPr txBox="1">
            <a:spLocks noGrp="1"/>
          </p:cNvSpPr>
          <p:nvPr>
            <p:ph type="subTitle" idx="14"/>
          </p:nvPr>
        </p:nvSpPr>
        <p:spPr>
          <a:xfrm>
            <a:off x="9115587" y="5673709"/>
            <a:ext cx="3672000" cy="292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err="1"/>
              <a:t>Università</a:t>
            </a:r>
            <a:r>
              <a:rPr lang="en" dirty="0"/>
              <a:t> di Napoli</a:t>
            </a:r>
            <a:endParaRPr dirty="0"/>
          </a:p>
        </p:txBody>
      </p:sp>
      <p:sp>
        <p:nvSpPr>
          <p:cNvPr id="571" name="Google Shape;571;p42"/>
          <p:cNvSpPr txBox="1">
            <a:spLocks noGrp="1"/>
          </p:cNvSpPr>
          <p:nvPr>
            <p:ph type="subTitle" idx="7"/>
          </p:nvPr>
        </p:nvSpPr>
        <p:spPr>
          <a:xfrm>
            <a:off x="6010575" y="1411733"/>
            <a:ext cx="3672000" cy="360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La </a:t>
            </a:r>
            <a:r>
              <a:rPr lang="en" dirty="0" err="1"/>
              <a:t>cultura</a:t>
            </a:r>
            <a:r>
              <a:rPr lang="en" dirty="0"/>
              <a:t>…</a:t>
            </a:r>
            <a:endParaRPr dirty="0"/>
          </a:p>
        </p:txBody>
      </p:sp>
      <p:sp>
        <p:nvSpPr>
          <p:cNvPr id="572" name="Google Shape;572;p42"/>
          <p:cNvSpPr txBox="1">
            <a:spLocks noGrp="1"/>
          </p:cNvSpPr>
          <p:nvPr>
            <p:ph type="subTitle" idx="13"/>
          </p:nvPr>
        </p:nvSpPr>
        <p:spPr>
          <a:xfrm>
            <a:off x="9097937" y="5981862"/>
            <a:ext cx="3672000" cy="360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a:t>
            </a:r>
            <a:r>
              <a:rPr lang="en" dirty="0" err="1"/>
              <a:t>anche</a:t>
            </a:r>
            <a:r>
              <a:rPr lang="en" dirty="0"/>
              <a:t> al Sud</a:t>
            </a:r>
            <a:endParaRPr dirty="0"/>
          </a:p>
        </p:txBody>
      </p:sp>
      <p:sp>
        <p:nvSpPr>
          <p:cNvPr id="574" name="Google Shape;574;p42"/>
          <p:cNvSpPr txBox="1">
            <a:spLocks noGrp="1"/>
          </p:cNvSpPr>
          <p:nvPr>
            <p:ph type="title" idx="15"/>
          </p:nvPr>
        </p:nvSpPr>
        <p:spPr>
          <a:xfrm>
            <a:off x="718500" y="-1010290"/>
            <a:ext cx="7707000" cy="360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err="1"/>
              <a:t>Contenuti</a:t>
            </a:r>
            <a:endParaRPr dirty="0"/>
          </a:p>
        </p:txBody>
      </p:sp>
      <p:sp>
        <p:nvSpPr>
          <p:cNvPr id="575" name="Google Shape;575;p42"/>
          <p:cNvSpPr txBox="1">
            <a:spLocks noGrp="1"/>
          </p:cNvSpPr>
          <p:nvPr>
            <p:ph type="subTitle" idx="1"/>
          </p:nvPr>
        </p:nvSpPr>
        <p:spPr>
          <a:xfrm>
            <a:off x="-2127872" y="-963317"/>
            <a:ext cx="3672000" cy="360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Storia di </a:t>
            </a:r>
            <a:r>
              <a:rPr lang="it-IT" dirty="0" err="1"/>
              <a:t>F</a:t>
            </a:r>
            <a:r>
              <a:rPr lang="en" dirty="0" err="1"/>
              <a:t>ederico</a:t>
            </a:r>
            <a:r>
              <a:rPr lang="en" dirty="0"/>
              <a:t> II</a:t>
            </a:r>
            <a:endParaRPr dirty="0"/>
          </a:p>
        </p:txBody>
      </p:sp>
      <p:sp>
        <p:nvSpPr>
          <p:cNvPr id="579" name="Google Shape;579;p42"/>
          <p:cNvSpPr txBox="1">
            <a:spLocks noGrp="1"/>
          </p:cNvSpPr>
          <p:nvPr>
            <p:ph type="title" idx="9"/>
          </p:nvPr>
        </p:nvSpPr>
        <p:spPr>
          <a:xfrm>
            <a:off x="10509575" y="5007217"/>
            <a:ext cx="848700" cy="467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04</a:t>
            </a:r>
            <a:endParaRPr/>
          </a:p>
        </p:txBody>
      </p:sp>
      <p:sp>
        <p:nvSpPr>
          <p:cNvPr id="2" name="Google Shape;3360;p87">
            <a:extLst>
              <a:ext uri="{FF2B5EF4-FFF2-40B4-BE49-F238E27FC236}">
                <a16:creationId xmlns:a16="http://schemas.microsoft.com/office/drawing/2014/main" id="{407B5D2F-0BFB-77F0-C627-F4A51CC3E383}"/>
              </a:ext>
            </a:extLst>
          </p:cNvPr>
          <p:cNvSpPr txBox="1">
            <a:spLocks/>
          </p:cNvSpPr>
          <p:nvPr/>
        </p:nvSpPr>
        <p:spPr>
          <a:xfrm>
            <a:off x="826572" y="-3788134"/>
            <a:ext cx="6367800" cy="28980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4800"/>
              <a:buFont typeface="Rakkas"/>
              <a:buNone/>
              <a:defRPr sz="4000" b="0" i="0" u="none" strike="noStrike" cap="none">
                <a:solidFill>
                  <a:schemeClr val="accent1"/>
                </a:solidFill>
                <a:latin typeface="Rakkas"/>
                <a:ea typeface="Rakkas"/>
                <a:cs typeface="Rakkas"/>
                <a:sym typeface="Rakkas"/>
              </a:defRPr>
            </a:lvl1pPr>
            <a:lvl2pPr marR="0" lvl="1" algn="ctr" rtl="0">
              <a:lnSpc>
                <a:spcPct val="100000"/>
              </a:lnSpc>
              <a:spcBef>
                <a:spcPts val="0"/>
              </a:spcBef>
              <a:spcAft>
                <a:spcPts val="0"/>
              </a:spcAft>
              <a:buClr>
                <a:schemeClr val="dk1"/>
              </a:buClr>
              <a:buSzPts val="4800"/>
              <a:buFont typeface="Rakkas"/>
              <a:buNone/>
              <a:defRPr sz="4800" b="0" i="0" u="none" strike="noStrike" cap="none">
                <a:solidFill>
                  <a:schemeClr val="dk1"/>
                </a:solidFill>
                <a:latin typeface="Rakkas"/>
                <a:ea typeface="Rakkas"/>
                <a:cs typeface="Rakkas"/>
                <a:sym typeface="Rakkas"/>
              </a:defRPr>
            </a:lvl2pPr>
            <a:lvl3pPr marR="0" lvl="2" algn="ctr" rtl="0">
              <a:lnSpc>
                <a:spcPct val="100000"/>
              </a:lnSpc>
              <a:spcBef>
                <a:spcPts val="0"/>
              </a:spcBef>
              <a:spcAft>
                <a:spcPts val="0"/>
              </a:spcAft>
              <a:buClr>
                <a:schemeClr val="dk1"/>
              </a:buClr>
              <a:buSzPts val="4800"/>
              <a:buFont typeface="Rakkas"/>
              <a:buNone/>
              <a:defRPr sz="4800" b="0" i="0" u="none" strike="noStrike" cap="none">
                <a:solidFill>
                  <a:schemeClr val="dk1"/>
                </a:solidFill>
                <a:latin typeface="Rakkas"/>
                <a:ea typeface="Rakkas"/>
                <a:cs typeface="Rakkas"/>
                <a:sym typeface="Rakkas"/>
              </a:defRPr>
            </a:lvl3pPr>
            <a:lvl4pPr marR="0" lvl="3" algn="ctr" rtl="0">
              <a:lnSpc>
                <a:spcPct val="100000"/>
              </a:lnSpc>
              <a:spcBef>
                <a:spcPts val="0"/>
              </a:spcBef>
              <a:spcAft>
                <a:spcPts val="0"/>
              </a:spcAft>
              <a:buClr>
                <a:schemeClr val="dk1"/>
              </a:buClr>
              <a:buSzPts val="4800"/>
              <a:buFont typeface="Rakkas"/>
              <a:buNone/>
              <a:defRPr sz="4800" b="0" i="0" u="none" strike="noStrike" cap="none">
                <a:solidFill>
                  <a:schemeClr val="dk1"/>
                </a:solidFill>
                <a:latin typeface="Rakkas"/>
                <a:ea typeface="Rakkas"/>
                <a:cs typeface="Rakkas"/>
                <a:sym typeface="Rakkas"/>
              </a:defRPr>
            </a:lvl4pPr>
            <a:lvl5pPr marR="0" lvl="4" algn="ctr" rtl="0">
              <a:lnSpc>
                <a:spcPct val="100000"/>
              </a:lnSpc>
              <a:spcBef>
                <a:spcPts val="0"/>
              </a:spcBef>
              <a:spcAft>
                <a:spcPts val="0"/>
              </a:spcAft>
              <a:buClr>
                <a:schemeClr val="dk1"/>
              </a:buClr>
              <a:buSzPts val="4800"/>
              <a:buFont typeface="Rakkas"/>
              <a:buNone/>
              <a:defRPr sz="4800" b="0" i="0" u="none" strike="noStrike" cap="none">
                <a:solidFill>
                  <a:schemeClr val="dk1"/>
                </a:solidFill>
                <a:latin typeface="Rakkas"/>
                <a:ea typeface="Rakkas"/>
                <a:cs typeface="Rakkas"/>
                <a:sym typeface="Rakkas"/>
              </a:defRPr>
            </a:lvl5pPr>
            <a:lvl6pPr marR="0" lvl="5" algn="ctr" rtl="0">
              <a:lnSpc>
                <a:spcPct val="100000"/>
              </a:lnSpc>
              <a:spcBef>
                <a:spcPts val="0"/>
              </a:spcBef>
              <a:spcAft>
                <a:spcPts val="0"/>
              </a:spcAft>
              <a:buClr>
                <a:schemeClr val="dk1"/>
              </a:buClr>
              <a:buSzPts val="4800"/>
              <a:buFont typeface="Rakkas"/>
              <a:buNone/>
              <a:defRPr sz="4800" b="0" i="0" u="none" strike="noStrike" cap="none">
                <a:solidFill>
                  <a:schemeClr val="dk1"/>
                </a:solidFill>
                <a:latin typeface="Rakkas"/>
                <a:ea typeface="Rakkas"/>
                <a:cs typeface="Rakkas"/>
                <a:sym typeface="Rakkas"/>
              </a:defRPr>
            </a:lvl6pPr>
            <a:lvl7pPr marR="0" lvl="6" algn="ctr" rtl="0">
              <a:lnSpc>
                <a:spcPct val="100000"/>
              </a:lnSpc>
              <a:spcBef>
                <a:spcPts val="0"/>
              </a:spcBef>
              <a:spcAft>
                <a:spcPts val="0"/>
              </a:spcAft>
              <a:buClr>
                <a:schemeClr val="dk1"/>
              </a:buClr>
              <a:buSzPts val="4800"/>
              <a:buFont typeface="Rakkas"/>
              <a:buNone/>
              <a:defRPr sz="4800" b="0" i="0" u="none" strike="noStrike" cap="none">
                <a:solidFill>
                  <a:schemeClr val="dk1"/>
                </a:solidFill>
                <a:latin typeface="Rakkas"/>
                <a:ea typeface="Rakkas"/>
                <a:cs typeface="Rakkas"/>
                <a:sym typeface="Rakkas"/>
              </a:defRPr>
            </a:lvl7pPr>
            <a:lvl8pPr marR="0" lvl="7" algn="ctr" rtl="0">
              <a:lnSpc>
                <a:spcPct val="100000"/>
              </a:lnSpc>
              <a:spcBef>
                <a:spcPts val="0"/>
              </a:spcBef>
              <a:spcAft>
                <a:spcPts val="0"/>
              </a:spcAft>
              <a:buClr>
                <a:schemeClr val="dk1"/>
              </a:buClr>
              <a:buSzPts val="4800"/>
              <a:buFont typeface="Rakkas"/>
              <a:buNone/>
              <a:defRPr sz="4800" b="0" i="0" u="none" strike="noStrike" cap="none">
                <a:solidFill>
                  <a:schemeClr val="dk1"/>
                </a:solidFill>
                <a:latin typeface="Rakkas"/>
                <a:ea typeface="Rakkas"/>
                <a:cs typeface="Rakkas"/>
                <a:sym typeface="Rakkas"/>
              </a:defRPr>
            </a:lvl8pPr>
            <a:lvl9pPr marR="0" lvl="8" algn="ctr" rtl="0">
              <a:lnSpc>
                <a:spcPct val="100000"/>
              </a:lnSpc>
              <a:spcBef>
                <a:spcPts val="0"/>
              </a:spcBef>
              <a:spcAft>
                <a:spcPts val="0"/>
              </a:spcAft>
              <a:buClr>
                <a:schemeClr val="dk1"/>
              </a:buClr>
              <a:buSzPts val="4800"/>
              <a:buFont typeface="Rakkas"/>
              <a:buNone/>
              <a:defRPr sz="4800" b="0" i="0" u="none" strike="noStrike" cap="none">
                <a:solidFill>
                  <a:schemeClr val="dk1"/>
                </a:solidFill>
                <a:latin typeface="Rakkas"/>
                <a:ea typeface="Rakkas"/>
                <a:cs typeface="Rakkas"/>
                <a:sym typeface="Rakkas"/>
              </a:defRPr>
            </a:lvl9pPr>
          </a:lstStyle>
          <a:p>
            <a:r>
              <a:rPr lang="it-IT" sz="6600" dirty="0"/>
              <a:t>STUPOR</a:t>
            </a:r>
            <a:br>
              <a:rPr lang="it-IT" sz="6600" dirty="0"/>
            </a:br>
            <a:r>
              <a:rPr lang="it-IT" sz="6600" dirty="0"/>
              <a:t>MUNDI</a:t>
            </a:r>
          </a:p>
        </p:txBody>
      </p:sp>
      <p:grpSp>
        <p:nvGrpSpPr>
          <p:cNvPr id="3" name="Google Shape;3361;p87">
            <a:extLst>
              <a:ext uri="{FF2B5EF4-FFF2-40B4-BE49-F238E27FC236}">
                <a16:creationId xmlns:a16="http://schemas.microsoft.com/office/drawing/2014/main" id="{E373E86B-337A-BFAB-4EBA-875BCF266D27}"/>
              </a:ext>
            </a:extLst>
          </p:cNvPr>
          <p:cNvGrpSpPr/>
          <p:nvPr/>
        </p:nvGrpSpPr>
        <p:grpSpPr>
          <a:xfrm>
            <a:off x="8425792" y="-2636344"/>
            <a:ext cx="3595630" cy="1354984"/>
            <a:chOff x="2774185" y="-290362"/>
            <a:chExt cx="3595630" cy="1354984"/>
          </a:xfrm>
        </p:grpSpPr>
        <p:grpSp>
          <p:nvGrpSpPr>
            <p:cNvPr id="4" name="Google Shape;3362;p87">
              <a:extLst>
                <a:ext uri="{FF2B5EF4-FFF2-40B4-BE49-F238E27FC236}">
                  <a16:creationId xmlns:a16="http://schemas.microsoft.com/office/drawing/2014/main" id="{92A70B75-4A10-3CA4-ED88-7C125AA15B98}"/>
                </a:ext>
              </a:extLst>
            </p:cNvPr>
            <p:cNvGrpSpPr/>
            <p:nvPr/>
          </p:nvGrpSpPr>
          <p:grpSpPr>
            <a:xfrm>
              <a:off x="2774185" y="-290362"/>
              <a:ext cx="3443230" cy="1338264"/>
              <a:chOff x="2774185" y="-290362"/>
              <a:chExt cx="3443230" cy="1338264"/>
            </a:xfrm>
          </p:grpSpPr>
          <p:sp>
            <p:nvSpPr>
              <p:cNvPr id="21" name="Google Shape;3363;p87">
                <a:extLst>
                  <a:ext uri="{FF2B5EF4-FFF2-40B4-BE49-F238E27FC236}">
                    <a16:creationId xmlns:a16="http://schemas.microsoft.com/office/drawing/2014/main" id="{E9BA73DE-0FA0-5320-2CAF-5EFA586B08AE}"/>
                  </a:ext>
                </a:extLst>
              </p:cNvPr>
              <p:cNvSpPr/>
              <p:nvPr/>
            </p:nvSpPr>
            <p:spPr>
              <a:xfrm rot="-6421986">
                <a:off x="3117331" y="583776"/>
                <a:ext cx="87530" cy="395298"/>
              </a:xfrm>
              <a:custGeom>
                <a:avLst/>
                <a:gdLst/>
                <a:ahLst/>
                <a:cxnLst/>
                <a:rect l="l" t="t" r="r" b="b"/>
                <a:pathLst>
                  <a:path w="3937" h="17780" extrusionOk="0">
                    <a:moveTo>
                      <a:pt x="1968" y="0"/>
                    </a:moveTo>
                    <a:cubicBezTo>
                      <a:pt x="267" y="5804"/>
                      <a:pt x="0" y="11775"/>
                      <a:pt x="0" y="17779"/>
                    </a:cubicBezTo>
                    <a:lnTo>
                      <a:pt x="3936" y="17779"/>
                    </a:lnTo>
                    <a:cubicBezTo>
                      <a:pt x="3936" y="11742"/>
                      <a:pt x="3636" y="5804"/>
                      <a:pt x="196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3364;p87">
                <a:extLst>
                  <a:ext uri="{FF2B5EF4-FFF2-40B4-BE49-F238E27FC236}">
                    <a16:creationId xmlns:a16="http://schemas.microsoft.com/office/drawing/2014/main" id="{70B4935D-4115-5775-B307-E9550FE80A2C}"/>
                  </a:ext>
                </a:extLst>
              </p:cNvPr>
              <p:cNvSpPr/>
              <p:nvPr/>
            </p:nvSpPr>
            <p:spPr>
              <a:xfrm rot="-6421986">
                <a:off x="2940708" y="606227"/>
                <a:ext cx="250696" cy="408660"/>
              </a:xfrm>
              <a:custGeom>
                <a:avLst/>
                <a:gdLst/>
                <a:ahLst/>
                <a:cxnLst/>
                <a:rect l="l" t="t" r="r" b="b"/>
                <a:pathLst>
                  <a:path w="11276" h="18381" extrusionOk="0">
                    <a:moveTo>
                      <a:pt x="5638" y="1"/>
                    </a:moveTo>
                    <a:cubicBezTo>
                      <a:pt x="3303" y="6105"/>
                      <a:pt x="2102" y="12310"/>
                      <a:pt x="1" y="18381"/>
                    </a:cubicBezTo>
                    <a:cubicBezTo>
                      <a:pt x="1035" y="18214"/>
                      <a:pt x="1902" y="17914"/>
                      <a:pt x="2736" y="17547"/>
                    </a:cubicBezTo>
                    <a:cubicBezTo>
                      <a:pt x="2769" y="16613"/>
                      <a:pt x="2769" y="15712"/>
                      <a:pt x="2869" y="14845"/>
                    </a:cubicBezTo>
                    <a:cubicBezTo>
                      <a:pt x="3136" y="12710"/>
                      <a:pt x="3770" y="10609"/>
                      <a:pt x="4104" y="8474"/>
                    </a:cubicBezTo>
                    <a:cubicBezTo>
                      <a:pt x="4304" y="6973"/>
                      <a:pt x="4504" y="5472"/>
                      <a:pt x="5204" y="4071"/>
                    </a:cubicBezTo>
                    <a:cubicBezTo>
                      <a:pt x="5305" y="3804"/>
                      <a:pt x="5338" y="3470"/>
                      <a:pt x="5738" y="3370"/>
                    </a:cubicBezTo>
                    <a:cubicBezTo>
                      <a:pt x="6305" y="4371"/>
                      <a:pt x="6639" y="5405"/>
                      <a:pt x="6839" y="6539"/>
                    </a:cubicBezTo>
                    <a:cubicBezTo>
                      <a:pt x="7506" y="10041"/>
                      <a:pt x="8107" y="13544"/>
                      <a:pt x="8473" y="17080"/>
                    </a:cubicBezTo>
                    <a:cubicBezTo>
                      <a:pt x="8507" y="17313"/>
                      <a:pt x="8440" y="17547"/>
                      <a:pt x="8740" y="17647"/>
                    </a:cubicBezTo>
                    <a:cubicBezTo>
                      <a:pt x="9508" y="17914"/>
                      <a:pt x="10308" y="18247"/>
                      <a:pt x="11275" y="18381"/>
                    </a:cubicBezTo>
                    <a:cubicBezTo>
                      <a:pt x="9174" y="12310"/>
                      <a:pt x="8006" y="6072"/>
                      <a:pt x="563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3365;p87">
                <a:extLst>
                  <a:ext uri="{FF2B5EF4-FFF2-40B4-BE49-F238E27FC236}">
                    <a16:creationId xmlns:a16="http://schemas.microsoft.com/office/drawing/2014/main" id="{EDFF73E8-FCD0-6F11-8A44-22D70248EBA6}"/>
                  </a:ext>
                </a:extLst>
              </p:cNvPr>
              <p:cNvSpPr/>
              <p:nvPr/>
            </p:nvSpPr>
            <p:spPr>
              <a:xfrm rot="-6421986">
                <a:off x="3324782" y="700991"/>
                <a:ext cx="89754" cy="20788"/>
              </a:xfrm>
              <a:custGeom>
                <a:avLst/>
                <a:gdLst/>
                <a:ahLst/>
                <a:cxnLst/>
                <a:rect l="l" t="t" r="r" b="b"/>
                <a:pathLst>
                  <a:path w="4037" h="935" extrusionOk="0">
                    <a:moveTo>
                      <a:pt x="3870" y="0"/>
                    </a:moveTo>
                    <a:cubicBezTo>
                      <a:pt x="3236" y="67"/>
                      <a:pt x="2603" y="92"/>
                      <a:pt x="1973" y="92"/>
                    </a:cubicBezTo>
                    <a:cubicBezTo>
                      <a:pt x="1343" y="92"/>
                      <a:pt x="718" y="67"/>
                      <a:pt x="101" y="33"/>
                    </a:cubicBezTo>
                    <a:cubicBezTo>
                      <a:pt x="1" y="334"/>
                      <a:pt x="34" y="601"/>
                      <a:pt x="67" y="934"/>
                    </a:cubicBezTo>
                    <a:lnTo>
                      <a:pt x="3903" y="934"/>
                    </a:lnTo>
                    <a:cubicBezTo>
                      <a:pt x="3970" y="601"/>
                      <a:pt x="4037" y="300"/>
                      <a:pt x="3870" y="0"/>
                    </a:cubicBezTo>
                    <a:close/>
                  </a:path>
                </a:pathLst>
              </a:custGeom>
              <a:solidFill>
                <a:srgbClr val="FFD0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3366;p87">
                <a:extLst>
                  <a:ext uri="{FF2B5EF4-FFF2-40B4-BE49-F238E27FC236}">
                    <a16:creationId xmlns:a16="http://schemas.microsoft.com/office/drawing/2014/main" id="{7BEFD850-DA72-B8CD-6FF5-61F2791865D6}"/>
                  </a:ext>
                </a:extLst>
              </p:cNvPr>
              <p:cNvSpPr/>
              <p:nvPr/>
            </p:nvSpPr>
            <p:spPr>
              <a:xfrm rot="-6421986">
                <a:off x="5438047" y="-658304"/>
                <a:ext cx="56382" cy="1467226"/>
              </a:xfrm>
              <a:custGeom>
                <a:avLst/>
                <a:gdLst/>
                <a:ahLst/>
                <a:cxnLst/>
                <a:rect l="l" t="t" r="r" b="b"/>
                <a:pathLst>
                  <a:path w="2536" h="65994" extrusionOk="0">
                    <a:moveTo>
                      <a:pt x="724" y="1"/>
                    </a:moveTo>
                    <a:cubicBezTo>
                      <a:pt x="561" y="1"/>
                      <a:pt x="348" y="28"/>
                      <a:pt x="67" y="71"/>
                    </a:cubicBezTo>
                    <a:cubicBezTo>
                      <a:pt x="1" y="16149"/>
                      <a:pt x="1" y="49706"/>
                      <a:pt x="34" y="65818"/>
                    </a:cubicBezTo>
                    <a:cubicBezTo>
                      <a:pt x="480" y="65925"/>
                      <a:pt x="926" y="65994"/>
                      <a:pt x="1368" y="65994"/>
                    </a:cubicBezTo>
                    <a:cubicBezTo>
                      <a:pt x="1751" y="65994"/>
                      <a:pt x="2130" y="65942"/>
                      <a:pt x="2502" y="65818"/>
                    </a:cubicBezTo>
                    <a:cubicBezTo>
                      <a:pt x="2536" y="49706"/>
                      <a:pt x="2536" y="16082"/>
                      <a:pt x="2469" y="4"/>
                    </a:cubicBezTo>
                    <a:cubicBezTo>
                      <a:pt x="1535" y="4"/>
                      <a:pt x="1535" y="4"/>
                      <a:pt x="1535" y="805"/>
                    </a:cubicBezTo>
                    <a:cubicBezTo>
                      <a:pt x="1535" y="3740"/>
                      <a:pt x="1502" y="6675"/>
                      <a:pt x="1301" y="9611"/>
                    </a:cubicBezTo>
                    <a:cubicBezTo>
                      <a:pt x="1235" y="6742"/>
                      <a:pt x="1235" y="3873"/>
                      <a:pt x="1235" y="1005"/>
                    </a:cubicBezTo>
                    <a:cubicBezTo>
                      <a:pt x="1235" y="234"/>
                      <a:pt x="1198" y="1"/>
                      <a:pt x="7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3367;p87">
                <a:extLst>
                  <a:ext uri="{FF2B5EF4-FFF2-40B4-BE49-F238E27FC236}">
                    <a16:creationId xmlns:a16="http://schemas.microsoft.com/office/drawing/2014/main" id="{70581B3A-C797-1DF3-60FB-BFBD1D66750B}"/>
                  </a:ext>
                </a:extLst>
              </p:cNvPr>
              <p:cNvSpPr/>
              <p:nvPr/>
            </p:nvSpPr>
            <p:spPr>
              <a:xfrm rot="-6421986">
                <a:off x="4986564" y="138901"/>
                <a:ext cx="22" cy="152050"/>
              </a:xfrm>
              <a:custGeom>
                <a:avLst/>
                <a:gdLst/>
                <a:ahLst/>
                <a:cxnLst/>
                <a:rect l="l" t="t" r="r" b="b"/>
                <a:pathLst>
                  <a:path w="1" h="6839" extrusionOk="0">
                    <a:moveTo>
                      <a:pt x="1" y="0"/>
                    </a:moveTo>
                    <a:lnTo>
                      <a:pt x="1" y="0"/>
                    </a:lnTo>
                    <a:lnTo>
                      <a:pt x="1" y="6838"/>
                    </a:lnTo>
                    <a:lnTo>
                      <a:pt x="1" y="6838"/>
                    </a:lnTo>
                    <a:close/>
                  </a:path>
                </a:pathLst>
              </a:custGeom>
              <a:solidFill>
                <a:srgbClr val="8C501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3368;p87">
                <a:extLst>
                  <a:ext uri="{FF2B5EF4-FFF2-40B4-BE49-F238E27FC236}">
                    <a16:creationId xmlns:a16="http://schemas.microsoft.com/office/drawing/2014/main" id="{8706B6D6-A394-D5C2-8184-F41BA377FB9C}"/>
                  </a:ext>
                </a:extLst>
              </p:cNvPr>
              <p:cNvSpPr/>
              <p:nvPr/>
            </p:nvSpPr>
            <p:spPr>
              <a:xfrm rot="-6421986">
                <a:off x="3407914" y="680054"/>
                <a:ext cx="36373" cy="31170"/>
              </a:xfrm>
              <a:custGeom>
                <a:avLst/>
                <a:gdLst/>
                <a:ahLst/>
                <a:cxnLst/>
                <a:rect l="l" t="t" r="r" b="b"/>
                <a:pathLst>
                  <a:path w="1636" h="1402" extrusionOk="0">
                    <a:moveTo>
                      <a:pt x="801" y="1"/>
                    </a:moveTo>
                    <a:cubicBezTo>
                      <a:pt x="368" y="1"/>
                      <a:pt x="1" y="234"/>
                      <a:pt x="34" y="701"/>
                    </a:cubicBezTo>
                    <a:cubicBezTo>
                      <a:pt x="34" y="1202"/>
                      <a:pt x="468" y="1368"/>
                      <a:pt x="901" y="1402"/>
                    </a:cubicBezTo>
                    <a:cubicBezTo>
                      <a:pt x="1335" y="1368"/>
                      <a:pt x="1635" y="1202"/>
                      <a:pt x="1635" y="735"/>
                    </a:cubicBezTo>
                    <a:cubicBezTo>
                      <a:pt x="1635" y="201"/>
                      <a:pt x="1268" y="1"/>
                      <a:pt x="801" y="1"/>
                    </a:cubicBezTo>
                    <a:close/>
                  </a:path>
                </a:pathLst>
              </a:custGeom>
              <a:solidFill>
                <a:srgbClr val="F020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3369;p87">
                <a:extLst>
                  <a:ext uri="{FF2B5EF4-FFF2-40B4-BE49-F238E27FC236}">
                    <a16:creationId xmlns:a16="http://schemas.microsoft.com/office/drawing/2014/main" id="{FA473302-08D3-01F8-3F7E-E0C4D9F2DAF7}"/>
                  </a:ext>
                </a:extLst>
              </p:cNvPr>
              <p:cNvSpPr/>
              <p:nvPr/>
            </p:nvSpPr>
            <p:spPr>
              <a:xfrm rot="-1033267">
                <a:off x="3395656" y="241600"/>
                <a:ext cx="2839287" cy="81698"/>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3370;p87">
                <a:extLst>
                  <a:ext uri="{FF2B5EF4-FFF2-40B4-BE49-F238E27FC236}">
                    <a16:creationId xmlns:a16="http://schemas.microsoft.com/office/drawing/2014/main" id="{38F4556C-6376-D432-A17A-A975A7EC8D94}"/>
                  </a:ext>
                </a:extLst>
              </p:cNvPr>
              <p:cNvSpPr/>
              <p:nvPr/>
            </p:nvSpPr>
            <p:spPr>
              <a:xfrm rot="-6421986">
                <a:off x="4597574" y="231311"/>
                <a:ext cx="185443" cy="75836"/>
              </a:xfrm>
              <a:custGeom>
                <a:avLst/>
                <a:gdLst/>
                <a:ahLst/>
                <a:cxnLst/>
                <a:rect l="l" t="t" r="r" b="b"/>
                <a:pathLst>
                  <a:path w="8341" h="3411" extrusionOk="0">
                    <a:moveTo>
                      <a:pt x="2436" y="0"/>
                    </a:moveTo>
                    <a:cubicBezTo>
                      <a:pt x="2169" y="0"/>
                      <a:pt x="1969" y="67"/>
                      <a:pt x="1802" y="334"/>
                    </a:cubicBezTo>
                    <a:cubicBezTo>
                      <a:pt x="1168" y="1268"/>
                      <a:pt x="568" y="2235"/>
                      <a:pt x="1" y="3369"/>
                    </a:cubicBezTo>
                    <a:cubicBezTo>
                      <a:pt x="831" y="3399"/>
                      <a:pt x="1653" y="3411"/>
                      <a:pt x="2470" y="3411"/>
                    </a:cubicBezTo>
                    <a:cubicBezTo>
                      <a:pt x="4441" y="3411"/>
                      <a:pt x="6383" y="3340"/>
                      <a:pt x="8340" y="3269"/>
                    </a:cubicBezTo>
                    <a:cubicBezTo>
                      <a:pt x="8040" y="2902"/>
                      <a:pt x="7673" y="2636"/>
                      <a:pt x="7306" y="2402"/>
                    </a:cubicBezTo>
                    <a:cubicBezTo>
                      <a:pt x="6472" y="1835"/>
                      <a:pt x="5538" y="1368"/>
                      <a:pt x="4771" y="701"/>
                    </a:cubicBezTo>
                    <a:cubicBezTo>
                      <a:pt x="4071" y="67"/>
                      <a:pt x="3270" y="34"/>
                      <a:pt x="2436" y="0"/>
                    </a:cubicBezTo>
                    <a:close/>
                  </a:path>
                </a:pathLst>
              </a:custGeom>
              <a:solidFill>
                <a:srgbClr val="FFD0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3371;p87">
                <a:extLst>
                  <a:ext uri="{FF2B5EF4-FFF2-40B4-BE49-F238E27FC236}">
                    <a16:creationId xmlns:a16="http://schemas.microsoft.com/office/drawing/2014/main" id="{7A03DB69-E62D-7086-5B83-6C8D1F976D38}"/>
                  </a:ext>
                </a:extLst>
              </p:cNvPr>
              <p:cNvSpPr/>
              <p:nvPr/>
            </p:nvSpPr>
            <p:spPr>
              <a:xfrm rot="-6421986">
                <a:off x="3376221" y="665405"/>
                <a:ext cx="95690" cy="60184"/>
              </a:xfrm>
              <a:custGeom>
                <a:avLst/>
                <a:gdLst/>
                <a:ahLst/>
                <a:cxnLst/>
                <a:rect l="l" t="t" r="r" b="b"/>
                <a:pathLst>
                  <a:path w="4304" h="2707" extrusionOk="0">
                    <a:moveTo>
                      <a:pt x="2018" y="0"/>
                    </a:moveTo>
                    <a:cubicBezTo>
                      <a:pt x="1412" y="0"/>
                      <a:pt x="807" y="27"/>
                      <a:pt x="201" y="105"/>
                    </a:cubicBezTo>
                    <a:cubicBezTo>
                      <a:pt x="101" y="972"/>
                      <a:pt x="1" y="1840"/>
                      <a:pt x="68" y="2707"/>
                    </a:cubicBezTo>
                    <a:lnTo>
                      <a:pt x="4304" y="2707"/>
                    </a:lnTo>
                    <a:cubicBezTo>
                      <a:pt x="4304" y="1806"/>
                      <a:pt x="4271" y="939"/>
                      <a:pt x="4104" y="72"/>
                    </a:cubicBezTo>
                    <a:cubicBezTo>
                      <a:pt x="3408" y="36"/>
                      <a:pt x="2713" y="0"/>
                      <a:pt x="2018" y="0"/>
                    </a:cubicBezTo>
                    <a:close/>
                  </a:path>
                </a:pathLst>
              </a:custGeom>
              <a:solidFill>
                <a:srgbClr val="FFD0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372;p87">
                <a:extLst>
                  <a:ext uri="{FF2B5EF4-FFF2-40B4-BE49-F238E27FC236}">
                    <a16:creationId xmlns:a16="http://schemas.microsoft.com/office/drawing/2014/main" id="{3EC3B33B-3366-92B9-7A08-5269DF199519}"/>
                  </a:ext>
                </a:extLst>
              </p:cNvPr>
              <p:cNvSpPr/>
              <p:nvPr/>
            </p:nvSpPr>
            <p:spPr>
              <a:xfrm rot="-6421986">
                <a:off x="4670300" y="342581"/>
                <a:ext cx="107562" cy="75391"/>
              </a:xfrm>
              <a:custGeom>
                <a:avLst/>
                <a:gdLst/>
                <a:ahLst/>
                <a:cxnLst/>
                <a:rect l="l" t="t" r="r" b="b"/>
                <a:pathLst>
                  <a:path w="4838" h="3391" extrusionOk="0">
                    <a:moveTo>
                      <a:pt x="4637" y="0"/>
                    </a:moveTo>
                    <a:cubicBezTo>
                      <a:pt x="3303" y="1268"/>
                      <a:pt x="1602" y="2002"/>
                      <a:pt x="1" y="3269"/>
                    </a:cubicBezTo>
                    <a:cubicBezTo>
                      <a:pt x="556" y="3359"/>
                      <a:pt x="1053" y="3391"/>
                      <a:pt x="1524" y="3391"/>
                    </a:cubicBezTo>
                    <a:cubicBezTo>
                      <a:pt x="1930" y="3391"/>
                      <a:pt x="2316" y="3367"/>
                      <a:pt x="2703" y="3336"/>
                    </a:cubicBezTo>
                    <a:cubicBezTo>
                      <a:pt x="2936" y="3336"/>
                      <a:pt x="3070" y="3136"/>
                      <a:pt x="3203" y="2936"/>
                    </a:cubicBezTo>
                    <a:cubicBezTo>
                      <a:pt x="3737" y="2035"/>
                      <a:pt x="4304" y="1101"/>
                      <a:pt x="4838" y="201"/>
                    </a:cubicBezTo>
                    <a:lnTo>
                      <a:pt x="4637" y="0"/>
                    </a:lnTo>
                    <a:close/>
                  </a:path>
                </a:pathLst>
              </a:custGeom>
              <a:solidFill>
                <a:srgbClr val="FFD0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373;p87">
                <a:extLst>
                  <a:ext uri="{FF2B5EF4-FFF2-40B4-BE49-F238E27FC236}">
                    <a16:creationId xmlns:a16="http://schemas.microsoft.com/office/drawing/2014/main" id="{DD78125A-5439-778B-BFF6-D5E8236B000D}"/>
                  </a:ext>
                </a:extLst>
              </p:cNvPr>
              <p:cNvSpPr/>
              <p:nvPr/>
            </p:nvSpPr>
            <p:spPr>
              <a:xfrm rot="-6421986">
                <a:off x="4055720" y="-104027"/>
                <a:ext cx="51936" cy="1205369"/>
              </a:xfrm>
              <a:custGeom>
                <a:avLst/>
                <a:gdLst/>
                <a:ahLst/>
                <a:cxnLst/>
                <a:rect l="l" t="t" r="r" b="b"/>
                <a:pathLst>
                  <a:path w="2336" h="54216" extrusionOk="0">
                    <a:moveTo>
                      <a:pt x="289" y="0"/>
                    </a:moveTo>
                    <a:cubicBezTo>
                      <a:pt x="202" y="0"/>
                      <a:pt x="106" y="8"/>
                      <a:pt x="1" y="22"/>
                    </a:cubicBezTo>
                    <a:lnTo>
                      <a:pt x="1" y="54027"/>
                    </a:lnTo>
                    <a:cubicBezTo>
                      <a:pt x="372" y="54156"/>
                      <a:pt x="735" y="54215"/>
                      <a:pt x="1101" y="54215"/>
                    </a:cubicBezTo>
                    <a:cubicBezTo>
                      <a:pt x="1493" y="54215"/>
                      <a:pt x="1889" y="54148"/>
                      <a:pt x="2303" y="54027"/>
                    </a:cubicBezTo>
                    <a:cubicBezTo>
                      <a:pt x="2303" y="53827"/>
                      <a:pt x="2336" y="53627"/>
                      <a:pt x="2336" y="53427"/>
                    </a:cubicBezTo>
                    <a:cubicBezTo>
                      <a:pt x="2336" y="38049"/>
                      <a:pt x="2303" y="16234"/>
                      <a:pt x="2303" y="856"/>
                    </a:cubicBezTo>
                    <a:cubicBezTo>
                      <a:pt x="2303" y="284"/>
                      <a:pt x="2274" y="75"/>
                      <a:pt x="1958" y="75"/>
                    </a:cubicBezTo>
                    <a:cubicBezTo>
                      <a:pt x="1795" y="75"/>
                      <a:pt x="1554" y="131"/>
                      <a:pt x="1202" y="222"/>
                    </a:cubicBezTo>
                    <a:lnTo>
                      <a:pt x="1202" y="21738"/>
                    </a:lnTo>
                    <a:lnTo>
                      <a:pt x="1002" y="21738"/>
                    </a:lnTo>
                    <a:cubicBezTo>
                      <a:pt x="1002" y="21471"/>
                      <a:pt x="1002" y="21204"/>
                      <a:pt x="1002" y="20937"/>
                    </a:cubicBezTo>
                    <a:cubicBezTo>
                      <a:pt x="1002" y="14266"/>
                      <a:pt x="1002" y="7594"/>
                      <a:pt x="1002" y="923"/>
                    </a:cubicBezTo>
                    <a:cubicBezTo>
                      <a:pt x="1002" y="266"/>
                      <a:pt x="806" y="0"/>
                      <a:pt x="2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374;p87">
                <a:extLst>
                  <a:ext uri="{FF2B5EF4-FFF2-40B4-BE49-F238E27FC236}">
                    <a16:creationId xmlns:a16="http://schemas.microsoft.com/office/drawing/2014/main" id="{F0B25BF6-5026-7FBE-286A-4CC1F3D1B7B5}"/>
                  </a:ext>
                </a:extLst>
              </p:cNvPr>
              <p:cNvSpPr/>
              <p:nvPr/>
            </p:nvSpPr>
            <p:spPr>
              <a:xfrm rot="-6421986">
                <a:off x="4263170" y="281421"/>
                <a:ext cx="3735" cy="314460"/>
              </a:xfrm>
              <a:custGeom>
                <a:avLst/>
                <a:gdLst/>
                <a:ahLst/>
                <a:cxnLst/>
                <a:rect l="l" t="t" r="r" b="b"/>
                <a:pathLst>
                  <a:path w="168" h="14144" extrusionOk="0">
                    <a:moveTo>
                      <a:pt x="1" y="0"/>
                    </a:moveTo>
                    <a:lnTo>
                      <a:pt x="1" y="14144"/>
                    </a:lnTo>
                    <a:lnTo>
                      <a:pt x="167" y="14144"/>
                    </a:lnTo>
                    <a:lnTo>
                      <a:pt x="167"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75;p87">
                <a:extLst>
                  <a:ext uri="{FF2B5EF4-FFF2-40B4-BE49-F238E27FC236}">
                    <a16:creationId xmlns:a16="http://schemas.microsoft.com/office/drawing/2014/main" id="{EB8F9DA4-4DAA-42AB-4C28-B4C80D138A98}"/>
                  </a:ext>
                </a:extLst>
              </p:cNvPr>
              <p:cNvSpPr/>
              <p:nvPr/>
            </p:nvSpPr>
            <p:spPr>
              <a:xfrm rot="-6421986">
                <a:off x="4060540" y="470127"/>
                <a:ext cx="2246" cy="60095"/>
              </a:xfrm>
              <a:custGeom>
                <a:avLst/>
                <a:gdLst/>
                <a:ahLst/>
                <a:cxnLst/>
                <a:rect l="l" t="t" r="r" b="b"/>
                <a:pathLst>
                  <a:path w="101" h="2703" extrusionOk="0">
                    <a:moveTo>
                      <a:pt x="100" y="0"/>
                    </a:moveTo>
                    <a:cubicBezTo>
                      <a:pt x="67" y="0"/>
                      <a:pt x="34" y="33"/>
                      <a:pt x="0" y="33"/>
                    </a:cubicBezTo>
                    <a:lnTo>
                      <a:pt x="0" y="2702"/>
                    </a:lnTo>
                    <a:lnTo>
                      <a:pt x="100" y="2702"/>
                    </a:lnTo>
                    <a:lnTo>
                      <a:pt x="100"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376;p87">
                <a:extLst>
                  <a:ext uri="{FF2B5EF4-FFF2-40B4-BE49-F238E27FC236}">
                    <a16:creationId xmlns:a16="http://schemas.microsoft.com/office/drawing/2014/main" id="{0E451A84-7ECB-9A5C-33CF-FF5CD3F073D6}"/>
                  </a:ext>
                </a:extLst>
              </p:cNvPr>
              <p:cNvSpPr/>
              <p:nvPr/>
            </p:nvSpPr>
            <p:spPr>
              <a:xfrm rot="-6421986">
                <a:off x="4614556" y="307588"/>
                <a:ext cx="11139" cy="43043"/>
              </a:xfrm>
              <a:custGeom>
                <a:avLst/>
                <a:gdLst/>
                <a:ahLst/>
                <a:cxnLst/>
                <a:rect l="l" t="t" r="r" b="b"/>
                <a:pathLst>
                  <a:path w="501" h="1936" extrusionOk="0">
                    <a:moveTo>
                      <a:pt x="200" y="1"/>
                    </a:moveTo>
                    <a:lnTo>
                      <a:pt x="200" y="1"/>
                    </a:lnTo>
                    <a:cubicBezTo>
                      <a:pt x="100" y="634"/>
                      <a:pt x="0" y="1301"/>
                      <a:pt x="267" y="1935"/>
                    </a:cubicBezTo>
                    <a:cubicBezTo>
                      <a:pt x="401" y="1268"/>
                      <a:pt x="501" y="634"/>
                      <a:pt x="20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377;p87">
                <a:extLst>
                  <a:ext uri="{FF2B5EF4-FFF2-40B4-BE49-F238E27FC236}">
                    <a16:creationId xmlns:a16="http://schemas.microsoft.com/office/drawing/2014/main" id="{63F8FC39-9CA5-6646-2680-F1BEC3D19817}"/>
                  </a:ext>
                </a:extLst>
              </p:cNvPr>
              <p:cNvSpPr/>
              <p:nvPr/>
            </p:nvSpPr>
            <p:spPr>
              <a:xfrm rot="-6421986">
                <a:off x="4332256" y="-1371723"/>
                <a:ext cx="327088" cy="3500987"/>
              </a:xfrm>
              <a:custGeom>
                <a:avLst/>
                <a:gdLst/>
                <a:ahLst/>
                <a:cxnLst/>
                <a:rect l="l" t="t" r="r" b="b"/>
                <a:pathLst>
                  <a:path w="14712" h="157470" extrusionOk="0">
                    <a:moveTo>
                      <a:pt x="7339" y="2102"/>
                    </a:moveTo>
                    <a:cubicBezTo>
                      <a:pt x="9708" y="8206"/>
                      <a:pt x="10875" y="14411"/>
                      <a:pt x="12977" y="20482"/>
                    </a:cubicBezTo>
                    <a:cubicBezTo>
                      <a:pt x="12009" y="20348"/>
                      <a:pt x="11242" y="20048"/>
                      <a:pt x="10442" y="19748"/>
                    </a:cubicBezTo>
                    <a:cubicBezTo>
                      <a:pt x="10141" y="19648"/>
                      <a:pt x="10208" y="19414"/>
                      <a:pt x="10175" y="19214"/>
                    </a:cubicBezTo>
                    <a:cubicBezTo>
                      <a:pt x="9841" y="15645"/>
                      <a:pt x="9207" y="12143"/>
                      <a:pt x="8540" y="8640"/>
                    </a:cubicBezTo>
                    <a:cubicBezTo>
                      <a:pt x="8340" y="7539"/>
                      <a:pt x="8007" y="6472"/>
                      <a:pt x="7439" y="5471"/>
                    </a:cubicBezTo>
                    <a:cubicBezTo>
                      <a:pt x="7039" y="5571"/>
                      <a:pt x="7039" y="5938"/>
                      <a:pt x="6906" y="6172"/>
                    </a:cubicBezTo>
                    <a:cubicBezTo>
                      <a:pt x="6239" y="7573"/>
                      <a:pt x="6038" y="9074"/>
                      <a:pt x="5805" y="10575"/>
                    </a:cubicBezTo>
                    <a:cubicBezTo>
                      <a:pt x="5505" y="12710"/>
                      <a:pt x="4871" y="14811"/>
                      <a:pt x="4604" y="16946"/>
                    </a:cubicBezTo>
                    <a:cubicBezTo>
                      <a:pt x="4471" y="17847"/>
                      <a:pt x="4504" y="18747"/>
                      <a:pt x="4471" y="19648"/>
                    </a:cubicBezTo>
                    <a:cubicBezTo>
                      <a:pt x="3637" y="20015"/>
                      <a:pt x="2769" y="20315"/>
                      <a:pt x="1735" y="20482"/>
                    </a:cubicBezTo>
                    <a:cubicBezTo>
                      <a:pt x="3804" y="14411"/>
                      <a:pt x="5004" y="8206"/>
                      <a:pt x="7339" y="2102"/>
                    </a:cubicBezTo>
                    <a:close/>
                    <a:moveTo>
                      <a:pt x="7339" y="6872"/>
                    </a:moveTo>
                    <a:cubicBezTo>
                      <a:pt x="9041" y="12676"/>
                      <a:pt x="9341" y="18614"/>
                      <a:pt x="9341" y="24685"/>
                    </a:cubicBezTo>
                    <a:lnTo>
                      <a:pt x="5371" y="24685"/>
                    </a:lnTo>
                    <a:cubicBezTo>
                      <a:pt x="5371" y="18647"/>
                      <a:pt x="5672" y="12710"/>
                      <a:pt x="7339" y="6872"/>
                    </a:cubicBezTo>
                    <a:close/>
                    <a:moveTo>
                      <a:pt x="9207" y="25219"/>
                    </a:moveTo>
                    <a:cubicBezTo>
                      <a:pt x="9374" y="25519"/>
                      <a:pt x="9341" y="25786"/>
                      <a:pt x="9274" y="26119"/>
                    </a:cubicBezTo>
                    <a:lnTo>
                      <a:pt x="5438" y="26119"/>
                    </a:lnTo>
                    <a:cubicBezTo>
                      <a:pt x="5371" y="25819"/>
                      <a:pt x="5338" y="25519"/>
                      <a:pt x="5471" y="25219"/>
                    </a:cubicBezTo>
                    <a:cubicBezTo>
                      <a:pt x="6148" y="25255"/>
                      <a:pt x="6836" y="25282"/>
                      <a:pt x="7522" y="25282"/>
                    </a:cubicBezTo>
                    <a:cubicBezTo>
                      <a:pt x="8086" y="25282"/>
                      <a:pt x="8650" y="25264"/>
                      <a:pt x="9207" y="25219"/>
                    </a:cubicBezTo>
                    <a:close/>
                    <a:moveTo>
                      <a:pt x="7205" y="26849"/>
                    </a:moveTo>
                    <a:cubicBezTo>
                      <a:pt x="7900" y="26849"/>
                      <a:pt x="8594" y="26884"/>
                      <a:pt x="9307" y="26920"/>
                    </a:cubicBezTo>
                    <a:cubicBezTo>
                      <a:pt x="9441" y="27820"/>
                      <a:pt x="9474" y="28654"/>
                      <a:pt x="9508" y="29588"/>
                    </a:cubicBezTo>
                    <a:lnTo>
                      <a:pt x="5238" y="29588"/>
                    </a:lnTo>
                    <a:cubicBezTo>
                      <a:pt x="5171" y="28688"/>
                      <a:pt x="5271" y="27820"/>
                      <a:pt x="5371" y="26953"/>
                    </a:cubicBezTo>
                    <a:cubicBezTo>
                      <a:pt x="5992" y="26876"/>
                      <a:pt x="6599" y="26849"/>
                      <a:pt x="7205" y="26849"/>
                    </a:cubicBezTo>
                    <a:close/>
                    <a:moveTo>
                      <a:pt x="6493" y="31968"/>
                    </a:moveTo>
                    <a:cubicBezTo>
                      <a:pt x="7010" y="31968"/>
                      <a:pt x="7206" y="32234"/>
                      <a:pt x="7206" y="32891"/>
                    </a:cubicBezTo>
                    <a:cubicBezTo>
                      <a:pt x="7206" y="39562"/>
                      <a:pt x="7239" y="46234"/>
                      <a:pt x="7239" y="52905"/>
                    </a:cubicBezTo>
                    <a:cubicBezTo>
                      <a:pt x="7239" y="53172"/>
                      <a:pt x="7239" y="53439"/>
                      <a:pt x="7239" y="53706"/>
                    </a:cubicBezTo>
                    <a:lnTo>
                      <a:pt x="7406" y="53706"/>
                    </a:lnTo>
                    <a:lnTo>
                      <a:pt x="7406" y="32190"/>
                    </a:lnTo>
                    <a:cubicBezTo>
                      <a:pt x="7770" y="32099"/>
                      <a:pt x="8018" y="32043"/>
                      <a:pt x="8186" y="32043"/>
                    </a:cubicBezTo>
                    <a:cubicBezTo>
                      <a:pt x="8511" y="32043"/>
                      <a:pt x="8540" y="32253"/>
                      <a:pt x="8540" y="32824"/>
                    </a:cubicBezTo>
                    <a:cubicBezTo>
                      <a:pt x="8540" y="48202"/>
                      <a:pt x="8540" y="70017"/>
                      <a:pt x="8540" y="85395"/>
                    </a:cubicBezTo>
                    <a:cubicBezTo>
                      <a:pt x="8540" y="85595"/>
                      <a:pt x="8507" y="85795"/>
                      <a:pt x="8507" y="86029"/>
                    </a:cubicBezTo>
                    <a:cubicBezTo>
                      <a:pt x="8091" y="86133"/>
                      <a:pt x="7703" y="86192"/>
                      <a:pt x="7313" y="86192"/>
                    </a:cubicBezTo>
                    <a:cubicBezTo>
                      <a:pt x="6952" y="86192"/>
                      <a:pt x="6590" y="86141"/>
                      <a:pt x="6205" y="86029"/>
                    </a:cubicBezTo>
                    <a:lnTo>
                      <a:pt x="6205" y="31990"/>
                    </a:lnTo>
                    <a:cubicBezTo>
                      <a:pt x="6311" y="31976"/>
                      <a:pt x="6407" y="31968"/>
                      <a:pt x="6493" y="31968"/>
                    </a:cubicBezTo>
                    <a:close/>
                    <a:moveTo>
                      <a:pt x="6005" y="86563"/>
                    </a:moveTo>
                    <a:cubicBezTo>
                      <a:pt x="6072" y="86629"/>
                      <a:pt x="6139" y="86696"/>
                      <a:pt x="6205" y="86763"/>
                    </a:cubicBezTo>
                    <a:cubicBezTo>
                      <a:pt x="5638" y="87697"/>
                      <a:pt x="5104" y="88597"/>
                      <a:pt x="4537" y="89498"/>
                    </a:cubicBezTo>
                    <a:cubicBezTo>
                      <a:pt x="4437" y="89698"/>
                      <a:pt x="4271" y="89898"/>
                      <a:pt x="4037" y="89932"/>
                    </a:cubicBezTo>
                    <a:cubicBezTo>
                      <a:pt x="3697" y="89945"/>
                      <a:pt x="3356" y="89959"/>
                      <a:pt x="3004" y="89959"/>
                    </a:cubicBezTo>
                    <a:cubicBezTo>
                      <a:pt x="2494" y="89959"/>
                      <a:pt x="1961" y="89930"/>
                      <a:pt x="1368" y="89832"/>
                    </a:cubicBezTo>
                    <a:cubicBezTo>
                      <a:pt x="2936" y="88597"/>
                      <a:pt x="4637" y="87830"/>
                      <a:pt x="6005" y="86563"/>
                    </a:cubicBezTo>
                    <a:close/>
                    <a:moveTo>
                      <a:pt x="7239" y="86596"/>
                    </a:moveTo>
                    <a:cubicBezTo>
                      <a:pt x="8107" y="86596"/>
                      <a:pt x="8874" y="86629"/>
                      <a:pt x="9608" y="87263"/>
                    </a:cubicBezTo>
                    <a:cubicBezTo>
                      <a:pt x="10342" y="87930"/>
                      <a:pt x="11276" y="88397"/>
                      <a:pt x="12143" y="88964"/>
                    </a:cubicBezTo>
                    <a:cubicBezTo>
                      <a:pt x="12510" y="89198"/>
                      <a:pt x="12843" y="89465"/>
                      <a:pt x="13177" y="89832"/>
                    </a:cubicBezTo>
                    <a:cubicBezTo>
                      <a:pt x="11219" y="89902"/>
                      <a:pt x="9278" y="89973"/>
                      <a:pt x="7295" y="89973"/>
                    </a:cubicBezTo>
                    <a:cubicBezTo>
                      <a:pt x="6473" y="89973"/>
                      <a:pt x="5644" y="89961"/>
                      <a:pt x="4804" y="89932"/>
                    </a:cubicBezTo>
                    <a:cubicBezTo>
                      <a:pt x="5371" y="88797"/>
                      <a:pt x="5972" y="87830"/>
                      <a:pt x="6639" y="86896"/>
                    </a:cubicBezTo>
                    <a:cubicBezTo>
                      <a:pt x="6806" y="86663"/>
                      <a:pt x="7006" y="86596"/>
                      <a:pt x="7239" y="86596"/>
                    </a:cubicBezTo>
                    <a:close/>
                    <a:moveTo>
                      <a:pt x="6794" y="91210"/>
                    </a:moveTo>
                    <a:cubicBezTo>
                      <a:pt x="7268" y="91210"/>
                      <a:pt x="7306" y="91421"/>
                      <a:pt x="7306" y="92200"/>
                    </a:cubicBezTo>
                    <a:cubicBezTo>
                      <a:pt x="7339" y="95069"/>
                      <a:pt x="7339" y="97937"/>
                      <a:pt x="7373" y="100806"/>
                    </a:cubicBezTo>
                    <a:cubicBezTo>
                      <a:pt x="7573" y="97871"/>
                      <a:pt x="7606" y="94935"/>
                      <a:pt x="7606" y="92033"/>
                    </a:cubicBezTo>
                    <a:cubicBezTo>
                      <a:pt x="7606" y="91338"/>
                      <a:pt x="7629" y="91222"/>
                      <a:pt x="8158" y="91222"/>
                    </a:cubicBezTo>
                    <a:cubicBezTo>
                      <a:pt x="8264" y="91222"/>
                      <a:pt x="8390" y="91227"/>
                      <a:pt x="8540" y="91233"/>
                    </a:cubicBezTo>
                    <a:cubicBezTo>
                      <a:pt x="8640" y="107311"/>
                      <a:pt x="8607" y="141168"/>
                      <a:pt x="8574" y="157280"/>
                    </a:cubicBezTo>
                    <a:cubicBezTo>
                      <a:pt x="8201" y="157404"/>
                      <a:pt x="7829" y="157456"/>
                      <a:pt x="7451" y="157456"/>
                    </a:cubicBezTo>
                    <a:cubicBezTo>
                      <a:pt x="7014" y="157456"/>
                      <a:pt x="6569" y="157387"/>
                      <a:pt x="6105" y="157280"/>
                    </a:cubicBezTo>
                    <a:cubicBezTo>
                      <a:pt x="6072" y="141168"/>
                      <a:pt x="6072" y="107344"/>
                      <a:pt x="6172" y="91266"/>
                    </a:cubicBezTo>
                    <a:cubicBezTo>
                      <a:pt x="6436" y="91233"/>
                      <a:pt x="6638" y="91210"/>
                      <a:pt x="6794" y="91210"/>
                    </a:cubicBezTo>
                    <a:close/>
                    <a:moveTo>
                      <a:pt x="7306" y="1"/>
                    </a:moveTo>
                    <a:cubicBezTo>
                      <a:pt x="5705" y="4137"/>
                      <a:pt x="4337" y="8373"/>
                      <a:pt x="3136" y="12643"/>
                    </a:cubicBezTo>
                    <a:cubicBezTo>
                      <a:pt x="2403" y="15278"/>
                      <a:pt x="1802" y="17947"/>
                      <a:pt x="835" y="20549"/>
                    </a:cubicBezTo>
                    <a:cubicBezTo>
                      <a:pt x="735" y="20815"/>
                      <a:pt x="401" y="21116"/>
                      <a:pt x="735" y="21416"/>
                    </a:cubicBezTo>
                    <a:cubicBezTo>
                      <a:pt x="841" y="21523"/>
                      <a:pt x="959" y="21560"/>
                      <a:pt x="1081" y="21560"/>
                    </a:cubicBezTo>
                    <a:cubicBezTo>
                      <a:pt x="1263" y="21560"/>
                      <a:pt x="1455" y="21476"/>
                      <a:pt x="1635" y="21416"/>
                    </a:cubicBezTo>
                    <a:cubicBezTo>
                      <a:pt x="2636" y="21082"/>
                      <a:pt x="3603" y="20782"/>
                      <a:pt x="4704" y="20415"/>
                    </a:cubicBezTo>
                    <a:lnTo>
                      <a:pt x="4704" y="20415"/>
                    </a:lnTo>
                    <a:cubicBezTo>
                      <a:pt x="4337" y="23417"/>
                      <a:pt x="4671" y="26353"/>
                      <a:pt x="4304" y="29255"/>
                    </a:cubicBezTo>
                    <a:cubicBezTo>
                      <a:pt x="4170" y="30289"/>
                      <a:pt x="4304" y="30389"/>
                      <a:pt x="5405" y="30556"/>
                    </a:cubicBezTo>
                    <a:cubicBezTo>
                      <a:pt x="5405" y="30823"/>
                      <a:pt x="5405" y="31023"/>
                      <a:pt x="5405" y="31256"/>
                    </a:cubicBezTo>
                    <a:cubicBezTo>
                      <a:pt x="5405" y="47268"/>
                      <a:pt x="5438" y="69684"/>
                      <a:pt x="5438" y="85695"/>
                    </a:cubicBezTo>
                    <a:cubicBezTo>
                      <a:pt x="5438" y="86196"/>
                      <a:pt x="5271" y="86529"/>
                      <a:pt x="4838" y="86796"/>
                    </a:cubicBezTo>
                    <a:cubicBezTo>
                      <a:pt x="3403" y="87697"/>
                      <a:pt x="1969" y="88664"/>
                      <a:pt x="535" y="89598"/>
                    </a:cubicBezTo>
                    <a:cubicBezTo>
                      <a:pt x="301" y="89765"/>
                      <a:pt x="1" y="89832"/>
                      <a:pt x="34" y="90198"/>
                    </a:cubicBezTo>
                    <a:cubicBezTo>
                      <a:pt x="234" y="90465"/>
                      <a:pt x="501" y="90399"/>
                      <a:pt x="768" y="90432"/>
                    </a:cubicBezTo>
                    <a:cubicBezTo>
                      <a:pt x="1658" y="90521"/>
                      <a:pt x="2547" y="90565"/>
                      <a:pt x="3427" y="90565"/>
                    </a:cubicBezTo>
                    <a:cubicBezTo>
                      <a:pt x="3867" y="90565"/>
                      <a:pt x="4304" y="90554"/>
                      <a:pt x="4738" y="90532"/>
                    </a:cubicBezTo>
                    <a:cubicBezTo>
                      <a:pt x="4777" y="90530"/>
                      <a:pt x="4814" y="90529"/>
                      <a:pt x="4850" y="90529"/>
                    </a:cubicBezTo>
                    <a:cubicBezTo>
                      <a:pt x="5387" y="90529"/>
                      <a:pt x="5505" y="90767"/>
                      <a:pt x="5505" y="91299"/>
                    </a:cubicBezTo>
                    <a:cubicBezTo>
                      <a:pt x="5505" y="101640"/>
                      <a:pt x="5538" y="105543"/>
                      <a:pt x="5471" y="115884"/>
                    </a:cubicBezTo>
                    <a:cubicBezTo>
                      <a:pt x="5438" y="121221"/>
                      <a:pt x="5405" y="151909"/>
                      <a:pt x="5438" y="157280"/>
                    </a:cubicBezTo>
                    <a:cubicBezTo>
                      <a:pt x="5438" y="157410"/>
                      <a:pt x="5438" y="157457"/>
                      <a:pt x="5440" y="157457"/>
                    </a:cubicBezTo>
                    <a:cubicBezTo>
                      <a:pt x="5444" y="157457"/>
                      <a:pt x="5461" y="157120"/>
                      <a:pt x="5521" y="157120"/>
                    </a:cubicBezTo>
                    <a:cubicBezTo>
                      <a:pt x="5543" y="157120"/>
                      <a:pt x="5570" y="157163"/>
                      <a:pt x="5605" y="157280"/>
                    </a:cubicBezTo>
                    <a:cubicBezTo>
                      <a:pt x="6264" y="157390"/>
                      <a:pt x="6912" y="157469"/>
                      <a:pt x="7579" y="157469"/>
                    </a:cubicBezTo>
                    <a:cubicBezTo>
                      <a:pt x="8127" y="157469"/>
                      <a:pt x="8687" y="157415"/>
                      <a:pt x="9274" y="157280"/>
                    </a:cubicBezTo>
                    <a:cubicBezTo>
                      <a:pt x="9274" y="140801"/>
                      <a:pt x="9107" y="107144"/>
                      <a:pt x="9241" y="90565"/>
                    </a:cubicBezTo>
                    <a:cubicBezTo>
                      <a:pt x="9708" y="90549"/>
                      <a:pt x="10173" y="90547"/>
                      <a:pt x="10635" y="90547"/>
                    </a:cubicBezTo>
                    <a:cubicBezTo>
                      <a:pt x="10789" y="90547"/>
                      <a:pt x="10943" y="90547"/>
                      <a:pt x="11096" y="90547"/>
                    </a:cubicBezTo>
                    <a:cubicBezTo>
                      <a:pt x="12324" y="90547"/>
                      <a:pt x="13533" y="90532"/>
                      <a:pt x="14711" y="90265"/>
                    </a:cubicBezTo>
                    <a:cubicBezTo>
                      <a:pt x="14611" y="89832"/>
                      <a:pt x="14378" y="89731"/>
                      <a:pt x="14178" y="89598"/>
                    </a:cubicBezTo>
                    <a:cubicBezTo>
                      <a:pt x="12743" y="88664"/>
                      <a:pt x="11309" y="87697"/>
                      <a:pt x="9841" y="86763"/>
                    </a:cubicBezTo>
                    <a:cubicBezTo>
                      <a:pt x="9408" y="86496"/>
                      <a:pt x="9241" y="86196"/>
                      <a:pt x="9241" y="85662"/>
                    </a:cubicBezTo>
                    <a:cubicBezTo>
                      <a:pt x="9274" y="69717"/>
                      <a:pt x="9274" y="47301"/>
                      <a:pt x="9307" y="31323"/>
                    </a:cubicBezTo>
                    <a:cubicBezTo>
                      <a:pt x="9307" y="31056"/>
                      <a:pt x="9241" y="30756"/>
                      <a:pt x="9408" y="30522"/>
                    </a:cubicBezTo>
                    <a:cubicBezTo>
                      <a:pt x="10375" y="30422"/>
                      <a:pt x="10475" y="30289"/>
                      <a:pt x="10408" y="29288"/>
                    </a:cubicBezTo>
                    <a:cubicBezTo>
                      <a:pt x="10408" y="29188"/>
                      <a:pt x="10408" y="29055"/>
                      <a:pt x="10375" y="28921"/>
                    </a:cubicBezTo>
                    <a:cubicBezTo>
                      <a:pt x="10008" y="26119"/>
                      <a:pt x="10342" y="23284"/>
                      <a:pt x="10008" y="20415"/>
                    </a:cubicBezTo>
                    <a:lnTo>
                      <a:pt x="10008" y="20415"/>
                    </a:lnTo>
                    <a:cubicBezTo>
                      <a:pt x="11175" y="20782"/>
                      <a:pt x="12210" y="21149"/>
                      <a:pt x="13277" y="21483"/>
                    </a:cubicBezTo>
                    <a:cubicBezTo>
                      <a:pt x="13394" y="21516"/>
                      <a:pt x="13519" y="21549"/>
                      <a:pt x="13644" y="21549"/>
                    </a:cubicBezTo>
                    <a:cubicBezTo>
                      <a:pt x="13769" y="21549"/>
                      <a:pt x="13894" y="21516"/>
                      <a:pt x="14011" y="21416"/>
                    </a:cubicBezTo>
                    <a:cubicBezTo>
                      <a:pt x="14211" y="21182"/>
                      <a:pt x="14044" y="20949"/>
                      <a:pt x="13944" y="20715"/>
                    </a:cubicBezTo>
                    <a:cubicBezTo>
                      <a:pt x="13444" y="19314"/>
                      <a:pt x="12943" y="17913"/>
                      <a:pt x="12576" y="16446"/>
                    </a:cubicBezTo>
                    <a:cubicBezTo>
                      <a:pt x="11175" y="10975"/>
                      <a:pt x="9508" y="5571"/>
                      <a:pt x="7506" y="234"/>
                    </a:cubicBezTo>
                    <a:cubicBezTo>
                      <a:pt x="7473" y="134"/>
                      <a:pt x="7473" y="1"/>
                      <a:pt x="730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 name="Google Shape;3378;p87">
              <a:extLst>
                <a:ext uri="{FF2B5EF4-FFF2-40B4-BE49-F238E27FC236}">
                  <a16:creationId xmlns:a16="http://schemas.microsoft.com/office/drawing/2014/main" id="{36DB03C8-5C59-5757-6753-D596B4F1F158}"/>
                </a:ext>
              </a:extLst>
            </p:cNvPr>
            <p:cNvGrpSpPr/>
            <p:nvPr/>
          </p:nvGrpSpPr>
          <p:grpSpPr>
            <a:xfrm>
              <a:off x="2926585" y="-273641"/>
              <a:ext cx="3443230" cy="1338264"/>
              <a:chOff x="2774185" y="-431135"/>
              <a:chExt cx="3443230" cy="1338264"/>
            </a:xfrm>
          </p:grpSpPr>
          <p:sp>
            <p:nvSpPr>
              <p:cNvPr id="6" name="Google Shape;3379;p87">
                <a:extLst>
                  <a:ext uri="{FF2B5EF4-FFF2-40B4-BE49-F238E27FC236}">
                    <a16:creationId xmlns:a16="http://schemas.microsoft.com/office/drawing/2014/main" id="{578F6303-B22D-D850-663E-33CBAC14CDBC}"/>
                  </a:ext>
                </a:extLst>
              </p:cNvPr>
              <p:cNvSpPr/>
              <p:nvPr/>
            </p:nvSpPr>
            <p:spPr>
              <a:xfrm rot="6421986" flipH="1">
                <a:off x="5786739" y="443003"/>
                <a:ext cx="87530" cy="395298"/>
              </a:xfrm>
              <a:custGeom>
                <a:avLst/>
                <a:gdLst/>
                <a:ahLst/>
                <a:cxnLst/>
                <a:rect l="l" t="t" r="r" b="b"/>
                <a:pathLst>
                  <a:path w="3937" h="17780" extrusionOk="0">
                    <a:moveTo>
                      <a:pt x="1968" y="0"/>
                    </a:moveTo>
                    <a:cubicBezTo>
                      <a:pt x="267" y="5804"/>
                      <a:pt x="0" y="11775"/>
                      <a:pt x="0" y="17779"/>
                    </a:cubicBezTo>
                    <a:lnTo>
                      <a:pt x="3936" y="17779"/>
                    </a:lnTo>
                    <a:cubicBezTo>
                      <a:pt x="3936" y="11742"/>
                      <a:pt x="3636" y="5804"/>
                      <a:pt x="196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3380;p87">
                <a:extLst>
                  <a:ext uri="{FF2B5EF4-FFF2-40B4-BE49-F238E27FC236}">
                    <a16:creationId xmlns:a16="http://schemas.microsoft.com/office/drawing/2014/main" id="{1982F8C7-32F3-84EE-5032-CAB9FB91E667}"/>
                  </a:ext>
                </a:extLst>
              </p:cNvPr>
              <p:cNvSpPr/>
              <p:nvPr/>
            </p:nvSpPr>
            <p:spPr>
              <a:xfrm rot="6421986" flipH="1">
                <a:off x="5800196" y="465453"/>
                <a:ext cx="250696" cy="408660"/>
              </a:xfrm>
              <a:custGeom>
                <a:avLst/>
                <a:gdLst/>
                <a:ahLst/>
                <a:cxnLst/>
                <a:rect l="l" t="t" r="r" b="b"/>
                <a:pathLst>
                  <a:path w="11276" h="18381" extrusionOk="0">
                    <a:moveTo>
                      <a:pt x="5638" y="1"/>
                    </a:moveTo>
                    <a:cubicBezTo>
                      <a:pt x="3303" y="6105"/>
                      <a:pt x="2102" y="12310"/>
                      <a:pt x="1" y="18381"/>
                    </a:cubicBezTo>
                    <a:cubicBezTo>
                      <a:pt x="1035" y="18214"/>
                      <a:pt x="1902" y="17914"/>
                      <a:pt x="2736" y="17547"/>
                    </a:cubicBezTo>
                    <a:cubicBezTo>
                      <a:pt x="2769" y="16613"/>
                      <a:pt x="2769" y="15712"/>
                      <a:pt x="2869" y="14845"/>
                    </a:cubicBezTo>
                    <a:cubicBezTo>
                      <a:pt x="3136" y="12710"/>
                      <a:pt x="3770" y="10609"/>
                      <a:pt x="4104" y="8474"/>
                    </a:cubicBezTo>
                    <a:cubicBezTo>
                      <a:pt x="4304" y="6973"/>
                      <a:pt x="4504" y="5472"/>
                      <a:pt x="5204" y="4071"/>
                    </a:cubicBezTo>
                    <a:cubicBezTo>
                      <a:pt x="5305" y="3804"/>
                      <a:pt x="5338" y="3470"/>
                      <a:pt x="5738" y="3370"/>
                    </a:cubicBezTo>
                    <a:cubicBezTo>
                      <a:pt x="6305" y="4371"/>
                      <a:pt x="6639" y="5405"/>
                      <a:pt x="6839" y="6539"/>
                    </a:cubicBezTo>
                    <a:cubicBezTo>
                      <a:pt x="7506" y="10041"/>
                      <a:pt x="8107" y="13544"/>
                      <a:pt x="8473" y="17080"/>
                    </a:cubicBezTo>
                    <a:cubicBezTo>
                      <a:pt x="8507" y="17313"/>
                      <a:pt x="8440" y="17547"/>
                      <a:pt x="8740" y="17647"/>
                    </a:cubicBezTo>
                    <a:cubicBezTo>
                      <a:pt x="9508" y="17914"/>
                      <a:pt x="10308" y="18247"/>
                      <a:pt x="11275" y="18381"/>
                    </a:cubicBezTo>
                    <a:cubicBezTo>
                      <a:pt x="9174" y="12310"/>
                      <a:pt x="8006" y="6072"/>
                      <a:pt x="563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3381;p87">
                <a:extLst>
                  <a:ext uri="{FF2B5EF4-FFF2-40B4-BE49-F238E27FC236}">
                    <a16:creationId xmlns:a16="http://schemas.microsoft.com/office/drawing/2014/main" id="{1BD91BAC-BF45-A1C7-0871-42D4E06289A8}"/>
                  </a:ext>
                </a:extLst>
              </p:cNvPr>
              <p:cNvSpPr/>
              <p:nvPr/>
            </p:nvSpPr>
            <p:spPr>
              <a:xfrm rot="6421986" flipH="1">
                <a:off x="5577065" y="560217"/>
                <a:ext cx="89754" cy="20788"/>
              </a:xfrm>
              <a:custGeom>
                <a:avLst/>
                <a:gdLst/>
                <a:ahLst/>
                <a:cxnLst/>
                <a:rect l="l" t="t" r="r" b="b"/>
                <a:pathLst>
                  <a:path w="4037" h="935" extrusionOk="0">
                    <a:moveTo>
                      <a:pt x="3870" y="0"/>
                    </a:moveTo>
                    <a:cubicBezTo>
                      <a:pt x="3236" y="67"/>
                      <a:pt x="2603" y="92"/>
                      <a:pt x="1973" y="92"/>
                    </a:cubicBezTo>
                    <a:cubicBezTo>
                      <a:pt x="1343" y="92"/>
                      <a:pt x="718" y="67"/>
                      <a:pt x="101" y="33"/>
                    </a:cubicBezTo>
                    <a:cubicBezTo>
                      <a:pt x="1" y="334"/>
                      <a:pt x="34" y="601"/>
                      <a:pt x="67" y="934"/>
                    </a:cubicBezTo>
                    <a:lnTo>
                      <a:pt x="3903" y="934"/>
                    </a:lnTo>
                    <a:cubicBezTo>
                      <a:pt x="3970" y="601"/>
                      <a:pt x="4037" y="300"/>
                      <a:pt x="3870" y="0"/>
                    </a:cubicBezTo>
                    <a:close/>
                  </a:path>
                </a:pathLst>
              </a:custGeom>
              <a:solidFill>
                <a:srgbClr val="FFD0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3382;p87">
                <a:extLst>
                  <a:ext uri="{FF2B5EF4-FFF2-40B4-BE49-F238E27FC236}">
                    <a16:creationId xmlns:a16="http://schemas.microsoft.com/office/drawing/2014/main" id="{BB6376EE-8259-21AC-0D05-76EEE1020973}"/>
                  </a:ext>
                </a:extLst>
              </p:cNvPr>
              <p:cNvSpPr/>
              <p:nvPr/>
            </p:nvSpPr>
            <p:spPr>
              <a:xfrm rot="6421986" flipH="1">
                <a:off x="3497171" y="-799078"/>
                <a:ext cx="56382" cy="1467226"/>
              </a:xfrm>
              <a:custGeom>
                <a:avLst/>
                <a:gdLst/>
                <a:ahLst/>
                <a:cxnLst/>
                <a:rect l="l" t="t" r="r" b="b"/>
                <a:pathLst>
                  <a:path w="2536" h="65994" extrusionOk="0">
                    <a:moveTo>
                      <a:pt x="724" y="1"/>
                    </a:moveTo>
                    <a:cubicBezTo>
                      <a:pt x="561" y="1"/>
                      <a:pt x="348" y="28"/>
                      <a:pt x="67" y="71"/>
                    </a:cubicBezTo>
                    <a:cubicBezTo>
                      <a:pt x="1" y="16149"/>
                      <a:pt x="1" y="49706"/>
                      <a:pt x="34" y="65818"/>
                    </a:cubicBezTo>
                    <a:cubicBezTo>
                      <a:pt x="480" y="65925"/>
                      <a:pt x="926" y="65994"/>
                      <a:pt x="1368" y="65994"/>
                    </a:cubicBezTo>
                    <a:cubicBezTo>
                      <a:pt x="1751" y="65994"/>
                      <a:pt x="2130" y="65942"/>
                      <a:pt x="2502" y="65818"/>
                    </a:cubicBezTo>
                    <a:cubicBezTo>
                      <a:pt x="2536" y="49706"/>
                      <a:pt x="2536" y="16082"/>
                      <a:pt x="2469" y="4"/>
                    </a:cubicBezTo>
                    <a:cubicBezTo>
                      <a:pt x="1535" y="4"/>
                      <a:pt x="1535" y="4"/>
                      <a:pt x="1535" y="805"/>
                    </a:cubicBezTo>
                    <a:cubicBezTo>
                      <a:pt x="1535" y="3740"/>
                      <a:pt x="1502" y="6675"/>
                      <a:pt x="1301" y="9611"/>
                    </a:cubicBezTo>
                    <a:cubicBezTo>
                      <a:pt x="1235" y="6742"/>
                      <a:pt x="1235" y="3873"/>
                      <a:pt x="1235" y="1005"/>
                    </a:cubicBezTo>
                    <a:cubicBezTo>
                      <a:pt x="1235" y="234"/>
                      <a:pt x="1198" y="1"/>
                      <a:pt x="7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3383;p87">
                <a:extLst>
                  <a:ext uri="{FF2B5EF4-FFF2-40B4-BE49-F238E27FC236}">
                    <a16:creationId xmlns:a16="http://schemas.microsoft.com/office/drawing/2014/main" id="{8B3B205E-B3DA-AB4E-4B3C-6E9AA313D08F}"/>
                  </a:ext>
                </a:extLst>
              </p:cNvPr>
              <p:cNvSpPr/>
              <p:nvPr/>
            </p:nvSpPr>
            <p:spPr>
              <a:xfrm rot="6421986" flipH="1">
                <a:off x="4005014" y="-1872"/>
                <a:ext cx="22" cy="152050"/>
              </a:xfrm>
              <a:custGeom>
                <a:avLst/>
                <a:gdLst/>
                <a:ahLst/>
                <a:cxnLst/>
                <a:rect l="l" t="t" r="r" b="b"/>
                <a:pathLst>
                  <a:path w="1" h="6839" extrusionOk="0">
                    <a:moveTo>
                      <a:pt x="1" y="0"/>
                    </a:moveTo>
                    <a:lnTo>
                      <a:pt x="1" y="0"/>
                    </a:lnTo>
                    <a:lnTo>
                      <a:pt x="1" y="6838"/>
                    </a:lnTo>
                    <a:lnTo>
                      <a:pt x="1" y="6838"/>
                    </a:lnTo>
                    <a:close/>
                  </a:path>
                </a:pathLst>
              </a:custGeom>
              <a:solidFill>
                <a:srgbClr val="8C501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3384;p87">
                <a:extLst>
                  <a:ext uri="{FF2B5EF4-FFF2-40B4-BE49-F238E27FC236}">
                    <a16:creationId xmlns:a16="http://schemas.microsoft.com/office/drawing/2014/main" id="{DF1FD64A-C880-4E85-2C08-FCEA90B542DF}"/>
                  </a:ext>
                </a:extLst>
              </p:cNvPr>
              <p:cNvSpPr/>
              <p:nvPr/>
            </p:nvSpPr>
            <p:spPr>
              <a:xfrm rot="6421986" flipH="1">
                <a:off x="5547314" y="539280"/>
                <a:ext cx="36373" cy="31170"/>
              </a:xfrm>
              <a:custGeom>
                <a:avLst/>
                <a:gdLst/>
                <a:ahLst/>
                <a:cxnLst/>
                <a:rect l="l" t="t" r="r" b="b"/>
                <a:pathLst>
                  <a:path w="1636" h="1402" extrusionOk="0">
                    <a:moveTo>
                      <a:pt x="801" y="1"/>
                    </a:moveTo>
                    <a:cubicBezTo>
                      <a:pt x="368" y="1"/>
                      <a:pt x="1" y="234"/>
                      <a:pt x="34" y="701"/>
                    </a:cubicBezTo>
                    <a:cubicBezTo>
                      <a:pt x="34" y="1202"/>
                      <a:pt x="468" y="1368"/>
                      <a:pt x="901" y="1402"/>
                    </a:cubicBezTo>
                    <a:cubicBezTo>
                      <a:pt x="1335" y="1368"/>
                      <a:pt x="1635" y="1202"/>
                      <a:pt x="1635" y="735"/>
                    </a:cubicBezTo>
                    <a:cubicBezTo>
                      <a:pt x="1635" y="201"/>
                      <a:pt x="1268" y="1"/>
                      <a:pt x="801" y="1"/>
                    </a:cubicBezTo>
                    <a:close/>
                  </a:path>
                </a:pathLst>
              </a:custGeom>
              <a:solidFill>
                <a:srgbClr val="F020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3385;p87">
                <a:extLst>
                  <a:ext uri="{FF2B5EF4-FFF2-40B4-BE49-F238E27FC236}">
                    <a16:creationId xmlns:a16="http://schemas.microsoft.com/office/drawing/2014/main" id="{B14EE9BB-BF07-4E46-CF28-567AE9A75D62}"/>
                  </a:ext>
                </a:extLst>
              </p:cNvPr>
              <p:cNvSpPr/>
              <p:nvPr/>
            </p:nvSpPr>
            <p:spPr>
              <a:xfrm rot="1033267" flipH="1">
                <a:off x="2756657" y="100826"/>
                <a:ext cx="2839287" cy="81698"/>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3386;p87">
                <a:extLst>
                  <a:ext uri="{FF2B5EF4-FFF2-40B4-BE49-F238E27FC236}">
                    <a16:creationId xmlns:a16="http://schemas.microsoft.com/office/drawing/2014/main" id="{DBD07DEA-081C-C026-A321-EB01012E469B}"/>
                  </a:ext>
                </a:extLst>
              </p:cNvPr>
              <p:cNvSpPr/>
              <p:nvPr/>
            </p:nvSpPr>
            <p:spPr>
              <a:xfrm rot="6421986" flipH="1">
                <a:off x="4208583" y="90537"/>
                <a:ext cx="185443" cy="75836"/>
              </a:xfrm>
              <a:custGeom>
                <a:avLst/>
                <a:gdLst/>
                <a:ahLst/>
                <a:cxnLst/>
                <a:rect l="l" t="t" r="r" b="b"/>
                <a:pathLst>
                  <a:path w="8341" h="3411" extrusionOk="0">
                    <a:moveTo>
                      <a:pt x="2436" y="0"/>
                    </a:moveTo>
                    <a:cubicBezTo>
                      <a:pt x="2169" y="0"/>
                      <a:pt x="1969" y="67"/>
                      <a:pt x="1802" y="334"/>
                    </a:cubicBezTo>
                    <a:cubicBezTo>
                      <a:pt x="1168" y="1268"/>
                      <a:pt x="568" y="2235"/>
                      <a:pt x="1" y="3369"/>
                    </a:cubicBezTo>
                    <a:cubicBezTo>
                      <a:pt x="831" y="3399"/>
                      <a:pt x="1653" y="3411"/>
                      <a:pt x="2470" y="3411"/>
                    </a:cubicBezTo>
                    <a:cubicBezTo>
                      <a:pt x="4441" y="3411"/>
                      <a:pt x="6383" y="3340"/>
                      <a:pt x="8340" y="3269"/>
                    </a:cubicBezTo>
                    <a:cubicBezTo>
                      <a:pt x="8040" y="2902"/>
                      <a:pt x="7673" y="2636"/>
                      <a:pt x="7306" y="2402"/>
                    </a:cubicBezTo>
                    <a:cubicBezTo>
                      <a:pt x="6472" y="1835"/>
                      <a:pt x="5538" y="1368"/>
                      <a:pt x="4771" y="701"/>
                    </a:cubicBezTo>
                    <a:cubicBezTo>
                      <a:pt x="4071" y="67"/>
                      <a:pt x="3270" y="34"/>
                      <a:pt x="2436" y="0"/>
                    </a:cubicBezTo>
                    <a:close/>
                  </a:path>
                </a:pathLst>
              </a:custGeom>
              <a:solidFill>
                <a:srgbClr val="FFD0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3387;p87">
                <a:extLst>
                  <a:ext uri="{FF2B5EF4-FFF2-40B4-BE49-F238E27FC236}">
                    <a16:creationId xmlns:a16="http://schemas.microsoft.com/office/drawing/2014/main" id="{4640D065-6A0A-3295-1C0F-854D741109C0}"/>
                  </a:ext>
                </a:extLst>
              </p:cNvPr>
              <p:cNvSpPr/>
              <p:nvPr/>
            </p:nvSpPr>
            <p:spPr>
              <a:xfrm rot="6421986" flipH="1">
                <a:off x="5519690" y="524632"/>
                <a:ext cx="95690" cy="60184"/>
              </a:xfrm>
              <a:custGeom>
                <a:avLst/>
                <a:gdLst/>
                <a:ahLst/>
                <a:cxnLst/>
                <a:rect l="l" t="t" r="r" b="b"/>
                <a:pathLst>
                  <a:path w="4304" h="2707" extrusionOk="0">
                    <a:moveTo>
                      <a:pt x="2018" y="0"/>
                    </a:moveTo>
                    <a:cubicBezTo>
                      <a:pt x="1412" y="0"/>
                      <a:pt x="807" y="27"/>
                      <a:pt x="201" y="105"/>
                    </a:cubicBezTo>
                    <a:cubicBezTo>
                      <a:pt x="101" y="972"/>
                      <a:pt x="1" y="1840"/>
                      <a:pt x="68" y="2707"/>
                    </a:cubicBezTo>
                    <a:lnTo>
                      <a:pt x="4304" y="2707"/>
                    </a:lnTo>
                    <a:cubicBezTo>
                      <a:pt x="4304" y="1806"/>
                      <a:pt x="4271" y="939"/>
                      <a:pt x="4104" y="72"/>
                    </a:cubicBezTo>
                    <a:cubicBezTo>
                      <a:pt x="3408" y="36"/>
                      <a:pt x="2713" y="0"/>
                      <a:pt x="2018" y="0"/>
                    </a:cubicBezTo>
                    <a:close/>
                  </a:path>
                </a:pathLst>
              </a:custGeom>
              <a:solidFill>
                <a:srgbClr val="FFD0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3388;p87">
                <a:extLst>
                  <a:ext uri="{FF2B5EF4-FFF2-40B4-BE49-F238E27FC236}">
                    <a16:creationId xmlns:a16="http://schemas.microsoft.com/office/drawing/2014/main" id="{12795959-6AFA-0146-C59D-C4D3561F0AC2}"/>
                  </a:ext>
                </a:extLst>
              </p:cNvPr>
              <p:cNvSpPr/>
              <p:nvPr/>
            </p:nvSpPr>
            <p:spPr>
              <a:xfrm rot="6421986" flipH="1">
                <a:off x="4213738" y="201807"/>
                <a:ext cx="107562" cy="75391"/>
              </a:xfrm>
              <a:custGeom>
                <a:avLst/>
                <a:gdLst/>
                <a:ahLst/>
                <a:cxnLst/>
                <a:rect l="l" t="t" r="r" b="b"/>
                <a:pathLst>
                  <a:path w="4838" h="3391" extrusionOk="0">
                    <a:moveTo>
                      <a:pt x="4637" y="0"/>
                    </a:moveTo>
                    <a:cubicBezTo>
                      <a:pt x="3303" y="1268"/>
                      <a:pt x="1602" y="2002"/>
                      <a:pt x="1" y="3269"/>
                    </a:cubicBezTo>
                    <a:cubicBezTo>
                      <a:pt x="556" y="3359"/>
                      <a:pt x="1053" y="3391"/>
                      <a:pt x="1524" y="3391"/>
                    </a:cubicBezTo>
                    <a:cubicBezTo>
                      <a:pt x="1930" y="3391"/>
                      <a:pt x="2316" y="3367"/>
                      <a:pt x="2703" y="3336"/>
                    </a:cubicBezTo>
                    <a:cubicBezTo>
                      <a:pt x="2936" y="3336"/>
                      <a:pt x="3070" y="3136"/>
                      <a:pt x="3203" y="2936"/>
                    </a:cubicBezTo>
                    <a:cubicBezTo>
                      <a:pt x="3737" y="2035"/>
                      <a:pt x="4304" y="1101"/>
                      <a:pt x="4838" y="201"/>
                    </a:cubicBezTo>
                    <a:lnTo>
                      <a:pt x="4637" y="0"/>
                    </a:lnTo>
                    <a:close/>
                  </a:path>
                </a:pathLst>
              </a:custGeom>
              <a:solidFill>
                <a:srgbClr val="FFD0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3389;p87">
                <a:extLst>
                  <a:ext uri="{FF2B5EF4-FFF2-40B4-BE49-F238E27FC236}">
                    <a16:creationId xmlns:a16="http://schemas.microsoft.com/office/drawing/2014/main" id="{C58584CB-973A-FA20-1B22-5D9C4A2EE780}"/>
                  </a:ext>
                </a:extLst>
              </p:cNvPr>
              <p:cNvSpPr/>
              <p:nvPr/>
            </p:nvSpPr>
            <p:spPr>
              <a:xfrm rot="6421986" flipH="1">
                <a:off x="4883944" y="-244801"/>
                <a:ext cx="51936" cy="1205369"/>
              </a:xfrm>
              <a:custGeom>
                <a:avLst/>
                <a:gdLst/>
                <a:ahLst/>
                <a:cxnLst/>
                <a:rect l="l" t="t" r="r" b="b"/>
                <a:pathLst>
                  <a:path w="2336" h="54216" extrusionOk="0">
                    <a:moveTo>
                      <a:pt x="289" y="0"/>
                    </a:moveTo>
                    <a:cubicBezTo>
                      <a:pt x="202" y="0"/>
                      <a:pt x="106" y="8"/>
                      <a:pt x="1" y="22"/>
                    </a:cubicBezTo>
                    <a:lnTo>
                      <a:pt x="1" y="54027"/>
                    </a:lnTo>
                    <a:cubicBezTo>
                      <a:pt x="372" y="54156"/>
                      <a:pt x="735" y="54215"/>
                      <a:pt x="1101" y="54215"/>
                    </a:cubicBezTo>
                    <a:cubicBezTo>
                      <a:pt x="1493" y="54215"/>
                      <a:pt x="1889" y="54148"/>
                      <a:pt x="2303" y="54027"/>
                    </a:cubicBezTo>
                    <a:cubicBezTo>
                      <a:pt x="2303" y="53827"/>
                      <a:pt x="2336" y="53627"/>
                      <a:pt x="2336" y="53427"/>
                    </a:cubicBezTo>
                    <a:cubicBezTo>
                      <a:pt x="2336" y="38049"/>
                      <a:pt x="2303" y="16234"/>
                      <a:pt x="2303" y="856"/>
                    </a:cubicBezTo>
                    <a:cubicBezTo>
                      <a:pt x="2303" y="284"/>
                      <a:pt x="2274" y="75"/>
                      <a:pt x="1958" y="75"/>
                    </a:cubicBezTo>
                    <a:cubicBezTo>
                      <a:pt x="1795" y="75"/>
                      <a:pt x="1554" y="131"/>
                      <a:pt x="1202" y="222"/>
                    </a:cubicBezTo>
                    <a:lnTo>
                      <a:pt x="1202" y="21738"/>
                    </a:lnTo>
                    <a:lnTo>
                      <a:pt x="1002" y="21738"/>
                    </a:lnTo>
                    <a:cubicBezTo>
                      <a:pt x="1002" y="21471"/>
                      <a:pt x="1002" y="21204"/>
                      <a:pt x="1002" y="20937"/>
                    </a:cubicBezTo>
                    <a:cubicBezTo>
                      <a:pt x="1002" y="14266"/>
                      <a:pt x="1002" y="7594"/>
                      <a:pt x="1002" y="923"/>
                    </a:cubicBezTo>
                    <a:cubicBezTo>
                      <a:pt x="1002" y="266"/>
                      <a:pt x="806" y="0"/>
                      <a:pt x="2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3390;p87">
                <a:extLst>
                  <a:ext uri="{FF2B5EF4-FFF2-40B4-BE49-F238E27FC236}">
                    <a16:creationId xmlns:a16="http://schemas.microsoft.com/office/drawing/2014/main" id="{5E727885-080C-7F0D-4CDB-C9940FB5B3B3}"/>
                  </a:ext>
                </a:extLst>
              </p:cNvPr>
              <p:cNvSpPr/>
              <p:nvPr/>
            </p:nvSpPr>
            <p:spPr>
              <a:xfrm rot="6421986" flipH="1">
                <a:off x="4724695" y="140648"/>
                <a:ext cx="3735" cy="314460"/>
              </a:xfrm>
              <a:custGeom>
                <a:avLst/>
                <a:gdLst/>
                <a:ahLst/>
                <a:cxnLst/>
                <a:rect l="l" t="t" r="r" b="b"/>
                <a:pathLst>
                  <a:path w="168" h="14144" extrusionOk="0">
                    <a:moveTo>
                      <a:pt x="1" y="0"/>
                    </a:moveTo>
                    <a:lnTo>
                      <a:pt x="1" y="14144"/>
                    </a:lnTo>
                    <a:lnTo>
                      <a:pt x="167" y="14144"/>
                    </a:lnTo>
                    <a:lnTo>
                      <a:pt x="167"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3391;p87">
                <a:extLst>
                  <a:ext uri="{FF2B5EF4-FFF2-40B4-BE49-F238E27FC236}">
                    <a16:creationId xmlns:a16="http://schemas.microsoft.com/office/drawing/2014/main" id="{535B7079-3105-FBD7-629A-BA3DCEBF88E6}"/>
                  </a:ext>
                </a:extLst>
              </p:cNvPr>
              <p:cNvSpPr/>
              <p:nvPr/>
            </p:nvSpPr>
            <p:spPr>
              <a:xfrm rot="6421986" flipH="1">
                <a:off x="4928814" y="329353"/>
                <a:ext cx="2246" cy="60095"/>
              </a:xfrm>
              <a:custGeom>
                <a:avLst/>
                <a:gdLst/>
                <a:ahLst/>
                <a:cxnLst/>
                <a:rect l="l" t="t" r="r" b="b"/>
                <a:pathLst>
                  <a:path w="101" h="2703" extrusionOk="0">
                    <a:moveTo>
                      <a:pt x="100" y="0"/>
                    </a:moveTo>
                    <a:cubicBezTo>
                      <a:pt x="67" y="0"/>
                      <a:pt x="34" y="33"/>
                      <a:pt x="0" y="33"/>
                    </a:cubicBezTo>
                    <a:lnTo>
                      <a:pt x="0" y="2702"/>
                    </a:lnTo>
                    <a:lnTo>
                      <a:pt x="100" y="2702"/>
                    </a:lnTo>
                    <a:lnTo>
                      <a:pt x="100"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3392;p87">
                <a:extLst>
                  <a:ext uri="{FF2B5EF4-FFF2-40B4-BE49-F238E27FC236}">
                    <a16:creationId xmlns:a16="http://schemas.microsoft.com/office/drawing/2014/main" id="{E63C61FA-BD38-EEA5-70B8-3244F75DA1B4}"/>
                  </a:ext>
                </a:extLst>
              </p:cNvPr>
              <p:cNvSpPr/>
              <p:nvPr/>
            </p:nvSpPr>
            <p:spPr>
              <a:xfrm rot="6421986" flipH="1">
                <a:off x="4365906" y="166814"/>
                <a:ext cx="11139" cy="43043"/>
              </a:xfrm>
              <a:custGeom>
                <a:avLst/>
                <a:gdLst/>
                <a:ahLst/>
                <a:cxnLst/>
                <a:rect l="l" t="t" r="r" b="b"/>
                <a:pathLst>
                  <a:path w="501" h="1936" extrusionOk="0">
                    <a:moveTo>
                      <a:pt x="200" y="1"/>
                    </a:moveTo>
                    <a:lnTo>
                      <a:pt x="200" y="1"/>
                    </a:lnTo>
                    <a:cubicBezTo>
                      <a:pt x="100" y="634"/>
                      <a:pt x="0" y="1301"/>
                      <a:pt x="267" y="1935"/>
                    </a:cubicBezTo>
                    <a:cubicBezTo>
                      <a:pt x="401" y="1268"/>
                      <a:pt x="501" y="634"/>
                      <a:pt x="20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3393;p87">
                <a:extLst>
                  <a:ext uri="{FF2B5EF4-FFF2-40B4-BE49-F238E27FC236}">
                    <a16:creationId xmlns:a16="http://schemas.microsoft.com/office/drawing/2014/main" id="{CB80B886-1C68-0F38-A3CC-DF394599D713}"/>
                  </a:ext>
                </a:extLst>
              </p:cNvPr>
              <p:cNvSpPr/>
              <p:nvPr/>
            </p:nvSpPr>
            <p:spPr>
              <a:xfrm rot="6421986" flipH="1">
                <a:off x="4332256" y="-1512497"/>
                <a:ext cx="327088" cy="3500987"/>
              </a:xfrm>
              <a:custGeom>
                <a:avLst/>
                <a:gdLst/>
                <a:ahLst/>
                <a:cxnLst/>
                <a:rect l="l" t="t" r="r" b="b"/>
                <a:pathLst>
                  <a:path w="14712" h="157470" extrusionOk="0">
                    <a:moveTo>
                      <a:pt x="7339" y="2102"/>
                    </a:moveTo>
                    <a:cubicBezTo>
                      <a:pt x="9708" y="8206"/>
                      <a:pt x="10875" y="14411"/>
                      <a:pt x="12977" y="20482"/>
                    </a:cubicBezTo>
                    <a:cubicBezTo>
                      <a:pt x="12009" y="20348"/>
                      <a:pt x="11242" y="20048"/>
                      <a:pt x="10442" y="19748"/>
                    </a:cubicBezTo>
                    <a:cubicBezTo>
                      <a:pt x="10141" y="19648"/>
                      <a:pt x="10208" y="19414"/>
                      <a:pt x="10175" y="19214"/>
                    </a:cubicBezTo>
                    <a:cubicBezTo>
                      <a:pt x="9841" y="15645"/>
                      <a:pt x="9207" y="12143"/>
                      <a:pt x="8540" y="8640"/>
                    </a:cubicBezTo>
                    <a:cubicBezTo>
                      <a:pt x="8340" y="7539"/>
                      <a:pt x="8007" y="6472"/>
                      <a:pt x="7439" y="5471"/>
                    </a:cubicBezTo>
                    <a:cubicBezTo>
                      <a:pt x="7039" y="5571"/>
                      <a:pt x="7039" y="5938"/>
                      <a:pt x="6906" y="6172"/>
                    </a:cubicBezTo>
                    <a:cubicBezTo>
                      <a:pt x="6239" y="7573"/>
                      <a:pt x="6038" y="9074"/>
                      <a:pt x="5805" y="10575"/>
                    </a:cubicBezTo>
                    <a:cubicBezTo>
                      <a:pt x="5505" y="12710"/>
                      <a:pt x="4871" y="14811"/>
                      <a:pt x="4604" y="16946"/>
                    </a:cubicBezTo>
                    <a:cubicBezTo>
                      <a:pt x="4471" y="17847"/>
                      <a:pt x="4504" y="18747"/>
                      <a:pt x="4471" y="19648"/>
                    </a:cubicBezTo>
                    <a:cubicBezTo>
                      <a:pt x="3637" y="20015"/>
                      <a:pt x="2769" y="20315"/>
                      <a:pt x="1735" y="20482"/>
                    </a:cubicBezTo>
                    <a:cubicBezTo>
                      <a:pt x="3804" y="14411"/>
                      <a:pt x="5004" y="8206"/>
                      <a:pt x="7339" y="2102"/>
                    </a:cubicBezTo>
                    <a:close/>
                    <a:moveTo>
                      <a:pt x="7339" y="6872"/>
                    </a:moveTo>
                    <a:cubicBezTo>
                      <a:pt x="9041" y="12676"/>
                      <a:pt x="9341" y="18614"/>
                      <a:pt x="9341" y="24685"/>
                    </a:cubicBezTo>
                    <a:lnTo>
                      <a:pt x="5371" y="24685"/>
                    </a:lnTo>
                    <a:cubicBezTo>
                      <a:pt x="5371" y="18647"/>
                      <a:pt x="5672" y="12710"/>
                      <a:pt x="7339" y="6872"/>
                    </a:cubicBezTo>
                    <a:close/>
                    <a:moveTo>
                      <a:pt x="9207" y="25219"/>
                    </a:moveTo>
                    <a:cubicBezTo>
                      <a:pt x="9374" y="25519"/>
                      <a:pt x="9341" y="25786"/>
                      <a:pt x="9274" y="26119"/>
                    </a:cubicBezTo>
                    <a:lnTo>
                      <a:pt x="5438" y="26119"/>
                    </a:lnTo>
                    <a:cubicBezTo>
                      <a:pt x="5371" y="25819"/>
                      <a:pt x="5338" y="25519"/>
                      <a:pt x="5471" y="25219"/>
                    </a:cubicBezTo>
                    <a:cubicBezTo>
                      <a:pt x="6148" y="25255"/>
                      <a:pt x="6836" y="25282"/>
                      <a:pt x="7522" y="25282"/>
                    </a:cubicBezTo>
                    <a:cubicBezTo>
                      <a:pt x="8086" y="25282"/>
                      <a:pt x="8650" y="25264"/>
                      <a:pt x="9207" y="25219"/>
                    </a:cubicBezTo>
                    <a:close/>
                    <a:moveTo>
                      <a:pt x="7205" y="26849"/>
                    </a:moveTo>
                    <a:cubicBezTo>
                      <a:pt x="7900" y="26849"/>
                      <a:pt x="8594" y="26884"/>
                      <a:pt x="9307" y="26920"/>
                    </a:cubicBezTo>
                    <a:cubicBezTo>
                      <a:pt x="9441" y="27820"/>
                      <a:pt x="9474" y="28654"/>
                      <a:pt x="9508" y="29588"/>
                    </a:cubicBezTo>
                    <a:lnTo>
                      <a:pt x="5238" y="29588"/>
                    </a:lnTo>
                    <a:cubicBezTo>
                      <a:pt x="5171" y="28688"/>
                      <a:pt x="5271" y="27820"/>
                      <a:pt x="5371" y="26953"/>
                    </a:cubicBezTo>
                    <a:cubicBezTo>
                      <a:pt x="5992" y="26876"/>
                      <a:pt x="6599" y="26849"/>
                      <a:pt x="7205" y="26849"/>
                    </a:cubicBezTo>
                    <a:close/>
                    <a:moveTo>
                      <a:pt x="6493" y="31968"/>
                    </a:moveTo>
                    <a:cubicBezTo>
                      <a:pt x="7010" y="31968"/>
                      <a:pt x="7206" y="32234"/>
                      <a:pt x="7206" y="32891"/>
                    </a:cubicBezTo>
                    <a:cubicBezTo>
                      <a:pt x="7206" y="39562"/>
                      <a:pt x="7239" y="46234"/>
                      <a:pt x="7239" y="52905"/>
                    </a:cubicBezTo>
                    <a:cubicBezTo>
                      <a:pt x="7239" y="53172"/>
                      <a:pt x="7239" y="53439"/>
                      <a:pt x="7239" y="53706"/>
                    </a:cubicBezTo>
                    <a:lnTo>
                      <a:pt x="7406" y="53706"/>
                    </a:lnTo>
                    <a:lnTo>
                      <a:pt x="7406" y="32190"/>
                    </a:lnTo>
                    <a:cubicBezTo>
                      <a:pt x="7770" y="32099"/>
                      <a:pt x="8018" y="32043"/>
                      <a:pt x="8186" y="32043"/>
                    </a:cubicBezTo>
                    <a:cubicBezTo>
                      <a:pt x="8511" y="32043"/>
                      <a:pt x="8540" y="32253"/>
                      <a:pt x="8540" y="32824"/>
                    </a:cubicBezTo>
                    <a:cubicBezTo>
                      <a:pt x="8540" y="48202"/>
                      <a:pt x="8540" y="70017"/>
                      <a:pt x="8540" y="85395"/>
                    </a:cubicBezTo>
                    <a:cubicBezTo>
                      <a:pt x="8540" y="85595"/>
                      <a:pt x="8507" y="85795"/>
                      <a:pt x="8507" y="86029"/>
                    </a:cubicBezTo>
                    <a:cubicBezTo>
                      <a:pt x="8091" y="86133"/>
                      <a:pt x="7703" y="86192"/>
                      <a:pt x="7313" y="86192"/>
                    </a:cubicBezTo>
                    <a:cubicBezTo>
                      <a:pt x="6952" y="86192"/>
                      <a:pt x="6590" y="86141"/>
                      <a:pt x="6205" y="86029"/>
                    </a:cubicBezTo>
                    <a:lnTo>
                      <a:pt x="6205" y="31990"/>
                    </a:lnTo>
                    <a:cubicBezTo>
                      <a:pt x="6311" y="31976"/>
                      <a:pt x="6407" y="31968"/>
                      <a:pt x="6493" y="31968"/>
                    </a:cubicBezTo>
                    <a:close/>
                    <a:moveTo>
                      <a:pt x="6005" y="86563"/>
                    </a:moveTo>
                    <a:cubicBezTo>
                      <a:pt x="6072" y="86629"/>
                      <a:pt x="6139" y="86696"/>
                      <a:pt x="6205" y="86763"/>
                    </a:cubicBezTo>
                    <a:cubicBezTo>
                      <a:pt x="5638" y="87697"/>
                      <a:pt x="5104" y="88597"/>
                      <a:pt x="4537" y="89498"/>
                    </a:cubicBezTo>
                    <a:cubicBezTo>
                      <a:pt x="4437" y="89698"/>
                      <a:pt x="4271" y="89898"/>
                      <a:pt x="4037" y="89932"/>
                    </a:cubicBezTo>
                    <a:cubicBezTo>
                      <a:pt x="3697" y="89945"/>
                      <a:pt x="3356" y="89959"/>
                      <a:pt x="3004" y="89959"/>
                    </a:cubicBezTo>
                    <a:cubicBezTo>
                      <a:pt x="2494" y="89959"/>
                      <a:pt x="1961" y="89930"/>
                      <a:pt x="1368" y="89832"/>
                    </a:cubicBezTo>
                    <a:cubicBezTo>
                      <a:pt x="2936" y="88597"/>
                      <a:pt x="4637" y="87830"/>
                      <a:pt x="6005" y="86563"/>
                    </a:cubicBezTo>
                    <a:close/>
                    <a:moveTo>
                      <a:pt x="7239" y="86596"/>
                    </a:moveTo>
                    <a:cubicBezTo>
                      <a:pt x="8107" y="86596"/>
                      <a:pt x="8874" y="86629"/>
                      <a:pt x="9608" y="87263"/>
                    </a:cubicBezTo>
                    <a:cubicBezTo>
                      <a:pt x="10342" y="87930"/>
                      <a:pt x="11276" y="88397"/>
                      <a:pt x="12143" y="88964"/>
                    </a:cubicBezTo>
                    <a:cubicBezTo>
                      <a:pt x="12510" y="89198"/>
                      <a:pt x="12843" y="89465"/>
                      <a:pt x="13177" y="89832"/>
                    </a:cubicBezTo>
                    <a:cubicBezTo>
                      <a:pt x="11219" y="89902"/>
                      <a:pt x="9278" y="89973"/>
                      <a:pt x="7295" y="89973"/>
                    </a:cubicBezTo>
                    <a:cubicBezTo>
                      <a:pt x="6473" y="89973"/>
                      <a:pt x="5644" y="89961"/>
                      <a:pt x="4804" y="89932"/>
                    </a:cubicBezTo>
                    <a:cubicBezTo>
                      <a:pt x="5371" y="88797"/>
                      <a:pt x="5972" y="87830"/>
                      <a:pt x="6639" y="86896"/>
                    </a:cubicBezTo>
                    <a:cubicBezTo>
                      <a:pt x="6806" y="86663"/>
                      <a:pt x="7006" y="86596"/>
                      <a:pt x="7239" y="86596"/>
                    </a:cubicBezTo>
                    <a:close/>
                    <a:moveTo>
                      <a:pt x="6794" y="91210"/>
                    </a:moveTo>
                    <a:cubicBezTo>
                      <a:pt x="7268" y="91210"/>
                      <a:pt x="7306" y="91421"/>
                      <a:pt x="7306" y="92200"/>
                    </a:cubicBezTo>
                    <a:cubicBezTo>
                      <a:pt x="7339" y="95069"/>
                      <a:pt x="7339" y="97937"/>
                      <a:pt x="7373" y="100806"/>
                    </a:cubicBezTo>
                    <a:cubicBezTo>
                      <a:pt x="7573" y="97871"/>
                      <a:pt x="7606" y="94935"/>
                      <a:pt x="7606" y="92033"/>
                    </a:cubicBezTo>
                    <a:cubicBezTo>
                      <a:pt x="7606" y="91338"/>
                      <a:pt x="7629" y="91222"/>
                      <a:pt x="8158" y="91222"/>
                    </a:cubicBezTo>
                    <a:cubicBezTo>
                      <a:pt x="8264" y="91222"/>
                      <a:pt x="8390" y="91227"/>
                      <a:pt x="8540" y="91233"/>
                    </a:cubicBezTo>
                    <a:cubicBezTo>
                      <a:pt x="8640" y="107311"/>
                      <a:pt x="8607" y="141168"/>
                      <a:pt x="8574" y="157280"/>
                    </a:cubicBezTo>
                    <a:cubicBezTo>
                      <a:pt x="8201" y="157404"/>
                      <a:pt x="7829" y="157456"/>
                      <a:pt x="7451" y="157456"/>
                    </a:cubicBezTo>
                    <a:cubicBezTo>
                      <a:pt x="7014" y="157456"/>
                      <a:pt x="6569" y="157387"/>
                      <a:pt x="6105" y="157280"/>
                    </a:cubicBezTo>
                    <a:cubicBezTo>
                      <a:pt x="6072" y="141168"/>
                      <a:pt x="6072" y="107344"/>
                      <a:pt x="6172" y="91266"/>
                    </a:cubicBezTo>
                    <a:cubicBezTo>
                      <a:pt x="6436" y="91233"/>
                      <a:pt x="6638" y="91210"/>
                      <a:pt x="6794" y="91210"/>
                    </a:cubicBezTo>
                    <a:close/>
                    <a:moveTo>
                      <a:pt x="7306" y="1"/>
                    </a:moveTo>
                    <a:cubicBezTo>
                      <a:pt x="5705" y="4137"/>
                      <a:pt x="4337" y="8373"/>
                      <a:pt x="3136" y="12643"/>
                    </a:cubicBezTo>
                    <a:cubicBezTo>
                      <a:pt x="2403" y="15278"/>
                      <a:pt x="1802" y="17947"/>
                      <a:pt x="835" y="20549"/>
                    </a:cubicBezTo>
                    <a:cubicBezTo>
                      <a:pt x="735" y="20815"/>
                      <a:pt x="401" y="21116"/>
                      <a:pt x="735" y="21416"/>
                    </a:cubicBezTo>
                    <a:cubicBezTo>
                      <a:pt x="841" y="21523"/>
                      <a:pt x="959" y="21560"/>
                      <a:pt x="1081" y="21560"/>
                    </a:cubicBezTo>
                    <a:cubicBezTo>
                      <a:pt x="1263" y="21560"/>
                      <a:pt x="1455" y="21476"/>
                      <a:pt x="1635" y="21416"/>
                    </a:cubicBezTo>
                    <a:cubicBezTo>
                      <a:pt x="2636" y="21082"/>
                      <a:pt x="3603" y="20782"/>
                      <a:pt x="4704" y="20415"/>
                    </a:cubicBezTo>
                    <a:lnTo>
                      <a:pt x="4704" y="20415"/>
                    </a:lnTo>
                    <a:cubicBezTo>
                      <a:pt x="4337" y="23417"/>
                      <a:pt x="4671" y="26353"/>
                      <a:pt x="4304" y="29255"/>
                    </a:cubicBezTo>
                    <a:cubicBezTo>
                      <a:pt x="4170" y="30289"/>
                      <a:pt x="4304" y="30389"/>
                      <a:pt x="5405" y="30556"/>
                    </a:cubicBezTo>
                    <a:cubicBezTo>
                      <a:pt x="5405" y="30823"/>
                      <a:pt x="5405" y="31023"/>
                      <a:pt x="5405" y="31256"/>
                    </a:cubicBezTo>
                    <a:cubicBezTo>
                      <a:pt x="5405" y="47268"/>
                      <a:pt x="5438" y="69684"/>
                      <a:pt x="5438" y="85695"/>
                    </a:cubicBezTo>
                    <a:cubicBezTo>
                      <a:pt x="5438" y="86196"/>
                      <a:pt x="5271" y="86529"/>
                      <a:pt x="4838" y="86796"/>
                    </a:cubicBezTo>
                    <a:cubicBezTo>
                      <a:pt x="3403" y="87697"/>
                      <a:pt x="1969" y="88664"/>
                      <a:pt x="535" y="89598"/>
                    </a:cubicBezTo>
                    <a:cubicBezTo>
                      <a:pt x="301" y="89765"/>
                      <a:pt x="1" y="89832"/>
                      <a:pt x="34" y="90198"/>
                    </a:cubicBezTo>
                    <a:cubicBezTo>
                      <a:pt x="234" y="90465"/>
                      <a:pt x="501" y="90399"/>
                      <a:pt x="768" y="90432"/>
                    </a:cubicBezTo>
                    <a:cubicBezTo>
                      <a:pt x="1658" y="90521"/>
                      <a:pt x="2547" y="90565"/>
                      <a:pt x="3427" y="90565"/>
                    </a:cubicBezTo>
                    <a:cubicBezTo>
                      <a:pt x="3867" y="90565"/>
                      <a:pt x="4304" y="90554"/>
                      <a:pt x="4738" y="90532"/>
                    </a:cubicBezTo>
                    <a:cubicBezTo>
                      <a:pt x="4777" y="90530"/>
                      <a:pt x="4814" y="90529"/>
                      <a:pt x="4850" y="90529"/>
                    </a:cubicBezTo>
                    <a:cubicBezTo>
                      <a:pt x="5387" y="90529"/>
                      <a:pt x="5505" y="90767"/>
                      <a:pt x="5505" y="91299"/>
                    </a:cubicBezTo>
                    <a:cubicBezTo>
                      <a:pt x="5505" y="101640"/>
                      <a:pt x="5538" y="105543"/>
                      <a:pt x="5471" y="115884"/>
                    </a:cubicBezTo>
                    <a:cubicBezTo>
                      <a:pt x="5438" y="121221"/>
                      <a:pt x="5405" y="151909"/>
                      <a:pt x="5438" y="157280"/>
                    </a:cubicBezTo>
                    <a:cubicBezTo>
                      <a:pt x="5438" y="157410"/>
                      <a:pt x="5438" y="157457"/>
                      <a:pt x="5440" y="157457"/>
                    </a:cubicBezTo>
                    <a:cubicBezTo>
                      <a:pt x="5444" y="157457"/>
                      <a:pt x="5461" y="157120"/>
                      <a:pt x="5521" y="157120"/>
                    </a:cubicBezTo>
                    <a:cubicBezTo>
                      <a:pt x="5543" y="157120"/>
                      <a:pt x="5570" y="157163"/>
                      <a:pt x="5605" y="157280"/>
                    </a:cubicBezTo>
                    <a:cubicBezTo>
                      <a:pt x="6264" y="157390"/>
                      <a:pt x="6912" y="157469"/>
                      <a:pt x="7579" y="157469"/>
                    </a:cubicBezTo>
                    <a:cubicBezTo>
                      <a:pt x="8127" y="157469"/>
                      <a:pt x="8687" y="157415"/>
                      <a:pt x="9274" y="157280"/>
                    </a:cubicBezTo>
                    <a:cubicBezTo>
                      <a:pt x="9274" y="140801"/>
                      <a:pt x="9107" y="107144"/>
                      <a:pt x="9241" y="90565"/>
                    </a:cubicBezTo>
                    <a:cubicBezTo>
                      <a:pt x="9708" y="90549"/>
                      <a:pt x="10173" y="90547"/>
                      <a:pt x="10635" y="90547"/>
                    </a:cubicBezTo>
                    <a:cubicBezTo>
                      <a:pt x="10789" y="90547"/>
                      <a:pt x="10943" y="90547"/>
                      <a:pt x="11096" y="90547"/>
                    </a:cubicBezTo>
                    <a:cubicBezTo>
                      <a:pt x="12324" y="90547"/>
                      <a:pt x="13533" y="90532"/>
                      <a:pt x="14711" y="90265"/>
                    </a:cubicBezTo>
                    <a:cubicBezTo>
                      <a:pt x="14611" y="89832"/>
                      <a:pt x="14378" y="89731"/>
                      <a:pt x="14178" y="89598"/>
                    </a:cubicBezTo>
                    <a:cubicBezTo>
                      <a:pt x="12743" y="88664"/>
                      <a:pt x="11309" y="87697"/>
                      <a:pt x="9841" y="86763"/>
                    </a:cubicBezTo>
                    <a:cubicBezTo>
                      <a:pt x="9408" y="86496"/>
                      <a:pt x="9241" y="86196"/>
                      <a:pt x="9241" y="85662"/>
                    </a:cubicBezTo>
                    <a:cubicBezTo>
                      <a:pt x="9274" y="69717"/>
                      <a:pt x="9274" y="47301"/>
                      <a:pt x="9307" y="31323"/>
                    </a:cubicBezTo>
                    <a:cubicBezTo>
                      <a:pt x="9307" y="31056"/>
                      <a:pt x="9241" y="30756"/>
                      <a:pt x="9408" y="30522"/>
                    </a:cubicBezTo>
                    <a:cubicBezTo>
                      <a:pt x="10375" y="30422"/>
                      <a:pt x="10475" y="30289"/>
                      <a:pt x="10408" y="29288"/>
                    </a:cubicBezTo>
                    <a:cubicBezTo>
                      <a:pt x="10408" y="29188"/>
                      <a:pt x="10408" y="29055"/>
                      <a:pt x="10375" y="28921"/>
                    </a:cubicBezTo>
                    <a:cubicBezTo>
                      <a:pt x="10008" y="26119"/>
                      <a:pt x="10342" y="23284"/>
                      <a:pt x="10008" y="20415"/>
                    </a:cubicBezTo>
                    <a:lnTo>
                      <a:pt x="10008" y="20415"/>
                    </a:lnTo>
                    <a:cubicBezTo>
                      <a:pt x="11175" y="20782"/>
                      <a:pt x="12210" y="21149"/>
                      <a:pt x="13277" y="21483"/>
                    </a:cubicBezTo>
                    <a:cubicBezTo>
                      <a:pt x="13394" y="21516"/>
                      <a:pt x="13519" y="21549"/>
                      <a:pt x="13644" y="21549"/>
                    </a:cubicBezTo>
                    <a:cubicBezTo>
                      <a:pt x="13769" y="21549"/>
                      <a:pt x="13894" y="21516"/>
                      <a:pt x="14011" y="21416"/>
                    </a:cubicBezTo>
                    <a:cubicBezTo>
                      <a:pt x="14211" y="21182"/>
                      <a:pt x="14044" y="20949"/>
                      <a:pt x="13944" y="20715"/>
                    </a:cubicBezTo>
                    <a:cubicBezTo>
                      <a:pt x="13444" y="19314"/>
                      <a:pt x="12943" y="17913"/>
                      <a:pt x="12576" y="16446"/>
                    </a:cubicBezTo>
                    <a:cubicBezTo>
                      <a:pt x="11175" y="10975"/>
                      <a:pt x="9508" y="5571"/>
                      <a:pt x="7506" y="234"/>
                    </a:cubicBezTo>
                    <a:cubicBezTo>
                      <a:pt x="7473" y="134"/>
                      <a:pt x="7473" y="1"/>
                      <a:pt x="730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6" name="Google Shape;3394;p87">
            <a:extLst>
              <a:ext uri="{FF2B5EF4-FFF2-40B4-BE49-F238E27FC236}">
                <a16:creationId xmlns:a16="http://schemas.microsoft.com/office/drawing/2014/main" id="{E71EB074-B58E-4780-65CC-5FF0971860A2}"/>
              </a:ext>
            </a:extLst>
          </p:cNvPr>
          <p:cNvGrpSpPr/>
          <p:nvPr/>
        </p:nvGrpSpPr>
        <p:grpSpPr>
          <a:xfrm>
            <a:off x="-3677644" y="7297340"/>
            <a:ext cx="3677644" cy="1344077"/>
            <a:chOff x="2733178" y="4096940"/>
            <a:chExt cx="3677644" cy="1344077"/>
          </a:xfrm>
        </p:grpSpPr>
        <p:grpSp>
          <p:nvGrpSpPr>
            <p:cNvPr id="37" name="Google Shape;3395;p87">
              <a:extLst>
                <a:ext uri="{FF2B5EF4-FFF2-40B4-BE49-F238E27FC236}">
                  <a16:creationId xmlns:a16="http://schemas.microsoft.com/office/drawing/2014/main" id="{869C343D-4D25-6322-F830-07EE005D330E}"/>
                </a:ext>
              </a:extLst>
            </p:cNvPr>
            <p:cNvGrpSpPr/>
            <p:nvPr/>
          </p:nvGrpSpPr>
          <p:grpSpPr>
            <a:xfrm>
              <a:off x="2967591" y="4096940"/>
              <a:ext cx="3443230" cy="1338264"/>
              <a:chOff x="2662791" y="3792140"/>
              <a:chExt cx="3443230" cy="1338264"/>
            </a:xfrm>
          </p:grpSpPr>
          <p:sp>
            <p:nvSpPr>
              <p:cNvPr id="54" name="Google Shape;3396;p87">
                <a:extLst>
                  <a:ext uri="{FF2B5EF4-FFF2-40B4-BE49-F238E27FC236}">
                    <a16:creationId xmlns:a16="http://schemas.microsoft.com/office/drawing/2014/main" id="{992B17F2-958C-3240-200C-4970105CC680}"/>
                  </a:ext>
                </a:extLst>
              </p:cNvPr>
              <p:cNvSpPr/>
              <p:nvPr/>
            </p:nvSpPr>
            <p:spPr>
              <a:xfrm rot="4378014">
                <a:off x="5675345" y="3860967"/>
                <a:ext cx="87530" cy="395298"/>
              </a:xfrm>
              <a:custGeom>
                <a:avLst/>
                <a:gdLst/>
                <a:ahLst/>
                <a:cxnLst/>
                <a:rect l="l" t="t" r="r" b="b"/>
                <a:pathLst>
                  <a:path w="3937" h="17780" extrusionOk="0">
                    <a:moveTo>
                      <a:pt x="1968" y="0"/>
                    </a:moveTo>
                    <a:cubicBezTo>
                      <a:pt x="267" y="5804"/>
                      <a:pt x="0" y="11775"/>
                      <a:pt x="0" y="17779"/>
                    </a:cubicBezTo>
                    <a:lnTo>
                      <a:pt x="3936" y="17779"/>
                    </a:lnTo>
                    <a:cubicBezTo>
                      <a:pt x="3936" y="11742"/>
                      <a:pt x="3636" y="5804"/>
                      <a:pt x="196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3397;p87">
                <a:extLst>
                  <a:ext uri="{FF2B5EF4-FFF2-40B4-BE49-F238E27FC236}">
                    <a16:creationId xmlns:a16="http://schemas.microsoft.com/office/drawing/2014/main" id="{8204ECCD-BAA5-928D-9B29-194E60F97042}"/>
                  </a:ext>
                </a:extLst>
              </p:cNvPr>
              <p:cNvSpPr/>
              <p:nvPr/>
            </p:nvSpPr>
            <p:spPr>
              <a:xfrm rot="4378014">
                <a:off x="5688802" y="3825155"/>
                <a:ext cx="250696" cy="408660"/>
              </a:xfrm>
              <a:custGeom>
                <a:avLst/>
                <a:gdLst/>
                <a:ahLst/>
                <a:cxnLst/>
                <a:rect l="l" t="t" r="r" b="b"/>
                <a:pathLst>
                  <a:path w="11276" h="18381" extrusionOk="0">
                    <a:moveTo>
                      <a:pt x="5638" y="1"/>
                    </a:moveTo>
                    <a:cubicBezTo>
                      <a:pt x="3303" y="6105"/>
                      <a:pt x="2102" y="12310"/>
                      <a:pt x="1" y="18381"/>
                    </a:cubicBezTo>
                    <a:cubicBezTo>
                      <a:pt x="1035" y="18214"/>
                      <a:pt x="1902" y="17914"/>
                      <a:pt x="2736" y="17547"/>
                    </a:cubicBezTo>
                    <a:cubicBezTo>
                      <a:pt x="2769" y="16613"/>
                      <a:pt x="2769" y="15712"/>
                      <a:pt x="2869" y="14845"/>
                    </a:cubicBezTo>
                    <a:cubicBezTo>
                      <a:pt x="3136" y="12710"/>
                      <a:pt x="3770" y="10609"/>
                      <a:pt x="4104" y="8474"/>
                    </a:cubicBezTo>
                    <a:cubicBezTo>
                      <a:pt x="4304" y="6973"/>
                      <a:pt x="4504" y="5472"/>
                      <a:pt x="5204" y="4071"/>
                    </a:cubicBezTo>
                    <a:cubicBezTo>
                      <a:pt x="5305" y="3804"/>
                      <a:pt x="5338" y="3470"/>
                      <a:pt x="5738" y="3370"/>
                    </a:cubicBezTo>
                    <a:cubicBezTo>
                      <a:pt x="6305" y="4371"/>
                      <a:pt x="6639" y="5405"/>
                      <a:pt x="6839" y="6539"/>
                    </a:cubicBezTo>
                    <a:cubicBezTo>
                      <a:pt x="7506" y="10041"/>
                      <a:pt x="8107" y="13544"/>
                      <a:pt x="8473" y="17080"/>
                    </a:cubicBezTo>
                    <a:cubicBezTo>
                      <a:pt x="8507" y="17313"/>
                      <a:pt x="8440" y="17547"/>
                      <a:pt x="8740" y="17647"/>
                    </a:cubicBezTo>
                    <a:cubicBezTo>
                      <a:pt x="9508" y="17914"/>
                      <a:pt x="10308" y="18247"/>
                      <a:pt x="11275" y="18381"/>
                    </a:cubicBezTo>
                    <a:cubicBezTo>
                      <a:pt x="9174" y="12310"/>
                      <a:pt x="8006" y="6072"/>
                      <a:pt x="563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3398;p87">
                <a:extLst>
                  <a:ext uri="{FF2B5EF4-FFF2-40B4-BE49-F238E27FC236}">
                    <a16:creationId xmlns:a16="http://schemas.microsoft.com/office/drawing/2014/main" id="{A15BEE7F-1D32-6FCC-6401-483B85C94655}"/>
                  </a:ext>
                </a:extLst>
              </p:cNvPr>
              <p:cNvSpPr/>
              <p:nvPr/>
            </p:nvSpPr>
            <p:spPr>
              <a:xfrm rot="4378014">
                <a:off x="5465671" y="4118263"/>
                <a:ext cx="89754" cy="20788"/>
              </a:xfrm>
              <a:custGeom>
                <a:avLst/>
                <a:gdLst/>
                <a:ahLst/>
                <a:cxnLst/>
                <a:rect l="l" t="t" r="r" b="b"/>
                <a:pathLst>
                  <a:path w="4037" h="935" extrusionOk="0">
                    <a:moveTo>
                      <a:pt x="3870" y="0"/>
                    </a:moveTo>
                    <a:cubicBezTo>
                      <a:pt x="3236" y="67"/>
                      <a:pt x="2603" y="92"/>
                      <a:pt x="1973" y="92"/>
                    </a:cubicBezTo>
                    <a:cubicBezTo>
                      <a:pt x="1343" y="92"/>
                      <a:pt x="718" y="67"/>
                      <a:pt x="101" y="33"/>
                    </a:cubicBezTo>
                    <a:cubicBezTo>
                      <a:pt x="1" y="334"/>
                      <a:pt x="34" y="601"/>
                      <a:pt x="67" y="934"/>
                    </a:cubicBezTo>
                    <a:lnTo>
                      <a:pt x="3903" y="934"/>
                    </a:lnTo>
                    <a:cubicBezTo>
                      <a:pt x="3970" y="601"/>
                      <a:pt x="4037" y="300"/>
                      <a:pt x="3870" y="0"/>
                    </a:cubicBezTo>
                    <a:close/>
                  </a:path>
                </a:pathLst>
              </a:custGeom>
              <a:solidFill>
                <a:srgbClr val="FFD0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3399;p87">
                <a:extLst>
                  <a:ext uri="{FF2B5EF4-FFF2-40B4-BE49-F238E27FC236}">
                    <a16:creationId xmlns:a16="http://schemas.microsoft.com/office/drawing/2014/main" id="{0B7FCC78-4DEF-878D-21E5-406FFB37B17E}"/>
                  </a:ext>
                </a:extLst>
              </p:cNvPr>
              <p:cNvSpPr/>
              <p:nvPr/>
            </p:nvSpPr>
            <p:spPr>
              <a:xfrm rot="4378014">
                <a:off x="3385778" y="4031120"/>
                <a:ext cx="56382" cy="1467226"/>
              </a:xfrm>
              <a:custGeom>
                <a:avLst/>
                <a:gdLst/>
                <a:ahLst/>
                <a:cxnLst/>
                <a:rect l="l" t="t" r="r" b="b"/>
                <a:pathLst>
                  <a:path w="2536" h="65994" extrusionOk="0">
                    <a:moveTo>
                      <a:pt x="724" y="1"/>
                    </a:moveTo>
                    <a:cubicBezTo>
                      <a:pt x="561" y="1"/>
                      <a:pt x="348" y="28"/>
                      <a:pt x="67" y="71"/>
                    </a:cubicBezTo>
                    <a:cubicBezTo>
                      <a:pt x="1" y="16149"/>
                      <a:pt x="1" y="49706"/>
                      <a:pt x="34" y="65818"/>
                    </a:cubicBezTo>
                    <a:cubicBezTo>
                      <a:pt x="480" y="65925"/>
                      <a:pt x="926" y="65994"/>
                      <a:pt x="1368" y="65994"/>
                    </a:cubicBezTo>
                    <a:cubicBezTo>
                      <a:pt x="1751" y="65994"/>
                      <a:pt x="2130" y="65942"/>
                      <a:pt x="2502" y="65818"/>
                    </a:cubicBezTo>
                    <a:cubicBezTo>
                      <a:pt x="2536" y="49706"/>
                      <a:pt x="2536" y="16082"/>
                      <a:pt x="2469" y="4"/>
                    </a:cubicBezTo>
                    <a:cubicBezTo>
                      <a:pt x="1535" y="4"/>
                      <a:pt x="1535" y="4"/>
                      <a:pt x="1535" y="805"/>
                    </a:cubicBezTo>
                    <a:cubicBezTo>
                      <a:pt x="1535" y="3740"/>
                      <a:pt x="1502" y="6675"/>
                      <a:pt x="1301" y="9611"/>
                    </a:cubicBezTo>
                    <a:cubicBezTo>
                      <a:pt x="1235" y="6742"/>
                      <a:pt x="1235" y="3873"/>
                      <a:pt x="1235" y="1005"/>
                    </a:cubicBezTo>
                    <a:cubicBezTo>
                      <a:pt x="1235" y="234"/>
                      <a:pt x="1198" y="1"/>
                      <a:pt x="7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3400;p87">
                <a:extLst>
                  <a:ext uri="{FF2B5EF4-FFF2-40B4-BE49-F238E27FC236}">
                    <a16:creationId xmlns:a16="http://schemas.microsoft.com/office/drawing/2014/main" id="{8F88641A-095F-76DE-CE49-1939025212E2}"/>
                  </a:ext>
                </a:extLst>
              </p:cNvPr>
              <p:cNvSpPr/>
              <p:nvPr/>
            </p:nvSpPr>
            <p:spPr>
              <a:xfrm rot="4378014">
                <a:off x="3893620" y="4549091"/>
                <a:ext cx="22" cy="152050"/>
              </a:xfrm>
              <a:custGeom>
                <a:avLst/>
                <a:gdLst/>
                <a:ahLst/>
                <a:cxnLst/>
                <a:rect l="l" t="t" r="r" b="b"/>
                <a:pathLst>
                  <a:path w="1" h="6839" extrusionOk="0">
                    <a:moveTo>
                      <a:pt x="1" y="0"/>
                    </a:moveTo>
                    <a:lnTo>
                      <a:pt x="1" y="0"/>
                    </a:lnTo>
                    <a:lnTo>
                      <a:pt x="1" y="6838"/>
                    </a:lnTo>
                    <a:lnTo>
                      <a:pt x="1" y="6838"/>
                    </a:lnTo>
                    <a:close/>
                  </a:path>
                </a:pathLst>
              </a:custGeom>
              <a:solidFill>
                <a:srgbClr val="8C501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3401;p87">
                <a:extLst>
                  <a:ext uri="{FF2B5EF4-FFF2-40B4-BE49-F238E27FC236}">
                    <a16:creationId xmlns:a16="http://schemas.microsoft.com/office/drawing/2014/main" id="{37D7651A-EFD8-CF26-A3B3-FB017DC47A3C}"/>
                  </a:ext>
                </a:extLst>
              </p:cNvPr>
              <p:cNvSpPr/>
              <p:nvPr/>
            </p:nvSpPr>
            <p:spPr>
              <a:xfrm rot="4378014">
                <a:off x="5435920" y="4128817"/>
                <a:ext cx="36373" cy="31170"/>
              </a:xfrm>
              <a:custGeom>
                <a:avLst/>
                <a:gdLst/>
                <a:ahLst/>
                <a:cxnLst/>
                <a:rect l="l" t="t" r="r" b="b"/>
                <a:pathLst>
                  <a:path w="1636" h="1402" extrusionOk="0">
                    <a:moveTo>
                      <a:pt x="801" y="1"/>
                    </a:moveTo>
                    <a:cubicBezTo>
                      <a:pt x="368" y="1"/>
                      <a:pt x="1" y="234"/>
                      <a:pt x="34" y="701"/>
                    </a:cubicBezTo>
                    <a:cubicBezTo>
                      <a:pt x="34" y="1202"/>
                      <a:pt x="468" y="1368"/>
                      <a:pt x="901" y="1402"/>
                    </a:cubicBezTo>
                    <a:cubicBezTo>
                      <a:pt x="1335" y="1368"/>
                      <a:pt x="1635" y="1202"/>
                      <a:pt x="1635" y="735"/>
                    </a:cubicBezTo>
                    <a:cubicBezTo>
                      <a:pt x="1635" y="201"/>
                      <a:pt x="1268" y="1"/>
                      <a:pt x="801" y="1"/>
                    </a:cubicBezTo>
                    <a:close/>
                  </a:path>
                </a:pathLst>
              </a:custGeom>
              <a:solidFill>
                <a:srgbClr val="F020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3402;p87">
                <a:extLst>
                  <a:ext uri="{FF2B5EF4-FFF2-40B4-BE49-F238E27FC236}">
                    <a16:creationId xmlns:a16="http://schemas.microsoft.com/office/drawing/2014/main" id="{DF39CAC4-57BA-CA2F-170A-AAA4F9936356}"/>
                  </a:ext>
                </a:extLst>
              </p:cNvPr>
              <p:cNvSpPr/>
              <p:nvPr/>
            </p:nvSpPr>
            <p:spPr>
              <a:xfrm rot="9766733">
                <a:off x="2645264" y="4516744"/>
                <a:ext cx="2839287" cy="81698"/>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3403;p87">
                <a:extLst>
                  <a:ext uri="{FF2B5EF4-FFF2-40B4-BE49-F238E27FC236}">
                    <a16:creationId xmlns:a16="http://schemas.microsoft.com/office/drawing/2014/main" id="{B70927CB-EFFC-757A-7BD7-9EBD6372C506}"/>
                  </a:ext>
                </a:extLst>
              </p:cNvPr>
              <p:cNvSpPr/>
              <p:nvPr/>
            </p:nvSpPr>
            <p:spPr>
              <a:xfrm rot="4378014">
                <a:off x="4097189" y="4532895"/>
                <a:ext cx="185443" cy="75836"/>
              </a:xfrm>
              <a:custGeom>
                <a:avLst/>
                <a:gdLst/>
                <a:ahLst/>
                <a:cxnLst/>
                <a:rect l="l" t="t" r="r" b="b"/>
                <a:pathLst>
                  <a:path w="8341" h="3411" extrusionOk="0">
                    <a:moveTo>
                      <a:pt x="2436" y="0"/>
                    </a:moveTo>
                    <a:cubicBezTo>
                      <a:pt x="2169" y="0"/>
                      <a:pt x="1969" y="67"/>
                      <a:pt x="1802" y="334"/>
                    </a:cubicBezTo>
                    <a:cubicBezTo>
                      <a:pt x="1168" y="1268"/>
                      <a:pt x="568" y="2235"/>
                      <a:pt x="1" y="3369"/>
                    </a:cubicBezTo>
                    <a:cubicBezTo>
                      <a:pt x="831" y="3399"/>
                      <a:pt x="1653" y="3411"/>
                      <a:pt x="2470" y="3411"/>
                    </a:cubicBezTo>
                    <a:cubicBezTo>
                      <a:pt x="4441" y="3411"/>
                      <a:pt x="6383" y="3340"/>
                      <a:pt x="8340" y="3269"/>
                    </a:cubicBezTo>
                    <a:cubicBezTo>
                      <a:pt x="8040" y="2902"/>
                      <a:pt x="7673" y="2636"/>
                      <a:pt x="7306" y="2402"/>
                    </a:cubicBezTo>
                    <a:cubicBezTo>
                      <a:pt x="6472" y="1835"/>
                      <a:pt x="5538" y="1368"/>
                      <a:pt x="4771" y="701"/>
                    </a:cubicBezTo>
                    <a:cubicBezTo>
                      <a:pt x="4071" y="67"/>
                      <a:pt x="3270" y="34"/>
                      <a:pt x="2436" y="0"/>
                    </a:cubicBezTo>
                    <a:close/>
                  </a:path>
                </a:pathLst>
              </a:custGeom>
              <a:solidFill>
                <a:srgbClr val="FFD0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3404;p87">
                <a:extLst>
                  <a:ext uri="{FF2B5EF4-FFF2-40B4-BE49-F238E27FC236}">
                    <a16:creationId xmlns:a16="http://schemas.microsoft.com/office/drawing/2014/main" id="{1F3FCA01-9CBC-32FE-C614-BBDB8D185A5D}"/>
                  </a:ext>
                </a:extLst>
              </p:cNvPr>
              <p:cNvSpPr/>
              <p:nvPr/>
            </p:nvSpPr>
            <p:spPr>
              <a:xfrm rot="4378014">
                <a:off x="5408296" y="4114452"/>
                <a:ext cx="95690" cy="60184"/>
              </a:xfrm>
              <a:custGeom>
                <a:avLst/>
                <a:gdLst/>
                <a:ahLst/>
                <a:cxnLst/>
                <a:rect l="l" t="t" r="r" b="b"/>
                <a:pathLst>
                  <a:path w="4304" h="2707" extrusionOk="0">
                    <a:moveTo>
                      <a:pt x="2018" y="0"/>
                    </a:moveTo>
                    <a:cubicBezTo>
                      <a:pt x="1412" y="0"/>
                      <a:pt x="807" y="27"/>
                      <a:pt x="201" y="105"/>
                    </a:cubicBezTo>
                    <a:cubicBezTo>
                      <a:pt x="101" y="972"/>
                      <a:pt x="1" y="1840"/>
                      <a:pt x="68" y="2707"/>
                    </a:cubicBezTo>
                    <a:lnTo>
                      <a:pt x="4304" y="2707"/>
                    </a:lnTo>
                    <a:cubicBezTo>
                      <a:pt x="4304" y="1806"/>
                      <a:pt x="4271" y="939"/>
                      <a:pt x="4104" y="72"/>
                    </a:cubicBezTo>
                    <a:cubicBezTo>
                      <a:pt x="3408" y="36"/>
                      <a:pt x="2713" y="0"/>
                      <a:pt x="2018" y="0"/>
                    </a:cubicBezTo>
                    <a:close/>
                  </a:path>
                </a:pathLst>
              </a:custGeom>
              <a:solidFill>
                <a:srgbClr val="FFD0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3405;p87">
                <a:extLst>
                  <a:ext uri="{FF2B5EF4-FFF2-40B4-BE49-F238E27FC236}">
                    <a16:creationId xmlns:a16="http://schemas.microsoft.com/office/drawing/2014/main" id="{301A58E5-F1DA-B8B6-95E1-DC267486EF32}"/>
                  </a:ext>
                </a:extLst>
              </p:cNvPr>
              <p:cNvSpPr/>
              <p:nvPr/>
            </p:nvSpPr>
            <p:spPr>
              <a:xfrm rot="4378014">
                <a:off x="4102345" y="4422069"/>
                <a:ext cx="107562" cy="75391"/>
              </a:xfrm>
              <a:custGeom>
                <a:avLst/>
                <a:gdLst/>
                <a:ahLst/>
                <a:cxnLst/>
                <a:rect l="l" t="t" r="r" b="b"/>
                <a:pathLst>
                  <a:path w="4838" h="3391" extrusionOk="0">
                    <a:moveTo>
                      <a:pt x="4637" y="0"/>
                    </a:moveTo>
                    <a:cubicBezTo>
                      <a:pt x="3303" y="1268"/>
                      <a:pt x="1602" y="2002"/>
                      <a:pt x="1" y="3269"/>
                    </a:cubicBezTo>
                    <a:cubicBezTo>
                      <a:pt x="556" y="3359"/>
                      <a:pt x="1053" y="3391"/>
                      <a:pt x="1524" y="3391"/>
                    </a:cubicBezTo>
                    <a:cubicBezTo>
                      <a:pt x="1930" y="3391"/>
                      <a:pt x="2316" y="3367"/>
                      <a:pt x="2703" y="3336"/>
                    </a:cubicBezTo>
                    <a:cubicBezTo>
                      <a:pt x="2936" y="3336"/>
                      <a:pt x="3070" y="3136"/>
                      <a:pt x="3203" y="2936"/>
                    </a:cubicBezTo>
                    <a:cubicBezTo>
                      <a:pt x="3737" y="2035"/>
                      <a:pt x="4304" y="1101"/>
                      <a:pt x="4838" y="201"/>
                    </a:cubicBezTo>
                    <a:lnTo>
                      <a:pt x="4637" y="0"/>
                    </a:lnTo>
                    <a:close/>
                  </a:path>
                </a:pathLst>
              </a:custGeom>
              <a:solidFill>
                <a:srgbClr val="FFD0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3406;p87">
                <a:extLst>
                  <a:ext uri="{FF2B5EF4-FFF2-40B4-BE49-F238E27FC236}">
                    <a16:creationId xmlns:a16="http://schemas.microsoft.com/office/drawing/2014/main" id="{F5CF60A6-20DA-9181-4BE1-E1B83075DF49}"/>
                  </a:ext>
                </a:extLst>
              </p:cNvPr>
              <p:cNvSpPr/>
              <p:nvPr/>
            </p:nvSpPr>
            <p:spPr>
              <a:xfrm rot="4378014">
                <a:off x="4772551" y="3738699"/>
                <a:ext cx="51936" cy="1205369"/>
              </a:xfrm>
              <a:custGeom>
                <a:avLst/>
                <a:gdLst/>
                <a:ahLst/>
                <a:cxnLst/>
                <a:rect l="l" t="t" r="r" b="b"/>
                <a:pathLst>
                  <a:path w="2336" h="54216" extrusionOk="0">
                    <a:moveTo>
                      <a:pt x="289" y="0"/>
                    </a:moveTo>
                    <a:cubicBezTo>
                      <a:pt x="202" y="0"/>
                      <a:pt x="106" y="8"/>
                      <a:pt x="1" y="22"/>
                    </a:cubicBezTo>
                    <a:lnTo>
                      <a:pt x="1" y="54027"/>
                    </a:lnTo>
                    <a:cubicBezTo>
                      <a:pt x="372" y="54156"/>
                      <a:pt x="735" y="54215"/>
                      <a:pt x="1101" y="54215"/>
                    </a:cubicBezTo>
                    <a:cubicBezTo>
                      <a:pt x="1493" y="54215"/>
                      <a:pt x="1889" y="54148"/>
                      <a:pt x="2303" y="54027"/>
                    </a:cubicBezTo>
                    <a:cubicBezTo>
                      <a:pt x="2303" y="53827"/>
                      <a:pt x="2336" y="53627"/>
                      <a:pt x="2336" y="53427"/>
                    </a:cubicBezTo>
                    <a:cubicBezTo>
                      <a:pt x="2336" y="38049"/>
                      <a:pt x="2303" y="16234"/>
                      <a:pt x="2303" y="856"/>
                    </a:cubicBezTo>
                    <a:cubicBezTo>
                      <a:pt x="2303" y="284"/>
                      <a:pt x="2274" y="75"/>
                      <a:pt x="1958" y="75"/>
                    </a:cubicBezTo>
                    <a:cubicBezTo>
                      <a:pt x="1795" y="75"/>
                      <a:pt x="1554" y="131"/>
                      <a:pt x="1202" y="222"/>
                    </a:cubicBezTo>
                    <a:lnTo>
                      <a:pt x="1202" y="21738"/>
                    </a:lnTo>
                    <a:lnTo>
                      <a:pt x="1002" y="21738"/>
                    </a:lnTo>
                    <a:cubicBezTo>
                      <a:pt x="1002" y="21471"/>
                      <a:pt x="1002" y="21204"/>
                      <a:pt x="1002" y="20937"/>
                    </a:cubicBezTo>
                    <a:cubicBezTo>
                      <a:pt x="1002" y="14266"/>
                      <a:pt x="1002" y="7594"/>
                      <a:pt x="1002" y="923"/>
                    </a:cubicBezTo>
                    <a:cubicBezTo>
                      <a:pt x="1002" y="266"/>
                      <a:pt x="806" y="0"/>
                      <a:pt x="2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3407;p87">
                <a:extLst>
                  <a:ext uri="{FF2B5EF4-FFF2-40B4-BE49-F238E27FC236}">
                    <a16:creationId xmlns:a16="http://schemas.microsoft.com/office/drawing/2014/main" id="{6EB93E53-075F-0093-B286-61378AD1D739}"/>
                  </a:ext>
                </a:extLst>
              </p:cNvPr>
              <p:cNvSpPr/>
              <p:nvPr/>
            </p:nvSpPr>
            <p:spPr>
              <a:xfrm rot="4378014">
                <a:off x="4613302" y="4244161"/>
                <a:ext cx="3735" cy="314460"/>
              </a:xfrm>
              <a:custGeom>
                <a:avLst/>
                <a:gdLst/>
                <a:ahLst/>
                <a:cxnLst/>
                <a:rect l="l" t="t" r="r" b="b"/>
                <a:pathLst>
                  <a:path w="168" h="14144" extrusionOk="0">
                    <a:moveTo>
                      <a:pt x="1" y="0"/>
                    </a:moveTo>
                    <a:lnTo>
                      <a:pt x="1" y="14144"/>
                    </a:lnTo>
                    <a:lnTo>
                      <a:pt x="167" y="14144"/>
                    </a:lnTo>
                    <a:lnTo>
                      <a:pt x="167"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3408;p87">
                <a:extLst>
                  <a:ext uri="{FF2B5EF4-FFF2-40B4-BE49-F238E27FC236}">
                    <a16:creationId xmlns:a16="http://schemas.microsoft.com/office/drawing/2014/main" id="{97610482-8CA8-F9BA-73C1-BFA979731239}"/>
                  </a:ext>
                </a:extLst>
              </p:cNvPr>
              <p:cNvSpPr/>
              <p:nvPr/>
            </p:nvSpPr>
            <p:spPr>
              <a:xfrm rot="4378014">
                <a:off x="4817421" y="4309820"/>
                <a:ext cx="2246" cy="60095"/>
              </a:xfrm>
              <a:custGeom>
                <a:avLst/>
                <a:gdLst/>
                <a:ahLst/>
                <a:cxnLst/>
                <a:rect l="l" t="t" r="r" b="b"/>
                <a:pathLst>
                  <a:path w="101" h="2703" extrusionOk="0">
                    <a:moveTo>
                      <a:pt x="100" y="0"/>
                    </a:moveTo>
                    <a:cubicBezTo>
                      <a:pt x="67" y="0"/>
                      <a:pt x="34" y="33"/>
                      <a:pt x="0" y="33"/>
                    </a:cubicBezTo>
                    <a:lnTo>
                      <a:pt x="0" y="2702"/>
                    </a:lnTo>
                    <a:lnTo>
                      <a:pt x="100" y="2702"/>
                    </a:lnTo>
                    <a:lnTo>
                      <a:pt x="100"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3409;p87">
                <a:extLst>
                  <a:ext uri="{FF2B5EF4-FFF2-40B4-BE49-F238E27FC236}">
                    <a16:creationId xmlns:a16="http://schemas.microsoft.com/office/drawing/2014/main" id="{1AB90060-93A2-B543-256F-47D6BDB757F3}"/>
                  </a:ext>
                </a:extLst>
              </p:cNvPr>
              <p:cNvSpPr/>
              <p:nvPr/>
            </p:nvSpPr>
            <p:spPr>
              <a:xfrm rot="4378014">
                <a:off x="4254512" y="4489411"/>
                <a:ext cx="11139" cy="43043"/>
              </a:xfrm>
              <a:custGeom>
                <a:avLst/>
                <a:gdLst/>
                <a:ahLst/>
                <a:cxnLst/>
                <a:rect l="l" t="t" r="r" b="b"/>
                <a:pathLst>
                  <a:path w="501" h="1936" extrusionOk="0">
                    <a:moveTo>
                      <a:pt x="200" y="1"/>
                    </a:moveTo>
                    <a:lnTo>
                      <a:pt x="200" y="1"/>
                    </a:lnTo>
                    <a:cubicBezTo>
                      <a:pt x="100" y="634"/>
                      <a:pt x="0" y="1301"/>
                      <a:pt x="267" y="1935"/>
                    </a:cubicBezTo>
                    <a:cubicBezTo>
                      <a:pt x="401" y="1268"/>
                      <a:pt x="501" y="634"/>
                      <a:pt x="20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3410;p87">
                <a:extLst>
                  <a:ext uri="{FF2B5EF4-FFF2-40B4-BE49-F238E27FC236}">
                    <a16:creationId xmlns:a16="http://schemas.microsoft.com/office/drawing/2014/main" id="{96C9E227-1626-E455-2775-8B64D866FB45}"/>
                  </a:ext>
                </a:extLst>
              </p:cNvPr>
              <p:cNvSpPr/>
              <p:nvPr/>
            </p:nvSpPr>
            <p:spPr>
              <a:xfrm rot="4378014">
                <a:off x="4220863" y="2710778"/>
                <a:ext cx="327088" cy="3500987"/>
              </a:xfrm>
              <a:custGeom>
                <a:avLst/>
                <a:gdLst/>
                <a:ahLst/>
                <a:cxnLst/>
                <a:rect l="l" t="t" r="r" b="b"/>
                <a:pathLst>
                  <a:path w="14712" h="157470" extrusionOk="0">
                    <a:moveTo>
                      <a:pt x="7339" y="2102"/>
                    </a:moveTo>
                    <a:cubicBezTo>
                      <a:pt x="9708" y="8206"/>
                      <a:pt x="10875" y="14411"/>
                      <a:pt x="12977" y="20482"/>
                    </a:cubicBezTo>
                    <a:cubicBezTo>
                      <a:pt x="12009" y="20348"/>
                      <a:pt x="11242" y="20048"/>
                      <a:pt x="10442" y="19748"/>
                    </a:cubicBezTo>
                    <a:cubicBezTo>
                      <a:pt x="10141" y="19648"/>
                      <a:pt x="10208" y="19414"/>
                      <a:pt x="10175" y="19214"/>
                    </a:cubicBezTo>
                    <a:cubicBezTo>
                      <a:pt x="9841" y="15645"/>
                      <a:pt x="9207" y="12143"/>
                      <a:pt x="8540" y="8640"/>
                    </a:cubicBezTo>
                    <a:cubicBezTo>
                      <a:pt x="8340" y="7539"/>
                      <a:pt x="8007" y="6472"/>
                      <a:pt x="7439" y="5471"/>
                    </a:cubicBezTo>
                    <a:cubicBezTo>
                      <a:pt x="7039" y="5571"/>
                      <a:pt x="7039" y="5938"/>
                      <a:pt x="6906" y="6172"/>
                    </a:cubicBezTo>
                    <a:cubicBezTo>
                      <a:pt x="6239" y="7573"/>
                      <a:pt x="6038" y="9074"/>
                      <a:pt x="5805" y="10575"/>
                    </a:cubicBezTo>
                    <a:cubicBezTo>
                      <a:pt x="5505" y="12710"/>
                      <a:pt x="4871" y="14811"/>
                      <a:pt x="4604" y="16946"/>
                    </a:cubicBezTo>
                    <a:cubicBezTo>
                      <a:pt x="4471" y="17847"/>
                      <a:pt x="4504" y="18747"/>
                      <a:pt x="4471" y="19648"/>
                    </a:cubicBezTo>
                    <a:cubicBezTo>
                      <a:pt x="3637" y="20015"/>
                      <a:pt x="2769" y="20315"/>
                      <a:pt x="1735" y="20482"/>
                    </a:cubicBezTo>
                    <a:cubicBezTo>
                      <a:pt x="3804" y="14411"/>
                      <a:pt x="5004" y="8206"/>
                      <a:pt x="7339" y="2102"/>
                    </a:cubicBezTo>
                    <a:close/>
                    <a:moveTo>
                      <a:pt x="7339" y="6872"/>
                    </a:moveTo>
                    <a:cubicBezTo>
                      <a:pt x="9041" y="12676"/>
                      <a:pt x="9341" y="18614"/>
                      <a:pt x="9341" y="24685"/>
                    </a:cubicBezTo>
                    <a:lnTo>
                      <a:pt x="5371" y="24685"/>
                    </a:lnTo>
                    <a:cubicBezTo>
                      <a:pt x="5371" y="18647"/>
                      <a:pt x="5672" y="12710"/>
                      <a:pt x="7339" y="6872"/>
                    </a:cubicBezTo>
                    <a:close/>
                    <a:moveTo>
                      <a:pt x="9207" y="25219"/>
                    </a:moveTo>
                    <a:cubicBezTo>
                      <a:pt x="9374" y="25519"/>
                      <a:pt x="9341" y="25786"/>
                      <a:pt x="9274" y="26119"/>
                    </a:cubicBezTo>
                    <a:lnTo>
                      <a:pt x="5438" y="26119"/>
                    </a:lnTo>
                    <a:cubicBezTo>
                      <a:pt x="5371" y="25819"/>
                      <a:pt x="5338" y="25519"/>
                      <a:pt x="5471" y="25219"/>
                    </a:cubicBezTo>
                    <a:cubicBezTo>
                      <a:pt x="6148" y="25255"/>
                      <a:pt x="6836" y="25282"/>
                      <a:pt x="7522" y="25282"/>
                    </a:cubicBezTo>
                    <a:cubicBezTo>
                      <a:pt x="8086" y="25282"/>
                      <a:pt x="8650" y="25264"/>
                      <a:pt x="9207" y="25219"/>
                    </a:cubicBezTo>
                    <a:close/>
                    <a:moveTo>
                      <a:pt x="7205" y="26849"/>
                    </a:moveTo>
                    <a:cubicBezTo>
                      <a:pt x="7900" y="26849"/>
                      <a:pt x="8594" y="26884"/>
                      <a:pt x="9307" y="26920"/>
                    </a:cubicBezTo>
                    <a:cubicBezTo>
                      <a:pt x="9441" y="27820"/>
                      <a:pt x="9474" y="28654"/>
                      <a:pt x="9508" y="29588"/>
                    </a:cubicBezTo>
                    <a:lnTo>
                      <a:pt x="5238" y="29588"/>
                    </a:lnTo>
                    <a:cubicBezTo>
                      <a:pt x="5171" y="28688"/>
                      <a:pt x="5271" y="27820"/>
                      <a:pt x="5371" y="26953"/>
                    </a:cubicBezTo>
                    <a:cubicBezTo>
                      <a:pt x="5992" y="26876"/>
                      <a:pt x="6599" y="26849"/>
                      <a:pt x="7205" y="26849"/>
                    </a:cubicBezTo>
                    <a:close/>
                    <a:moveTo>
                      <a:pt x="6493" y="31968"/>
                    </a:moveTo>
                    <a:cubicBezTo>
                      <a:pt x="7010" y="31968"/>
                      <a:pt x="7206" y="32234"/>
                      <a:pt x="7206" y="32891"/>
                    </a:cubicBezTo>
                    <a:cubicBezTo>
                      <a:pt x="7206" y="39562"/>
                      <a:pt x="7239" y="46234"/>
                      <a:pt x="7239" y="52905"/>
                    </a:cubicBezTo>
                    <a:cubicBezTo>
                      <a:pt x="7239" y="53172"/>
                      <a:pt x="7239" y="53439"/>
                      <a:pt x="7239" y="53706"/>
                    </a:cubicBezTo>
                    <a:lnTo>
                      <a:pt x="7406" y="53706"/>
                    </a:lnTo>
                    <a:lnTo>
                      <a:pt x="7406" y="32190"/>
                    </a:lnTo>
                    <a:cubicBezTo>
                      <a:pt x="7770" y="32099"/>
                      <a:pt x="8018" y="32043"/>
                      <a:pt x="8186" y="32043"/>
                    </a:cubicBezTo>
                    <a:cubicBezTo>
                      <a:pt x="8511" y="32043"/>
                      <a:pt x="8540" y="32253"/>
                      <a:pt x="8540" y="32824"/>
                    </a:cubicBezTo>
                    <a:cubicBezTo>
                      <a:pt x="8540" y="48202"/>
                      <a:pt x="8540" y="70017"/>
                      <a:pt x="8540" y="85395"/>
                    </a:cubicBezTo>
                    <a:cubicBezTo>
                      <a:pt x="8540" y="85595"/>
                      <a:pt x="8507" y="85795"/>
                      <a:pt x="8507" y="86029"/>
                    </a:cubicBezTo>
                    <a:cubicBezTo>
                      <a:pt x="8091" y="86133"/>
                      <a:pt x="7703" y="86192"/>
                      <a:pt x="7313" y="86192"/>
                    </a:cubicBezTo>
                    <a:cubicBezTo>
                      <a:pt x="6952" y="86192"/>
                      <a:pt x="6590" y="86141"/>
                      <a:pt x="6205" y="86029"/>
                    </a:cubicBezTo>
                    <a:lnTo>
                      <a:pt x="6205" y="31990"/>
                    </a:lnTo>
                    <a:cubicBezTo>
                      <a:pt x="6311" y="31976"/>
                      <a:pt x="6407" y="31968"/>
                      <a:pt x="6493" y="31968"/>
                    </a:cubicBezTo>
                    <a:close/>
                    <a:moveTo>
                      <a:pt x="6005" y="86563"/>
                    </a:moveTo>
                    <a:cubicBezTo>
                      <a:pt x="6072" y="86629"/>
                      <a:pt x="6139" y="86696"/>
                      <a:pt x="6205" y="86763"/>
                    </a:cubicBezTo>
                    <a:cubicBezTo>
                      <a:pt x="5638" y="87697"/>
                      <a:pt x="5104" y="88597"/>
                      <a:pt x="4537" y="89498"/>
                    </a:cubicBezTo>
                    <a:cubicBezTo>
                      <a:pt x="4437" y="89698"/>
                      <a:pt x="4271" y="89898"/>
                      <a:pt x="4037" y="89932"/>
                    </a:cubicBezTo>
                    <a:cubicBezTo>
                      <a:pt x="3697" y="89945"/>
                      <a:pt x="3356" y="89959"/>
                      <a:pt x="3004" y="89959"/>
                    </a:cubicBezTo>
                    <a:cubicBezTo>
                      <a:pt x="2494" y="89959"/>
                      <a:pt x="1961" y="89930"/>
                      <a:pt x="1368" y="89832"/>
                    </a:cubicBezTo>
                    <a:cubicBezTo>
                      <a:pt x="2936" y="88597"/>
                      <a:pt x="4637" y="87830"/>
                      <a:pt x="6005" y="86563"/>
                    </a:cubicBezTo>
                    <a:close/>
                    <a:moveTo>
                      <a:pt x="7239" y="86596"/>
                    </a:moveTo>
                    <a:cubicBezTo>
                      <a:pt x="8107" y="86596"/>
                      <a:pt x="8874" y="86629"/>
                      <a:pt x="9608" y="87263"/>
                    </a:cubicBezTo>
                    <a:cubicBezTo>
                      <a:pt x="10342" y="87930"/>
                      <a:pt x="11276" y="88397"/>
                      <a:pt x="12143" y="88964"/>
                    </a:cubicBezTo>
                    <a:cubicBezTo>
                      <a:pt x="12510" y="89198"/>
                      <a:pt x="12843" y="89465"/>
                      <a:pt x="13177" y="89832"/>
                    </a:cubicBezTo>
                    <a:cubicBezTo>
                      <a:pt x="11219" y="89902"/>
                      <a:pt x="9278" y="89973"/>
                      <a:pt x="7295" y="89973"/>
                    </a:cubicBezTo>
                    <a:cubicBezTo>
                      <a:pt x="6473" y="89973"/>
                      <a:pt x="5644" y="89961"/>
                      <a:pt x="4804" y="89932"/>
                    </a:cubicBezTo>
                    <a:cubicBezTo>
                      <a:pt x="5371" y="88797"/>
                      <a:pt x="5972" y="87830"/>
                      <a:pt x="6639" y="86896"/>
                    </a:cubicBezTo>
                    <a:cubicBezTo>
                      <a:pt x="6806" y="86663"/>
                      <a:pt x="7006" y="86596"/>
                      <a:pt x="7239" y="86596"/>
                    </a:cubicBezTo>
                    <a:close/>
                    <a:moveTo>
                      <a:pt x="6794" y="91210"/>
                    </a:moveTo>
                    <a:cubicBezTo>
                      <a:pt x="7268" y="91210"/>
                      <a:pt x="7306" y="91421"/>
                      <a:pt x="7306" y="92200"/>
                    </a:cubicBezTo>
                    <a:cubicBezTo>
                      <a:pt x="7339" y="95069"/>
                      <a:pt x="7339" y="97937"/>
                      <a:pt x="7373" y="100806"/>
                    </a:cubicBezTo>
                    <a:cubicBezTo>
                      <a:pt x="7573" y="97871"/>
                      <a:pt x="7606" y="94935"/>
                      <a:pt x="7606" y="92033"/>
                    </a:cubicBezTo>
                    <a:cubicBezTo>
                      <a:pt x="7606" y="91338"/>
                      <a:pt x="7629" y="91222"/>
                      <a:pt x="8158" y="91222"/>
                    </a:cubicBezTo>
                    <a:cubicBezTo>
                      <a:pt x="8264" y="91222"/>
                      <a:pt x="8390" y="91227"/>
                      <a:pt x="8540" y="91233"/>
                    </a:cubicBezTo>
                    <a:cubicBezTo>
                      <a:pt x="8640" y="107311"/>
                      <a:pt x="8607" y="141168"/>
                      <a:pt x="8574" y="157280"/>
                    </a:cubicBezTo>
                    <a:cubicBezTo>
                      <a:pt x="8201" y="157404"/>
                      <a:pt x="7829" y="157456"/>
                      <a:pt x="7451" y="157456"/>
                    </a:cubicBezTo>
                    <a:cubicBezTo>
                      <a:pt x="7014" y="157456"/>
                      <a:pt x="6569" y="157387"/>
                      <a:pt x="6105" y="157280"/>
                    </a:cubicBezTo>
                    <a:cubicBezTo>
                      <a:pt x="6072" y="141168"/>
                      <a:pt x="6072" y="107344"/>
                      <a:pt x="6172" y="91266"/>
                    </a:cubicBezTo>
                    <a:cubicBezTo>
                      <a:pt x="6436" y="91233"/>
                      <a:pt x="6638" y="91210"/>
                      <a:pt x="6794" y="91210"/>
                    </a:cubicBezTo>
                    <a:close/>
                    <a:moveTo>
                      <a:pt x="7306" y="1"/>
                    </a:moveTo>
                    <a:cubicBezTo>
                      <a:pt x="5705" y="4137"/>
                      <a:pt x="4337" y="8373"/>
                      <a:pt x="3136" y="12643"/>
                    </a:cubicBezTo>
                    <a:cubicBezTo>
                      <a:pt x="2403" y="15278"/>
                      <a:pt x="1802" y="17947"/>
                      <a:pt x="835" y="20549"/>
                    </a:cubicBezTo>
                    <a:cubicBezTo>
                      <a:pt x="735" y="20815"/>
                      <a:pt x="401" y="21116"/>
                      <a:pt x="735" y="21416"/>
                    </a:cubicBezTo>
                    <a:cubicBezTo>
                      <a:pt x="841" y="21523"/>
                      <a:pt x="959" y="21560"/>
                      <a:pt x="1081" y="21560"/>
                    </a:cubicBezTo>
                    <a:cubicBezTo>
                      <a:pt x="1263" y="21560"/>
                      <a:pt x="1455" y="21476"/>
                      <a:pt x="1635" y="21416"/>
                    </a:cubicBezTo>
                    <a:cubicBezTo>
                      <a:pt x="2636" y="21082"/>
                      <a:pt x="3603" y="20782"/>
                      <a:pt x="4704" y="20415"/>
                    </a:cubicBezTo>
                    <a:lnTo>
                      <a:pt x="4704" y="20415"/>
                    </a:lnTo>
                    <a:cubicBezTo>
                      <a:pt x="4337" y="23417"/>
                      <a:pt x="4671" y="26353"/>
                      <a:pt x="4304" y="29255"/>
                    </a:cubicBezTo>
                    <a:cubicBezTo>
                      <a:pt x="4170" y="30289"/>
                      <a:pt x="4304" y="30389"/>
                      <a:pt x="5405" y="30556"/>
                    </a:cubicBezTo>
                    <a:cubicBezTo>
                      <a:pt x="5405" y="30823"/>
                      <a:pt x="5405" y="31023"/>
                      <a:pt x="5405" y="31256"/>
                    </a:cubicBezTo>
                    <a:cubicBezTo>
                      <a:pt x="5405" y="47268"/>
                      <a:pt x="5438" y="69684"/>
                      <a:pt x="5438" y="85695"/>
                    </a:cubicBezTo>
                    <a:cubicBezTo>
                      <a:pt x="5438" y="86196"/>
                      <a:pt x="5271" y="86529"/>
                      <a:pt x="4838" y="86796"/>
                    </a:cubicBezTo>
                    <a:cubicBezTo>
                      <a:pt x="3403" y="87697"/>
                      <a:pt x="1969" y="88664"/>
                      <a:pt x="535" y="89598"/>
                    </a:cubicBezTo>
                    <a:cubicBezTo>
                      <a:pt x="301" y="89765"/>
                      <a:pt x="1" y="89832"/>
                      <a:pt x="34" y="90198"/>
                    </a:cubicBezTo>
                    <a:cubicBezTo>
                      <a:pt x="234" y="90465"/>
                      <a:pt x="501" y="90399"/>
                      <a:pt x="768" y="90432"/>
                    </a:cubicBezTo>
                    <a:cubicBezTo>
                      <a:pt x="1658" y="90521"/>
                      <a:pt x="2547" y="90565"/>
                      <a:pt x="3427" y="90565"/>
                    </a:cubicBezTo>
                    <a:cubicBezTo>
                      <a:pt x="3867" y="90565"/>
                      <a:pt x="4304" y="90554"/>
                      <a:pt x="4738" y="90532"/>
                    </a:cubicBezTo>
                    <a:cubicBezTo>
                      <a:pt x="4777" y="90530"/>
                      <a:pt x="4814" y="90529"/>
                      <a:pt x="4850" y="90529"/>
                    </a:cubicBezTo>
                    <a:cubicBezTo>
                      <a:pt x="5387" y="90529"/>
                      <a:pt x="5505" y="90767"/>
                      <a:pt x="5505" y="91299"/>
                    </a:cubicBezTo>
                    <a:cubicBezTo>
                      <a:pt x="5505" y="101640"/>
                      <a:pt x="5538" y="105543"/>
                      <a:pt x="5471" y="115884"/>
                    </a:cubicBezTo>
                    <a:cubicBezTo>
                      <a:pt x="5438" y="121221"/>
                      <a:pt x="5405" y="151909"/>
                      <a:pt x="5438" y="157280"/>
                    </a:cubicBezTo>
                    <a:cubicBezTo>
                      <a:pt x="5438" y="157410"/>
                      <a:pt x="5438" y="157457"/>
                      <a:pt x="5440" y="157457"/>
                    </a:cubicBezTo>
                    <a:cubicBezTo>
                      <a:pt x="5444" y="157457"/>
                      <a:pt x="5461" y="157120"/>
                      <a:pt x="5521" y="157120"/>
                    </a:cubicBezTo>
                    <a:cubicBezTo>
                      <a:pt x="5543" y="157120"/>
                      <a:pt x="5570" y="157163"/>
                      <a:pt x="5605" y="157280"/>
                    </a:cubicBezTo>
                    <a:cubicBezTo>
                      <a:pt x="6264" y="157390"/>
                      <a:pt x="6912" y="157469"/>
                      <a:pt x="7579" y="157469"/>
                    </a:cubicBezTo>
                    <a:cubicBezTo>
                      <a:pt x="8127" y="157469"/>
                      <a:pt x="8687" y="157415"/>
                      <a:pt x="9274" y="157280"/>
                    </a:cubicBezTo>
                    <a:cubicBezTo>
                      <a:pt x="9274" y="140801"/>
                      <a:pt x="9107" y="107144"/>
                      <a:pt x="9241" y="90565"/>
                    </a:cubicBezTo>
                    <a:cubicBezTo>
                      <a:pt x="9708" y="90549"/>
                      <a:pt x="10173" y="90547"/>
                      <a:pt x="10635" y="90547"/>
                    </a:cubicBezTo>
                    <a:cubicBezTo>
                      <a:pt x="10789" y="90547"/>
                      <a:pt x="10943" y="90547"/>
                      <a:pt x="11096" y="90547"/>
                    </a:cubicBezTo>
                    <a:cubicBezTo>
                      <a:pt x="12324" y="90547"/>
                      <a:pt x="13533" y="90532"/>
                      <a:pt x="14711" y="90265"/>
                    </a:cubicBezTo>
                    <a:cubicBezTo>
                      <a:pt x="14611" y="89832"/>
                      <a:pt x="14378" y="89731"/>
                      <a:pt x="14178" y="89598"/>
                    </a:cubicBezTo>
                    <a:cubicBezTo>
                      <a:pt x="12743" y="88664"/>
                      <a:pt x="11309" y="87697"/>
                      <a:pt x="9841" y="86763"/>
                    </a:cubicBezTo>
                    <a:cubicBezTo>
                      <a:pt x="9408" y="86496"/>
                      <a:pt x="9241" y="86196"/>
                      <a:pt x="9241" y="85662"/>
                    </a:cubicBezTo>
                    <a:cubicBezTo>
                      <a:pt x="9274" y="69717"/>
                      <a:pt x="9274" y="47301"/>
                      <a:pt x="9307" y="31323"/>
                    </a:cubicBezTo>
                    <a:cubicBezTo>
                      <a:pt x="9307" y="31056"/>
                      <a:pt x="9241" y="30756"/>
                      <a:pt x="9408" y="30522"/>
                    </a:cubicBezTo>
                    <a:cubicBezTo>
                      <a:pt x="10375" y="30422"/>
                      <a:pt x="10475" y="30289"/>
                      <a:pt x="10408" y="29288"/>
                    </a:cubicBezTo>
                    <a:cubicBezTo>
                      <a:pt x="10408" y="29188"/>
                      <a:pt x="10408" y="29055"/>
                      <a:pt x="10375" y="28921"/>
                    </a:cubicBezTo>
                    <a:cubicBezTo>
                      <a:pt x="10008" y="26119"/>
                      <a:pt x="10342" y="23284"/>
                      <a:pt x="10008" y="20415"/>
                    </a:cubicBezTo>
                    <a:lnTo>
                      <a:pt x="10008" y="20415"/>
                    </a:lnTo>
                    <a:cubicBezTo>
                      <a:pt x="11175" y="20782"/>
                      <a:pt x="12210" y="21149"/>
                      <a:pt x="13277" y="21483"/>
                    </a:cubicBezTo>
                    <a:cubicBezTo>
                      <a:pt x="13394" y="21516"/>
                      <a:pt x="13519" y="21549"/>
                      <a:pt x="13644" y="21549"/>
                    </a:cubicBezTo>
                    <a:cubicBezTo>
                      <a:pt x="13769" y="21549"/>
                      <a:pt x="13894" y="21516"/>
                      <a:pt x="14011" y="21416"/>
                    </a:cubicBezTo>
                    <a:cubicBezTo>
                      <a:pt x="14211" y="21182"/>
                      <a:pt x="14044" y="20949"/>
                      <a:pt x="13944" y="20715"/>
                    </a:cubicBezTo>
                    <a:cubicBezTo>
                      <a:pt x="13444" y="19314"/>
                      <a:pt x="12943" y="17913"/>
                      <a:pt x="12576" y="16446"/>
                    </a:cubicBezTo>
                    <a:cubicBezTo>
                      <a:pt x="11175" y="10975"/>
                      <a:pt x="9508" y="5571"/>
                      <a:pt x="7506" y="234"/>
                    </a:cubicBezTo>
                    <a:cubicBezTo>
                      <a:pt x="7473" y="134"/>
                      <a:pt x="7473" y="1"/>
                      <a:pt x="730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 name="Google Shape;3411;p87">
              <a:extLst>
                <a:ext uri="{FF2B5EF4-FFF2-40B4-BE49-F238E27FC236}">
                  <a16:creationId xmlns:a16="http://schemas.microsoft.com/office/drawing/2014/main" id="{4402B66C-23E7-167C-0EDC-EDC87B5F48C9}"/>
                </a:ext>
              </a:extLst>
            </p:cNvPr>
            <p:cNvGrpSpPr/>
            <p:nvPr/>
          </p:nvGrpSpPr>
          <p:grpSpPr>
            <a:xfrm>
              <a:off x="2733178" y="4102753"/>
              <a:ext cx="3443230" cy="1338264"/>
              <a:chOff x="2275978" y="3645553"/>
              <a:chExt cx="3443230" cy="1338264"/>
            </a:xfrm>
          </p:grpSpPr>
          <p:sp>
            <p:nvSpPr>
              <p:cNvPr id="39" name="Google Shape;3412;p87">
                <a:extLst>
                  <a:ext uri="{FF2B5EF4-FFF2-40B4-BE49-F238E27FC236}">
                    <a16:creationId xmlns:a16="http://schemas.microsoft.com/office/drawing/2014/main" id="{A7E4DFE3-5448-7527-0A9E-B801E7126CF1}"/>
                  </a:ext>
                </a:extLst>
              </p:cNvPr>
              <p:cNvSpPr/>
              <p:nvPr/>
            </p:nvSpPr>
            <p:spPr>
              <a:xfrm rot="-4378014" flipH="1">
                <a:off x="2619125" y="3714380"/>
                <a:ext cx="87530" cy="395298"/>
              </a:xfrm>
              <a:custGeom>
                <a:avLst/>
                <a:gdLst/>
                <a:ahLst/>
                <a:cxnLst/>
                <a:rect l="l" t="t" r="r" b="b"/>
                <a:pathLst>
                  <a:path w="3937" h="17780" extrusionOk="0">
                    <a:moveTo>
                      <a:pt x="1968" y="0"/>
                    </a:moveTo>
                    <a:cubicBezTo>
                      <a:pt x="267" y="5804"/>
                      <a:pt x="0" y="11775"/>
                      <a:pt x="0" y="17779"/>
                    </a:cubicBezTo>
                    <a:lnTo>
                      <a:pt x="3936" y="17779"/>
                    </a:lnTo>
                    <a:cubicBezTo>
                      <a:pt x="3936" y="11742"/>
                      <a:pt x="3636" y="5804"/>
                      <a:pt x="196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3413;p87">
                <a:extLst>
                  <a:ext uri="{FF2B5EF4-FFF2-40B4-BE49-F238E27FC236}">
                    <a16:creationId xmlns:a16="http://schemas.microsoft.com/office/drawing/2014/main" id="{B0B5ED7E-231C-2B75-EA3E-3BCAE13C60E0}"/>
                  </a:ext>
                </a:extLst>
              </p:cNvPr>
              <p:cNvSpPr/>
              <p:nvPr/>
            </p:nvSpPr>
            <p:spPr>
              <a:xfrm rot="-4378014" flipH="1">
                <a:off x="2442502" y="3678568"/>
                <a:ext cx="250696" cy="408660"/>
              </a:xfrm>
              <a:custGeom>
                <a:avLst/>
                <a:gdLst/>
                <a:ahLst/>
                <a:cxnLst/>
                <a:rect l="l" t="t" r="r" b="b"/>
                <a:pathLst>
                  <a:path w="11276" h="18381" extrusionOk="0">
                    <a:moveTo>
                      <a:pt x="5638" y="1"/>
                    </a:moveTo>
                    <a:cubicBezTo>
                      <a:pt x="3303" y="6105"/>
                      <a:pt x="2102" y="12310"/>
                      <a:pt x="1" y="18381"/>
                    </a:cubicBezTo>
                    <a:cubicBezTo>
                      <a:pt x="1035" y="18214"/>
                      <a:pt x="1902" y="17914"/>
                      <a:pt x="2736" y="17547"/>
                    </a:cubicBezTo>
                    <a:cubicBezTo>
                      <a:pt x="2769" y="16613"/>
                      <a:pt x="2769" y="15712"/>
                      <a:pt x="2869" y="14845"/>
                    </a:cubicBezTo>
                    <a:cubicBezTo>
                      <a:pt x="3136" y="12710"/>
                      <a:pt x="3770" y="10609"/>
                      <a:pt x="4104" y="8474"/>
                    </a:cubicBezTo>
                    <a:cubicBezTo>
                      <a:pt x="4304" y="6973"/>
                      <a:pt x="4504" y="5472"/>
                      <a:pt x="5204" y="4071"/>
                    </a:cubicBezTo>
                    <a:cubicBezTo>
                      <a:pt x="5305" y="3804"/>
                      <a:pt x="5338" y="3470"/>
                      <a:pt x="5738" y="3370"/>
                    </a:cubicBezTo>
                    <a:cubicBezTo>
                      <a:pt x="6305" y="4371"/>
                      <a:pt x="6639" y="5405"/>
                      <a:pt x="6839" y="6539"/>
                    </a:cubicBezTo>
                    <a:cubicBezTo>
                      <a:pt x="7506" y="10041"/>
                      <a:pt x="8107" y="13544"/>
                      <a:pt x="8473" y="17080"/>
                    </a:cubicBezTo>
                    <a:cubicBezTo>
                      <a:pt x="8507" y="17313"/>
                      <a:pt x="8440" y="17547"/>
                      <a:pt x="8740" y="17647"/>
                    </a:cubicBezTo>
                    <a:cubicBezTo>
                      <a:pt x="9508" y="17914"/>
                      <a:pt x="10308" y="18247"/>
                      <a:pt x="11275" y="18381"/>
                    </a:cubicBezTo>
                    <a:cubicBezTo>
                      <a:pt x="9174" y="12310"/>
                      <a:pt x="8006" y="6072"/>
                      <a:pt x="563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3414;p87">
                <a:extLst>
                  <a:ext uri="{FF2B5EF4-FFF2-40B4-BE49-F238E27FC236}">
                    <a16:creationId xmlns:a16="http://schemas.microsoft.com/office/drawing/2014/main" id="{0711100A-1E3C-A821-954E-2DF14A2ACCC7}"/>
                  </a:ext>
                </a:extLst>
              </p:cNvPr>
              <p:cNvSpPr/>
              <p:nvPr/>
            </p:nvSpPr>
            <p:spPr>
              <a:xfrm rot="-4378014" flipH="1">
                <a:off x="2826575" y="3971676"/>
                <a:ext cx="89754" cy="20788"/>
              </a:xfrm>
              <a:custGeom>
                <a:avLst/>
                <a:gdLst/>
                <a:ahLst/>
                <a:cxnLst/>
                <a:rect l="l" t="t" r="r" b="b"/>
                <a:pathLst>
                  <a:path w="4037" h="935" extrusionOk="0">
                    <a:moveTo>
                      <a:pt x="3870" y="0"/>
                    </a:moveTo>
                    <a:cubicBezTo>
                      <a:pt x="3236" y="67"/>
                      <a:pt x="2603" y="92"/>
                      <a:pt x="1973" y="92"/>
                    </a:cubicBezTo>
                    <a:cubicBezTo>
                      <a:pt x="1343" y="92"/>
                      <a:pt x="718" y="67"/>
                      <a:pt x="101" y="33"/>
                    </a:cubicBezTo>
                    <a:cubicBezTo>
                      <a:pt x="1" y="334"/>
                      <a:pt x="34" y="601"/>
                      <a:pt x="67" y="934"/>
                    </a:cubicBezTo>
                    <a:lnTo>
                      <a:pt x="3903" y="934"/>
                    </a:lnTo>
                    <a:cubicBezTo>
                      <a:pt x="3970" y="601"/>
                      <a:pt x="4037" y="300"/>
                      <a:pt x="3870" y="0"/>
                    </a:cubicBezTo>
                    <a:close/>
                  </a:path>
                </a:pathLst>
              </a:custGeom>
              <a:solidFill>
                <a:srgbClr val="FFD0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3415;p87">
                <a:extLst>
                  <a:ext uri="{FF2B5EF4-FFF2-40B4-BE49-F238E27FC236}">
                    <a16:creationId xmlns:a16="http://schemas.microsoft.com/office/drawing/2014/main" id="{837C01C1-96BA-57AC-CFC5-24F7C80CDCA4}"/>
                  </a:ext>
                </a:extLst>
              </p:cNvPr>
              <p:cNvSpPr/>
              <p:nvPr/>
            </p:nvSpPr>
            <p:spPr>
              <a:xfrm rot="-4378014" flipH="1">
                <a:off x="4939840" y="3884533"/>
                <a:ext cx="56382" cy="1467226"/>
              </a:xfrm>
              <a:custGeom>
                <a:avLst/>
                <a:gdLst/>
                <a:ahLst/>
                <a:cxnLst/>
                <a:rect l="l" t="t" r="r" b="b"/>
                <a:pathLst>
                  <a:path w="2536" h="65994" extrusionOk="0">
                    <a:moveTo>
                      <a:pt x="724" y="1"/>
                    </a:moveTo>
                    <a:cubicBezTo>
                      <a:pt x="561" y="1"/>
                      <a:pt x="348" y="28"/>
                      <a:pt x="67" y="71"/>
                    </a:cubicBezTo>
                    <a:cubicBezTo>
                      <a:pt x="1" y="16149"/>
                      <a:pt x="1" y="49706"/>
                      <a:pt x="34" y="65818"/>
                    </a:cubicBezTo>
                    <a:cubicBezTo>
                      <a:pt x="480" y="65925"/>
                      <a:pt x="926" y="65994"/>
                      <a:pt x="1368" y="65994"/>
                    </a:cubicBezTo>
                    <a:cubicBezTo>
                      <a:pt x="1751" y="65994"/>
                      <a:pt x="2130" y="65942"/>
                      <a:pt x="2502" y="65818"/>
                    </a:cubicBezTo>
                    <a:cubicBezTo>
                      <a:pt x="2536" y="49706"/>
                      <a:pt x="2536" y="16082"/>
                      <a:pt x="2469" y="4"/>
                    </a:cubicBezTo>
                    <a:cubicBezTo>
                      <a:pt x="1535" y="4"/>
                      <a:pt x="1535" y="4"/>
                      <a:pt x="1535" y="805"/>
                    </a:cubicBezTo>
                    <a:cubicBezTo>
                      <a:pt x="1535" y="3740"/>
                      <a:pt x="1502" y="6675"/>
                      <a:pt x="1301" y="9611"/>
                    </a:cubicBezTo>
                    <a:cubicBezTo>
                      <a:pt x="1235" y="6742"/>
                      <a:pt x="1235" y="3873"/>
                      <a:pt x="1235" y="1005"/>
                    </a:cubicBezTo>
                    <a:cubicBezTo>
                      <a:pt x="1235" y="234"/>
                      <a:pt x="1198" y="1"/>
                      <a:pt x="7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3416;p87">
                <a:extLst>
                  <a:ext uri="{FF2B5EF4-FFF2-40B4-BE49-F238E27FC236}">
                    <a16:creationId xmlns:a16="http://schemas.microsoft.com/office/drawing/2014/main" id="{4A5427D7-8A3F-2CB2-4B35-5548B473F38D}"/>
                  </a:ext>
                </a:extLst>
              </p:cNvPr>
              <p:cNvSpPr/>
              <p:nvPr/>
            </p:nvSpPr>
            <p:spPr>
              <a:xfrm rot="-4378014" flipH="1">
                <a:off x="4488357" y="4402504"/>
                <a:ext cx="22" cy="152050"/>
              </a:xfrm>
              <a:custGeom>
                <a:avLst/>
                <a:gdLst/>
                <a:ahLst/>
                <a:cxnLst/>
                <a:rect l="l" t="t" r="r" b="b"/>
                <a:pathLst>
                  <a:path w="1" h="6839" extrusionOk="0">
                    <a:moveTo>
                      <a:pt x="1" y="0"/>
                    </a:moveTo>
                    <a:lnTo>
                      <a:pt x="1" y="0"/>
                    </a:lnTo>
                    <a:lnTo>
                      <a:pt x="1" y="6838"/>
                    </a:lnTo>
                    <a:lnTo>
                      <a:pt x="1" y="6838"/>
                    </a:lnTo>
                    <a:close/>
                  </a:path>
                </a:pathLst>
              </a:custGeom>
              <a:solidFill>
                <a:srgbClr val="8C501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3417;p87">
                <a:extLst>
                  <a:ext uri="{FF2B5EF4-FFF2-40B4-BE49-F238E27FC236}">
                    <a16:creationId xmlns:a16="http://schemas.microsoft.com/office/drawing/2014/main" id="{E124A11B-1B56-5EBD-47F4-B3C075786FE7}"/>
                  </a:ext>
                </a:extLst>
              </p:cNvPr>
              <p:cNvSpPr/>
              <p:nvPr/>
            </p:nvSpPr>
            <p:spPr>
              <a:xfrm rot="-4378014" flipH="1">
                <a:off x="2909707" y="3982230"/>
                <a:ext cx="36373" cy="31170"/>
              </a:xfrm>
              <a:custGeom>
                <a:avLst/>
                <a:gdLst/>
                <a:ahLst/>
                <a:cxnLst/>
                <a:rect l="l" t="t" r="r" b="b"/>
                <a:pathLst>
                  <a:path w="1636" h="1402" extrusionOk="0">
                    <a:moveTo>
                      <a:pt x="801" y="1"/>
                    </a:moveTo>
                    <a:cubicBezTo>
                      <a:pt x="368" y="1"/>
                      <a:pt x="1" y="234"/>
                      <a:pt x="34" y="701"/>
                    </a:cubicBezTo>
                    <a:cubicBezTo>
                      <a:pt x="34" y="1202"/>
                      <a:pt x="468" y="1368"/>
                      <a:pt x="901" y="1402"/>
                    </a:cubicBezTo>
                    <a:cubicBezTo>
                      <a:pt x="1335" y="1368"/>
                      <a:pt x="1635" y="1202"/>
                      <a:pt x="1635" y="735"/>
                    </a:cubicBezTo>
                    <a:cubicBezTo>
                      <a:pt x="1635" y="201"/>
                      <a:pt x="1268" y="1"/>
                      <a:pt x="801" y="1"/>
                    </a:cubicBezTo>
                    <a:close/>
                  </a:path>
                </a:pathLst>
              </a:custGeom>
              <a:solidFill>
                <a:srgbClr val="F020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3418;p87">
                <a:extLst>
                  <a:ext uri="{FF2B5EF4-FFF2-40B4-BE49-F238E27FC236}">
                    <a16:creationId xmlns:a16="http://schemas.microsoft.com/office/drawing/2014/main" id="{B6E74969-1F6A-A401-952D-2B63531EAD28}"/>
                  </a:ext>
                </a:extLst>
              </p:cNvPr>
              <p:cNvSpPr/>
              <p:nvPr/>
            </p:nvSpPr>
            <p:spPr>
              <a:xfrm rot="-9766733" flipH="1">
                <a:off x="2897449" y="4370158"/>
                <a:ext cx="2839287" cy="81698"/>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3419;p87">
                <a:extLst>
                  <a:ext uri="{FF2B5EF4-FFF2-40B4-BE49-F238E27FC236}">
                    <a16:creationId xmlns:a16="http://schemas.microsoft.com/office/drawing/2014/main" id="{5378FEE1-5FC0-9A35-28EE-5E9D1547E877}"/>
                  </a:ext>
                </a:extLst>
              </p:cNvPr>
              <p:cNvSpPr/>
              <p:nvPr/>
            </p:nvSpPr>
            <p:spPr>
              <a:xfrm rot="-4378014" flipH="1">
                <a:off x="4099368" y="4386308"/>
                <a:ext cx="185443" cy="75836"/>
              </a:xfrm>
              <a:custGeom>
                <a:avLst/>
                <a:gdLst/>
                <a:ahLst/>
                <a:cxnLst/>
                <a:rect l="l" t="t" r="r" b="b"/>
                <a:pathLst>
                  <a:path w="8341" h="3411" extrusionOk="0">
                    <a:moveTo>
                      <a:pt x="2436" y="0"/>
                    </a:moveTo>
                    <a:cubicBezTo>
                      <a:pt x="2169" y="0"/>
                      <a:pt x="1969" y="67"/>
                      <a:pt x="1802" y="334"/>
                    </a:cubicBezTo>
                    <a:cubicBezTo>
                      <a:pt x="1168" y="1268"/>
                      <a:pt x="568" y="2235"/>
                      <a:pt x="1" y="3369"/>
                    </a:cubicBezTo>
                    <a:cubicBezTo>
                      <a:pt x="831" y="3399"/>
                      <a:pt x="1653" y="3411"/>
                      <a:pt x="2470" y="3411"/>
                    </a:cubicBezTo>
                    <a:cubicBezTo>
                      <a:pt x="4441" y="3411"/>
                      <a:pt x="6383" y="3340"/>
                      <a:pt x="8340" y="3269"/>
                    </a:cubicBezTo>
                    <a:cubicBezTo>
                      <a:pt x="8040" y="2902"/>
                      <a:pt x="7673" y="2636"/>
                      <a:pt x="7306" y="2402"/>
                    </a:cubicBezTo>
                    <a:cubicBezTo>
                      <a:pt x="6472" y="1835"/>
                      <a:pt x="5538" y="1368"/>
                      <a:pt x="4771" y="701"/>
                    </a:cubicBezTo>
                    <a:cubicBezTo>
                      <a:pt x="4071" y="67"/>
                      <a:pt x="3270" y="34"/>
                      <a:pt x="2436" y="0"/>
                    </a:cubicBezTo>
                    <a:close/>
                  </a:path>
                </a:pathLst>
              </a:custGeom>
              <a:solidFill>
                <a:srgbClr val="FFD0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3420;p87">
                <a:extLst>
                  <a:ext uri="{FF2B5EF4-FFF2-40B4-BE49-F238E27FC236}">
                    <a16:creationId xmlns:a16="http://schemas.microsoft.com/office/drawing/2014/main" id="{837E2046-9348-39C0-C3A4-4E74BB299362}"/>
                  </a:ext>
                </a:extLst>
              </p:cNvPr>
              <p:cNvSpPr/>
              <p:nvPr/>
            </p:nvSpPr>
            <p:spPr>
              <a:xfrm rot="-4378014" flipH="1">
                <a:off x="2878014" y="3967865"/>
                <a:ext cx="95690" cy="60184"/>
              </a:xfrm>
              <a:custGeom>
                <a:avLst/>
                <a:gdLst/>
                <a:ahLst/>
                <a:cxnLst/>
                <a:rect l="l" t="t" r="r" b="b"/>
                <a:pathLst>
                  <a:path w="4304" h="2707" extrusionOk="0">
                    <a:moveTo>
                      <a:pt x="2018" y="0"/>
                    </a:moveTo>
                    <a:cubicBezTo>
                      <a:pt x="1412" y="0"/>
                      <a:pt x="807" y="27"/>
                      <a:pt x="201" y="105"/>
                    </a:cubicBezTo>
                    <a:cubicBezTo>
                      <a:pt x="101" y="972"/>
                      <a:pt x="1" y="1840"/>
                      <a:pt x="68" y="2707"/>
                    </a:cubicBezTo>
                    <a:lnTo>
                      <a:pt x="4304" y="2707"/>
                    </a:lnTo>
                    <a:cubicBezTo>
                      <a:pt x="4304" y="1806"/>
                      <a:pt x="4271" y="939"/>
                      <a:pt x="4104" y="72"/>
                    </a:cubicBezTo>
                    <a:cubicBezTo>
                      <a:pt x="3408" y="36"/>
                      <a:pt x="2713" y="0"/>
                      <a:pt x="2018" y="0"/>
                    </a:cubicBezTo>
                    <a:close/>
                  </a:path>
                </a:pathLst>
              </a:custGeom>
              <a:solidFill>
                <a:srgbClr val="FFD0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3421;p87">
                <a:extLst>
                  <a:ext uri="{FF2B5EF4-FFF2-40B4-BE49-F238E27FC236}">
                    <a16:creationId xmlns:a16="http://schemas.microsoft.com/office/drawing/2014/main" id="{B679AD8C-E362-4CD3-9D60-25681DC6DA02}"/>
                  </a:ext>
                </a:extLst>
              </p:cNvPr>
              <p:cNvSpPr/>
              <p:nvPr/>
            </p:nvSpPr>
            <p:spPr>
              <a:xfrm rot="-4378014" flipH="1">
                <a:off x="4172093" y="4275483"/>
                <a:ext cx="107562" cy="75391"/>
              </a:xfrm>
              <a:custGeom>
                <a:avLst/>
                <a:gdLst/>
                <a:ahLst/>
                <a:cxnLst/>
                <a:rect l="l" t="t" r="r" b="b"/>
                <a:pathLst>
                  <a:path w="4838" h="3391" extrusionOk="0">
                    <a:moveTo>
                      <a:pt x="4637" y="0"/>
                    </a:moveTo>
                    <a:cubicBezTo>
                      <a:pt x="3303" y="1268"/>
                      <a:pt x="1602" y="2002"/>
                      <a:pt x="1" y="3269"/>
                    </a:cubicBezTo>
                    <a:cubicBezTo>
                      <a:pt x="556" y="3359"/>
                      <a:pt x="1053" y="3391"/>
                      <a:pt x="1524" y="3391"/>
                    </a:cubicBezTo>
                    <a:cubicBezTo>
                      <a:pt x="1930" y="3391"/>
                      <a:pt x="2316" y="3367"/>
                      <a:pt x="2703" y="3336"/>
                    </a:cubicBezTo>
                    <a:cubicBezTo>
                      <a:pt x="2936" y="3336"/>
                      <a:pt x="3070" y="3136"/>
                      <a:pt x="3203" y="2936"/>
                    </a:cubicBezTo>
                    <a:cubicBezTo>
                      <a:pt x="3737" y="2035"/>
                      <a:pt x="4304" y="1101"/>
                      <a:pt x="4838" y="201"/>
                    </a:cubicBezTo>
                    <a:lnTo>
                      <a:pt x="4637" y="0"/>
                    </a:lnTo>
                    <a:close/>
                  </a:path>
                </a:pathLst>
              </a:custGeom>
              <a:solidFill>
                <a:srgbClr val="FFD0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3422;p87">
                <a:extLst>
                  <a:ext uri="{FF2B5EF4-FFF2-40B4-BE49-F238E27FC236}">
                    <a16:creationId xmlns:a16="http://schemas.microsoft.com/office/drawing/2014/main" id="{95B408B1-D24F-8DE5-4528-03A6F14E181D}"/>
                  </a:ext>
                </a:extLst>
              </p:cNvPr>
              <p:cNvSpPr/>
              <p:nvPr/>
            </p:nvSpPr>
            <p:spPr>
              <a:xfrm rot="-4378014" flipH="1">
                <a:off x="3557514" y="3592113"/>
                <a:ext cx="51936" cy="1205369"/>
              </a:xfrm>
              <a:custGeom>
                <a:avLst/>
                <a:gdLst/>
                <a:ahLst/>
                <a:cxnLst/>
                <a:rect l="l" t="t" r="r" b="b"/>
                <a:pathLst>
                  <a:path w="2336" h="54216" extrusionOk="0">
                    <a:moveTo>
                      <a:pt x="289" y="0"/>
                    </a:moveTo>
                    <a:cubicBezTo>
                      <a:pt x="202" y="0"/>
                      <a:pt x="106" y="8"/>
                      <a:pt x="1" y="22"/>
                    </a:cubicBezTo>
                    <a:lnTo>
                      <a:pt x="1" y="54027"/>
                    </a:lnTo>
                    <a:cubicBezTo>
                      <a:pt x="372" y="54156"/>
                      <a:pt x="735" y="54215"/>
                      <a:pt x="1101" y="54215"/>
                    </a:cubicBezTo>
                    <a:cubicBezTo>
                      <a:pt x="1493" y="54215"/>
                      <a:pt x="1889" y="54148"/>
                      <a:pt x="2303" y="54027"/>
                    </a:cubicBezTo>
                    <a:cubicBezTo>
                      <a:pt x="2303" y="53827"/>
                      <a:pt x="2336" y="53627"/>
                      <a:pt x="2336" y="53427"/>
                    </a:cubicBezTo>
                    <a:cubicBezTo>
                      <a:pt x="2336" y="38049"/>
                      <a:pt x="2303" y="16234"/>
                      <a:pt x="2303" y="856"/>
                    </a:cubicBezTo>
                    <a:cubicBezTo>
                      <a:pt x="2303" y="284"/>
                      <a:pt x="2274" y="75"/>
                      <a:pt x="1958" y="75"/>
                    </a:cubicBezTo>
                    <a:cubicBezTo>
                      <a:pt x="1795" y="75"/>
                      <a:pt x="1554" y="131"/>
                      <a:pt x="1202" y="222"/>
                    </a:cubicBezTo>
                    <a:lnTo>
                      <a:pt x="1202" y="21738"/>
                    </a:lnTo>
                    <a:lnTo>
                      <a:pt x="1002" y="21738"/>
                    </a:lnTo>
                    <a:cubicBezTo>
                      <a:pt x="1002" y="21471"/>
                      <a:pt x="1002" y="21204"/>
                      <a:pt x="1002" y="20937"/>
                    </a:cubicBezTo>
                    <a:cubicBezTo>
                      <a:pt x="1002" y="14266"/>
                      <a:pt x="1002" y="7594"/>
                      <a:pt x="1002" y="923"/>
                    </a:cubicBezTo>
                    <a:cubicBezTo>
                      <a:pt x="1002" y="266"/>
                      <a:pt x="806" y="0"/>
                      <a:pt x="2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3423;p87">
                <a:extLst>
                  <a:ext uri="{FF2B5EF4-FFF2-40B4-BE49-F238E27FC236}">
                    <a16:creationId xmlns:a16="http://schemas.microsoft.com/office/drawing/2014/main" id="{E414BDBF-0F3A-9795-9A35-9F8AD48C6919}"/>
                  </a:ext>
                </a:extLst>
              </p:cNvPr>
              <p:cNvSpPr/>
              <p:nvPr/>
            </p:nvSpPr>
            <p:spPr>
              <a:xfrm rot="-4378014" flipH="1">
                <a:off x="3764963" y="4097574"/>
                <a:ext cx="3735" cy="314460"/>
              </a:xfrm>
              <a:custGeom>
                <a:avLst/>
                <a:gdLst/>
                <a:ahLst/>
                <a:cxnLst/>
                <a:rect l="l" t="t" r="r" b="b"/>
                <a:pathLst>
                  <a:path w="168" h="14144" extrusionOk="0">
                    <a:moveTo>
                      <a:pt x="1" y="0"/>
                    </a:moveTo>
                    <a:lnTo>
                      <a:pt x="1" y="14144"/>
                    </a:lnTo>
                    <a:lnTo>
                      <a:pt x="167" y="14144"/>
                    </a:lnTo>
                    <a:lnTo>
                      <a:pt x="167"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3424;p87">
                <a:extLst>
                  <a:ext uri="{FF2B5EF4-FFF2-40B4-BE49-F238E27FC236}">
                    <a16:creationId xmlns:a16="http://schemas.microsoft.com/office/drawing/2014/main" id="{3E10D059-377A-A937-A014-804FFEF067D6}"/>
                  </a:ext>
                </a:extLst>
              </p:cNvPr>
              <p:cNvSpPr/>
              <p:nvPr/>
            </p:nvSpPr>
            <p:spPr>
              <a:xfrm rot="-4378014" flipH="1">
                <a:off x="3562334" y="4163233"/>
                <a:ext cx="2246" cy="60095"/>
              </a:xfrm>
              <a:custGeom>
                <a:avLst/>
                <a:gdLst/>
                <a:ahLst/>
                <a:cxnLst/>
                <a:rect l="l" t="t" r="r" b="b"/>
                <a:pathLst>
                  <a:path w="101" h="2703" extrusionOk="0">
                    <a:moveTo>
                      <a:pt x="100" y="0"/>
                    </a:moveTo>
                    <a:cubicBezTo>
                      <a:pt x="67" y="0"/>
                      <a:pt x="34" y="33"/>
                      <a:pt x="0" y="33"/>
                    </a:cubicBezTo>
                    <a:lnTo>
                      <a:pt x="0" y="2702"/>
                    </a:lnTo>
                    <a:lnTo>
                      <a:pt x="100" y="2702"/>
                    </a:lnTo>
                    <a:lnTo>
                      <a:pt x="100"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3425;p87">
                <a:extLst>
                  <a:ext uri="{FF2B5EF4-FFF2-40B4-BE49-F238E27FC236}">
                    <a16:creationId xmlns:a16="http://schemas.microsoft.com/office/drawing/2014/main" id="{A98A9974-70BF-8DEF-DFB1-0D9731A1562D}"/>
                  </a:ext>
                </a:extLst>
              </p:cNvPr>
              <p:cNvSpPr/>
              <p:nvPr/>
            </p:nvSpPr>
            <p:spPr>
              <a:xfrm rot="-4378014" flipH="1">
                <a:off x="4116349" y="4342824"/>
                <a:ext cx="11139" cy="43043"/>
              </a:xfrm>
              <a:custGeom>
                <a:avLst/>
                <a:gdLst/>
                <a:ahLst/>
                <a:cxnLst/>
                <a:rect l="l" t="t" r="r" b="b"/>
                <a:pathLst>
                  <a:path w="501" h="1936" extrusionOk="0">
                    <a:moveTo>
                      <a:pt x="200" y="1"/>
                    </a:moveTo>
                    <a:lnTo>
                      <a:pt x="200" y="1"/>
                    </a:lnTo>
                    <a:cubicBezTo>
                      <a:pt x="100" y="634"/>
                      <a:pt x="0" y="1301"/>
                      <a:pt x="267" y="1935"/>
                    </a:cubicBezTo>
                    <a:cubicBezTo>
                      <a:pt x="401" y="1268"/>
                      <a:pt x="501" y="634"/>
                      <a:pt x="20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3426;p87">
                <a:extLst>
                  <a:ext uri="{FF2B5EF4-FFF2-40B4-BE49-F238E27FC236}">
                    <a16:creationId xmlns:a16="http://schemas.microsoft.com/office/drawing/2014/main" id="{D5B87559-6F37-F380-3722-505D86DA13CF}"/>
                  </a:ext>
                </a:extLst>
              </p:cNvPr>
              <p:cNvSpPr/>
              <p:nvPr/>
            </p:nvSpPr>
            <p:spPr>
              <a:xfrm rot="-4378014" flipH="1">
                <a:off x="3834050" y="2564191"/>
                <a:ext cx="327088" cy="3500987"/>
              </a:xfrm>
              <a:custGeom>
                <a:avLst/>
                <a:gdLst/>
                <a:ahLst/>
                <a:cxnLst/>
                <a:rect l="l" t="t" r="r" b="b"/>
                <a:pathLst>
                  <a:path w="14712" h="157470" extrusionOk="0">
                    <a:moveTo>
                      <a:pt x="7339" y="2102"/>
                    </a:moveTo>
                    <a:cubicBezTo>
                      <a:pt x="9708" y="8206"/>
                      <a:pt x="10875" y="14411"/>
                      <a:pt x="12977" y="20482"/>
                    </a:cubicBezTo>
                    <a:cubicBezTo>
                      <a:pt x="12009" y="20348"/>
                      <a:pt x="11242" y="20048"/>
                      <a:pt x="10442" y="19748"/>
                    </a:cubicBezTo>
                    <a:cubicBezTo>
                      <a:pt x="10141" y="19648"/>
                      <a:pt x="10208" y="19414"/>
                      <a:pt x="10175" y="19214"/>
                    </a:cubicBezTo>
                    <a:cubicBezTo>
                      <a:pt x="9841" y="15645"/>
                      <a:pt x="9207" y="12143"/>
                      <a:pt x="8540" y="8640"/>
                    </a:cubicBezTo>
                    <a:cubicBezTo>
                      <a:pt x="8340" y="7539"/>
                      <a:pt x="8007" y="6472"/>
                      <a:pt x="7439" y="5471"/>
                    </a:cubicBezTo>
                    <a:cubicBezTo>
                      <a:pt x="7039" y="5571"/>
                      <a:pt x="7039" y="5938"/>
                      <a:pt x="6906" y="6172"/>
                    </a:cubicBezTo>
                    <a:cubicBezTo>
                      <a:pt x="6239" y="7573"/>
                      <a:pt x="6038" y="9074"/>
                      <a:pt x="5805" y="10575"/>
                    </a:cubicBezTo>
                    <a:cubicBezTo>
                      <a:pt x="5505" y="12710"/>
                      <a:pt x="4871" y="14811"/>
                      <a:pt x="4604" y="16946"/>
                    </a:cubicBezTo>
                    <a:cubicBezTo>
                      <a:pt x="4471" y="17847"/>
                      <a:pt x="4504" y="18747"/>
                      <a:pt x="4471" y="19648"/>
                    </a:cubicBezTo>
                    <a:cubicBezTo>
                      <a:pt x="3637" y="20015"/>
                      <a:pt x="2769" y="20315"/>
                      <a:pt x="1735" y="20482"/>
                    </a:cubicBezTo>
                    <a:cubicBezTo>
                      <a:pt x="3804" y="14411"/>
                      <a:pt x="5004" y="8206"/>
                      <a:pt x="7339" y="2102"/>
                    </a:cubicBezTo>
                    <a:close/>
                    <a:moveTo>
                      <a:pt x="7339" y="6872"/>
                    </a:moveTo>
                    <a:cubicBezTo>
                      <a:pt x="9041" y="12676"/>
                      <a:pt x="9341" y="18614"/>
                      <a:pt x="9341" y="24685"/>
                    </a:cubicBezTo>
                    <a:lnTo>
                      <a:pt x="5371" y="24685"/>
                    </a:lnTo>
                    <a:cubicBezTo>
                      <a:pt x="5371" y="18647"/>
                      <a:pt x="5672" y="12710"/>
                      <a:pt x="7339" y="6872"/>
                    </a:cubicBezTo>
                    <a:close/>
                    <a:moveTo>
                      <a:pt x="9207" y="25219"/>
                    </a:moveTo>
                    <a:cubicBezTo>
                      <a:pt x="9374" y="25519"/>
                      <a:pt x="9341" y="25786"/>
                      <a:pt x="9274" y="26119"/>
                    </a:cubicBezTo>
                    <a:lnTo>
                      <a:pt x="5438" y="26119"/>
                    </a:lnTo>
                    <a:cubicBezTo>
                      <a:pt x="5371" y="25819"/>
                      <a:pt x="5338" y="25519"/>
                      <a:pt x="5471" y="25219"/>
                    </a:cubicBezTo>
                    <a:cubicBezTo>
                      <a:pt x="6148" y="25255"/>
                      <a:pt x="6836" y="25282"/>
                      <a:pt x="7522" y="25282"/>
                    </a:cubicBezTo>
                    <a:cubicBezTo>
                      <a:pt x="8086" y="25282"/>
                      <a:pt x="8650" y="25264"/>
                      <a:pt x="9207" y="25219"/>
                    </a:cubicBezTo>
                    <a:close/>
                    <a:moveTo>
                      <a:pt x="7205" y="26849"/>
                    </a:moveTo>
                    <a:cubicBezTo>
                      <a:pt x="7900" y="26849"/>
                      <a:pt x="8594" y="26884"/>
                      <a:pt x="9307" y="26920"/>
                    </a:cubicBezTo>
                    <a:cubicBezTo>
                      <a:pt x="9441" y="27820"/>
                      <a:pt x="9474" y="28654"/>
                      <a:pt x="9508" y="29588"/>
                    </a:cubicBezTo>
                    <a:lnTo>
                      <a:pt x="5238" y="29588"/>
                    </a:lnTo>
                    <a:cubicBezTo>
                      <a:pt x="5171" y="28688"/>
                      <a:pt x="5271" y="27820"/>
                      <a:pt x="5371" y="26953"/>
                    </a:cubicBezTo>
                    <a:cubicBezTo>
                      <a:pt x="5992" y="26876"/>
                      <a:pt x="6599" y="26849"/>
                      <a:pt x="7205" y="26849"/>
                    </a:cubicBezTo>
                    <a:close/>
                    <a:moveTo>
                      <a:pt x="6493" y="31968"/>
                    </a:moveTo>
                    <a:cubicBezTo>
                      <a:pt x="7010" y="31968"/>
                      <a:pt x="7206" y="32234"/>
                      <a:pt x="7206" y="32891"/>
                    </a:cubicBezTo>
                    <a:cubicBezTo>
                      <a:pt x="7206" y="39562"/>
                      <a:pt x="7239" y="46234"/>
                      <a:pt x="7239" y="52905"/>
                    </a:cubicBezTo>
                    <a:cubicBezTo>
                      <a:pt x="7239" y="53172"/>
                      <a:pt x="7239" y="53439"/>
                      <a:pt x="7239" y="53706"/>
                    </a:cubicBezTo>
                    <a:lnTo>
                      <a:pt x="7406" y="53706"/>
                    </a:lnTo>
                    <a:lnTo>
                      <a:pt x="7406" y="32190"/>
                    </a:lnTo>
                    <a:cubicBezTo>
                      <a:pt x="7770" y="32099"/>
                      <a:pt x="8018" y="32043"/>
                      <a:pt x="8186" y="32043"/>
                    </a:cubicBezTo>
                    <a:cubicBezTo>
                      <a:pt x="8511" y="32043"/>
                      <a:pt x="8540" y="32253"/>
                      <a:pt x="8540" y="32824"/>
                    </a:cubicBezTo>
                    <a:cubicBezTo>
                      <a:pt x="8540" y="48202"/>
                      <a:pt x="8540" y="70017"/>
                      <a:pt x="8540" y="85395"/>
                    </a:cubicBezTo>
                    <a:cubicBezTo>
                      <a:pt x="8540" y="85595"/>
                      <a:pt x="8507" y="85795"/>
                      <a:pt x="8507" y="86029"/>
                    </a:cubicBezTo>
                    <a:cubicBezTo>
                      <a:pt x="8091" y="86133"/>
                      <a:pt x="7703" y="86192"/>
                      <a:pt x="7313" y="86192"/>
                    </a:cubicBezTo>
                    <a:cubicBezTo>
                      <a:pt x="6952" y="86192"/>
                      <a:pt x="6590" y="86141"/>
                      <a:pt x="6205" y="86029"/>
                    </a:cubicBezTo>
                    <a:lnTo>
                      <a:pt x="6205" y="31990"/>
                    </a:lnTo>
                    <a:cubicBezTo>
                      <a:pt x="6311" y="31976"/>
                      <a:pt x="6407" y="31968"/>
                      <a:pt x="6493" y="31968"/>
                    </a:cubicBezTo>
                    <a:close/>
                    <a:moveTo>
                      <a:pt x="6005" y="86563"/>
                    </a:moveTo>
                    <a:cubicBezTo>
                      <a:pt x="6072" y="86629"/>
                      <a:pt x="6139" y="86696"/>
                      <a:pt x="6205" y="86763"/>
                    </a:cubicBezTo>
                    <a:cubicBezTo>
                      <a:pt x="5638" y="87697"/>
                      <a:pt x="5104" y="88597"/>
                      <a:pt x="4537" y="89498"/>
                    </a:cubicBezTo>
                    <a:cubicBezTo>
                      <a:pt x="4437" y="89698"/>
                      <a:pt x="4271" y="89898"/>
                      <a:pt x="4037" y="89932"/>
                    </a:cubicBezTo>
                    <a:cubicBezTo>
                      <a:pt x="3697" y="89945"/>
                      <a:pt x="3356" y="89959"/>
                      <a:pt x="3004" y="89959"/>
                    </a:cubicBezTo>
                    <a:cubicBezTo>
                      <a:pt x="2494" y="89959"/>
                      <a:pt x="1961" y="89930"/>
                      <a:pt x="1368" y="89832"/>
                    </a:cubicBezTo>
                    <a:cubicBezTo>
                      <a:pt x="2936" y="88597"/>
                      <a:pt x="4637" y="87830"/>
                      <a:pt x="6005" y="86563"/>
                    </a:cubicBezTo>
                    <a:close/>
                    <a:moveTo>
                      <a:pt x="7239" y="86596"/>
                    </a:moveTo>
                    <a:cubicBezTo>
                      <a:pt x="8107" y="86596"/>
                      <a:pt x="8874" y="86629"/>
                      <a:pt x="9608" y="87263"/>
                    </a:cubicBezTo>
                    <a:cubicBezTo>
                      <a:pt x="10342" y="87930"/>
                      <a:pt x="11276" y="88397"/>
                      <a:pt x="12143" y="88964"/>
                    </a:cubicBezTo>
                    <a:cubicBezTo>
                      <a:pt x="12510" y="89198"/>
                      <a:pt x="12843" y="89465"/>
                      <a:pt x="13177" y="89832"/>
                    </a:cubicBezTo>
                    <a:cubicBezTo>
                      <a:pt x="11219" y="89902"/>
                      <a:pt x="9278" y="89973"/>
                      <a:pt x="7295" y="89973"/>
                    </a:cubicBezTo>
                    <a:cubicBezTo>
                      <a:pt x="6473" y="89973"/>
                      <a:pt x="5644" y="89961"/>
                      <a:pt x="4804" y="89932"/>
                    </a:cubicBezTo>
                    <a:cubicBezTo>
                      <a:pt x="5371" y="88797"/>
                      <a:pt x="5972" y="87830"/>
                      <a:pt x="6639" y="86896"/>
                    </a:cubicBezTo>
                    <a:cubicBezTo>
                      <a:pt x="6806" y="86663"/>
                      <a:pt x="7006" y="86596"/>
                      <a:pt x="7239" y="86596"/>
                    </a:cubicBezTo>
                    <a:close/>
                    <a:moveTo>
                      <a:pt x="6794" y="91210"/>
                    </a:moveTo>
                    <a:cubicBezTo>
                      <a:pt x="7268" y="91210"/>
                      <a:pt x="7306" y="91421"/>
                      <a:pt x="7306" y="92200"/>
                    </a:cubicBezTo>
                    <a:cubicBezTo>
                      <a:pt x="7339" y="95069"/>
                      <a:pt x="7339" y="97937"/>
                      <a:pt x="7373" y="100806"/>
                    </a:cubicBezTo>
                    <a:cubicBezTo>
                      <a:pt x="7573" y="97871"/>
                      <a:pt x="7606" y="94935"/>
                      <a:pt x="7606" y="92033"/>
                    </a:cubicBezTo>
                    <a:cubicBezTo>
                      <a:pt x="7606" y="91338"/>
                      <a:pt x="7629" y="91222"/>
                      <a:pt x="8158" y="91222"/>
                    </a:cubicBezTo>
                    <a:cubicBezTo>
                      <a:pt x="8264" y="91222"/>
                      <a:pt x="8390" y="91227"/>
                      <a:pt x="8540" y="91233"/>
                    </a:cubicBezTo>
                    <a:cubicBezTo>
                      <a:pt x="8640" y="107311"/>
                      <a:pt x="8607" y="141168"/>
                      <a:pt x="8574" y="157280"/>
                    </a:cubicBezTo>
                    <a:cubicBezTo>
                      <a:pt x="8201" y="157404"/>
                      <a:pt x="7829" y="157456"/>
                      <a:pt x="7451" y="157456"/>
                    </a:cubicBezTo>
                    <a:cubicBezTo>
                      <a:pt x="7014" y="157456"/>
                      <a:pt x="6569" y="157387"/>
                      <a:pt x="6105" y="157280"/>
                    </a:cubicBezTo>
                    <a:cubicBezTo>
                      <a:pt x="6072" y="141168"/>
                      <a:pt x="6072" y="107344"/>
                      <a:pt x="6172" y="91266"/>
                    </a:cubicBezTo>
                    <a:cubicBezTo>
                      <a:pt x="6436" y="91233"/>
                      <a:pt x="6638" y="91210"/>
                      <a:pt x="6794" y="91210"/>
                    </a:cubicBezTo>
                    <a:close/>
                    <a:moveTo>
                      <a:pt x="7306" y="1"/>
                    </a:moveTo>
                    <a:cubicBezTo>
                      <a:pt x="5705" y="4137"/>
                      <a:pt x="4337" y="8373"/>
                      <a:pt x="3136" y="12643"/>
                    </a:cubicBezTo>
                    <a:cubicBezTo>
                      <a:pt x="2403" y="15278"/>
                      <a:pt x="1802" y="17947"/>
                      <a:pt x="835" y="20549"/>
                    </a:cubicBezTo>
                    <a:cubicBezTo>
                      <a:pt x="735" y="20815"/>
                      <a:pt x="401" y="21116"/>
                      <a:pt x="735" y="21416"/>
                    </a:cubicBezTo>
                    <a:cubicBezTo>
                      <a:pt x="841" y="21523"/>
                      <a:pt x="959" y="21560"/>
                      <a:pt x="1081" y="21560"/>
                    </a:cubicBezTo>
                    <a:cubicBezTo>
                      <a:pt x="1263" y="21560"/>
                      <a:pt x="1455" y="21476"/>
                      <a:pt x="1635" y="21416"/>
                    </a:cubicBezTo>
                    <a:cubicBezTo>
                      <a:pt x="2636" y="21082"/>
                      <a:pt x="3603" y="20782"/>
                      <a:pt x="4704" y="20415"/>
                    </a:cubicBezTo>
                    <a:lnTo>
                      <a:pt x="4704" y="20415"/>
                    </a:lnTo>
                    <a:cubicBezTo>
                      <a:pt x="4337" y="23417"/>
                      <a:pt x="4671" y="26353"/>
                      <a:pt x="4304" y="29255"/>
                    </a:cubicBezTo>
                    <a:cubicBezTo>
                      <a:pt x="4170" y="30289"/>
                      <a:pt x="4304" y="30389"/>
                      <a:pt x="5405" y="30556"/>
                    </a:cubicBezTo>
                    <a:cubicBezTo>
                      <a:pt x="5405" y="30823"/>
                      <a:pt x="5405" y="31023"/>
                      <a:pt x="5405" y="31256"/>
                    </a:cubicBezTo>
                    <a:cubicBezTo>
                      <a:pt x="5405" y="47268"/>
                      <a:pt x="5438" y="69684"/>
                      <a:pt x="5438" y="85695"/>
                    </a:cubicBezTo>
                    <a:cubicBezTo>
                      <a:pt x="5438" y="86196"/>
                      <a:pt x="5271" y="86529"/>
                      <a:pt x="4838" y="86796"/>
                    </a:cubicBezTo>
                    <a:cubicBezTo>
                      <a:pt x="3403" y="87697"/>
                      <a:pt x="1969" y="88664"/>
                      <a:pt x="535" y="89598"/>
                    </a:cubicBezTo>
                    <a:cubicBezTo>
                      <a:pt x="301" y="89765"/>
                      <a:pt x="1" y="89832"/>
                      <a:pt x="34" y="90198"/>
                    </a:cubicBezTo>
                    <a:cubicBezTo>
                      <a:pt x="234" y="90465"/>
                      <a:pt x="501" y="90399"/>
                      <a:pt x="768" y="90432"/>
                    </a:cubicBezTo>
                    <a:cubicBezTo>
                      <a:pt x="1658" y="90521"/>
                      <a:pt x="2547" y="90565"/>
                      <a:pt x="3427" y="90565"/>
                    </a:cubicBezTo>
                    <a:cubicBezTo>
                      <a:pt x="3867" y="90565"/>
                      <a:pt x="4304" y="90554"/>
                      <a:pt x="4738" y="90532"/>
                    </a:cubicBezTo>
                    <a:cubicBezTo>
                      <a:pt x="4777" y="90530"/>
                      <a:pt x="4814" y="90529"/>
                      <a:pt x="4850" y="90529"/>
                    </a:cubicBezTo>
                    <a:cubicBezTo>
                      <a:pt x="5387" y="90529"/>
                      <a:pt x="5505" y="90767"/>
                      <a:pt x="5505" y="91299"/>
                    </a:cubicBezTo>
                    <a:cubicBezTo>
                      <a:pt x="5505" y="101640"/>
                      <a:pt x="5538" y="105543"/>
                      <a:pt x="5471" y="115884"/>
                    </a:cubicBezTo>
                    <a:cubicBezTo>
                      <a:pt x="5438" y="121221"/>
                      <a:pt x="5405" y="151909"/>
                      <a:pt x="5438" y="157280"/>
                    </a:cubicBezTo>
                    <a:cubicBezTo>
                      <a:pt x="5438" y="157410"/>
                      <a:pt x="5438" y="157457"/>
                      <a:pt x="5440" y="157457"/>
                    </a:cubicBezTo>
                    <a:cubicBezTo>
                      <a:pt x="5444" y="157457"/>
                      <a:pt x="5461" y="157120"/>
                      <a:pt x="5521" y="157120"/>
                    </a:cubicBezTo>
                    <a:cubicBezTo>
                      <a:pt x="5543" y="157120"/>
                      <a:pt x="5570" y="157163"/>
                      <a:pt x="5605" y="157280"/>
                    </a:cubicBezTo>
                    <a:cubicBezTo>
                      <a:pt x="6264" y="157390"/>
                      <a:pt x="6912" y="157469"/>
                      <a:pt x="7579" y="157469"/>
                    </a:cubicBezTo>
                    <a:cubicBezTo>
                      <a:pt x="8127" y="157469"/>
                      <a:pt x="8687" y="157415"/>
                      <a:pt x="9274" y="157280"/>
                    </a:cubicBezTo>
                    <a:cubicBezTo>
                      <a:pt x="9274" y="140801"/>
                      <a:pt x="9107" y="107144"/>
                      <a:pt x="9241" y="90565"/>
                    </a:cubicBezTo>
                    <a:cubicBezTo>
                      <a:pt x="9708" y="90549"/>
                      <a:pt x="10173" y="90547"/>
                      <a:pt x="10635" y="90547"/>
                    </a:cubicBezTo>
                    <a:cubicBezTo>
                      <a:pt x="10789" y="90547"/>
                      <a:pt x="10943" y="90547"/>
                      <a:pt x="11096" y="90547"/>
                    </a:cubicBezTo>
                    <a:cubicBezTo>
                      <a:pt x="12324" y="90547"/>
                      <a:pt x="13533" y="90532"/>
                      <a:pt x="14711" y="90265"/>
                    </a:cubicBezTo>
                    <a:cubicBezTo>
                      <a:pt x="14611" y="89832"/>
                      <a:pt x="14378" y="89731"/>
                      <a:pt x="14178" y="89598"/>
                    </a:cubicBezTo>
                    <a:cubicBezTo>
                      <a:pt x="12743" y="88664"/>
                      <a:pt x="11309" y="87697"/>
                      <a:pt x="9841" y="86763"/>
                    </a:cubicBezTo>
                    <a:cubicBezTo>
                      <a:pt x="9408" y="86496"/>
                      <a:pt x="9241" y="86196"/>
                      <a:pt x="9241" y="85662"/>
                    </a:cubicBezTo>
                    <a:cubicBezTo>
                      <a:pt x="9274" y="69717"/>
                      <a:pt x="9274" y="47301"/>
                      <a:pt x="9307" y="31323"/>
                    </a:cubicBezTo>
                    <a:cubicBezTo>
                      <a:pt x="9307" y="31056"/>
                      <a:pt x="9241" y="30756"/>
                      <a:pt x="9408" y="30522"/>
                    </a:cubicBezTo>
                    <a:cubicBezTo>
                      <a:pt x="10375" y="30422"/>
                      <a:pt x="10475" y="30289"/>
                      <a:pt x="10408" y="29288"/>
                    </a:cubicBezTo>
                    <a:cubicBezTo>
                      <a:pt x="10408" y="29188"/>
                      <a:pt x="10408" y="29055"/>
                      <a:pt x="10375" y="28921"/>
                    </a:cubicBezTo>
                    <a:cubicBezTo>
                      <a:pt x="10008" y="26119"/>
                      <a:pt x="10342" y="23284"/>
                      <a:pt x="10008" y="20415"/>
                    </a:cubicBezTo>
                    <a:lnTo>
                      <a:pt x="10008" y="20415"/>
                    </a:lnTo>
                    <a:cubicBezTo>
                      <a:pt x="11175" y="20782"/>
                      <a:pt x="12210" y="21149"/>
                      <a:pt x="13277" y="21483"/>
                    </a:cubicBezTo>
                    <a:cubicBezTo>
                      <a:pt x="13394" y="21516"/>
                      <a:pt x="13519" y="21549"/>
                      <a:pt x="13644" y="21549"/>
                    </a:cubicBezTo>
                    <a:cubicBezTo>
                      <a:pt x="13769" y="21549"/>
                      <a:pt x="13894" y="21516"/>
                      <a:pt x="14011" y="21416"/>
                    </a:cubicBezTo>
                    <a:cubicBezTo>
                      <a:pt x="14211" y="21182"/>
                      <a:pt x="14044" y="20949"/>
                      <a:pt x="13944" y="20715"/>
                    </a:cubicBezTo>
                    <a:cubicBezTo>
                      <a:pt x="13444" y="19314"/>
                      <a:pt x="12943" y="17913"/>
                      <a:pt x="12576" y="16446"/>
                    </a:cubicBezTo>
                    <a:cubicBezTo>
                      <a:pt x="11175" y="10975"/>
                      <a:pt x="9508" y="5571"/>
                      <a:pt x="7506" y="234"/>
                    </a:cubicBezTo>
                    <a:cubicBezTo>
                      <a:pt x="7473" y="134"/>
                      <a:pt x="7473" y="1"/>
                      <a:pt x="730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566" name="Google Shape;566;p42"/>
          <p:cNvSpPr/>
          <p:nvPr/>
        </p:nvSpPr>
        <p:spPr>
          <a:xfrm rot="5400000">
            <a:off x="-742030" y="-2274602"/>
            <a:ext cx="779630" cy="839197"/>
          </a:xfrm>
          <a:custGeom>
            <a:avLst/>
            <a:gdLst/>
            <a:ahLst/>
            <a:cxnLst/>
            <a:rect l="l" t="t" r="r" b="b"/>
            <a:pathLst>
              <a:path w="25591" h="27544" extrusionOk="0">
                <a:moveTo>
                  <a:pt x="14046" y="70"/>
                </a:moveTo>
                <a:cubicBezTo>
                  <a:pt x="11186" y="-321"/>
                  <a:pt x="8318" y="1001"/>
                  <a:pt x="6315" y="1873"/>
                </a:cubicBezTo>
                <a:cubicBezTo>
                  <a:pt x="4312" y="2745"/>
                  <a:pt x="3013" y="4080"/>
                  <a:pt x="2029" y="5302"/>
                </a:cubicBezTo>
                <a:cubicBezTo>
                  <a:pt x="1045" y="6524"/>
                  <a:pt x="728" y="7683"/>
                  <a:pt x="410" y="9207"/>
                </a:cubicBezTo>
                <a:cubicBezTo>
                  <a:pt x="93" y="10731"/>
                  <a:pt x="-162" y="12541"/>
                  <a:pt x="124" y="14446"/>
                </a:cubicBezTo>
                <a:cubicBezTo>
                  <a:pt x="410" y="16351"/>
                  <a:pt x="330" y="18462"/>
                  <a:pt x="2124" y="20637"/>
                </a:cubicBezTo>
                <a:cubicBezTo>
                  <a:pt x="3918" y="22812"/>
                  <a:pt x="7486" y="27058"/>
                  <a:pt x="10887" y="27495"/>
                </a:cubicBezTo>
                <a:cubicBezTo>
                  <a:pt x="14288" y="27932"/>
                  <a:pt x="20087" y="25355"/>
                  <a:pt x="22532" y="23259"/>
                </a:cubicBezTo>
                <a:cubicBezTo>
                  <a:pt x="24977" y="21164"/>
                  <a:pt x="25399" y="18096"/>
                  <a:pt x="25556" y="14922"/>
                </a:cubicBezTo>
                <a:cubicBezTo>
                  <a:pt x="25713" y="11748"/>
                  <a:pt x="25392" y="6692"/>
                  <a:pt x="23474" y="4217"/>
                </a:cubicBezTo>
                <a:cubicBezTo>
                  <a:pt x="21556" y="1742"/>
                  <a:pt x="16906" y="461"/>
                  <a:pt x="14046" y="70"/>
                </a:cubicBezTo>
                <a:close/>
              </a:path>
            </a:pathLst>
          </a:custGeom>
          <a:solidFill>
            <a:schemeClr val="accent6"/>
          </a:solidFill>
          <a:ln>
            <a:noFill/>
          </a:ln>
        </p:spPr>
      </p:sp>
      <p:sp>
        <p:nvSpPr>
          <p:cNvPr id="576" name="Google Shape;576;p42"/>
          <p:cNvSpPr txBox="1">
            <a:spLocks noGrp="1"/>
          </p:cNvSpPr>
          <p:nvPr>
            <p:ph type="title"/>
          </p:nvPr>
        </p:nvSpPr>
        <p:spPr>
          <a:xfrm>
            <a:off x="-796766" y="-2108671"/>
            <a:ext cx="848700" cy="467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01</a:t>
            </a:r>
            <a:endParaRPr dirty="0"/>
          </a:p>
        </p:txBody>
      </p:sp>
      <p:sp>
        <p:nvSpPr>
          <p:cNvPr id="580" name="Google Shape;580;p42"/>
          <p:cNvSpPr/>
          <p:nvPr/>
        </p:nvSpPr>
        <p:spPr>
          <a:xfrm>
            <a:off x="619623" y="734983"/>
            <a:ext cx="2350" cy="4350"/>
          </a:xfrm>
          <a:custGeom>
            <a:avLst/>
            <a:gdLst/>
            <a:ahLst/>
            <a:cxnLst/>
            <a:rect l="l" t="t" r="r" b="b"/>
            <a:pathLst>
              <a:path w="94" h="174" extrusionOk="0">
                <a:moveTo>
                  <a:pt x="94" y="174"/>
                </a:moveTo>
                <a:cubicBezTo>
                  <a:pt x="67" y="107"/>
                  <a:pt x="81" y="1"/>
                  <a:pt x="1" y="1"/>
                </a:cubicBezTo>
                <a:cubicBezTo>
                  <a:pt x="27" y="67"/>
                  <a:pt x="1" y="174"/>
                  <a:pt x="94" y="174"/>
                </a:cubicBezTo>
                <a:close/>
              </a:path>
            </a:pathLst>
          </a:custGeom>
          <a:solidFill>
            <a:srgbClr val="F89D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026" name="Picture 2" descr="Federico II | Circolo dei lettori / Torino">
            <a:extLst>
              <a:ext uri="{FF2B5EF4-FFF2-40B4-BE49-F238E27FC236}">
                <a16:creationId xmlns:a16="http://schemas.microsoft.com/office/drawing/2014/main" id="{CD6130EF-FF49-DAAF-A4B5-04E966644BD8}"/>
              </a:ext>
            </a:extLst>
          </p:cNvPr>
          <p:cNvPicPr>
            <a:picLocks noChangeAspect="1" noChangeArrowheads="1"/>
          </p:cNvPicPr>
          <p:nvPr/>
        </p:nvPicPr>
        <p:blipFill rotWithShape="1">
          <a:blip r:embed="rId7">
            <a:extLst>
              <a:ext uri="{28A0092B-C50C-407E-A947-70E740481C1C}">
                <a14:useLocalDpi xmlns:a14="http://schemas.microsoft.com/office/drawing/2010/main" val="0"/>
              </a:ext>
            </a:extLst>
          </a:blip>
          <a:srcRect l="38384" t="537" r="30292" b="-250"/>
          <a:stretch/>
        </p:blipFill>
        <p:spPr bwMode="auto">
          <a:xfrm>
            <a:off x="0" y="-5289717"/>
            <a:ext cx="2963804" cy="5289717"/>
          </a:xfrm>
          <a:prstGeom prst="rect">
            <a:avLst/>
          </a:prstGeom>
          <a:noFill/>
          <a:extLst>
            <a:ext uri="{909E8E84-426E-40DD-AFC4-6F175D3DCCD1}">
              <a14:hiddenFill xmlns:a14="http://schemas.microsoft.com/office/drawing/2010/main">
                <a:solidFill>
                  <a:srgbClr val="FFFFFF"/>
                </a:solidFill>
              </a14:hiddenFill>
            </a:ext>
          </a:extLst>
        </p:spPr>
      </p:pic>
      <p:sp>
        <p:nvSpPr>
          <p:cNvPr id="527" name="Google Shape;564;p42">
            <a:extLst>
              <a:ext uri="{FF2B5EF4-FFF2-40B4-BE49-F238E27FC236}">
                <a16:creationId xmlns:a16="http://schemas.microsoft.com/office/drawing/2014/main" id="{68AC93B7-3E77-BBBA-E9A5-34080F921CC1}"/>
              </a:ext>
            </a:extLst>
          </p:cNvPr>
          <p:cNvSpPr/>
          <p:nvPr/>
        </p:nvSpPr>
        <p:spPr>
          <a:xfrm rot="-6299992">
            <a:off x="10517077" y="-1650216"/>
            <a:ext cx="779644" cy="839210"/>
          </a:xfrm>
          <a:custGeom>
            <a:avLst/>
            <a:gdLst/>
            <a:ahLst/>
            <a:cxnLst/>
            <a:rect l="l" t="t" r="r" b="b"/>
            <a:pathLst>
              <a:path w="25591" h="27544" extrusionOk="0">
                <a:moveTo>
                  <a:pt x="14046" y="70"/>
                </a:moveTo>
                <a:cubicBezTo>
                  <a:pt x="11186" y="-321"/>
                  <a:pt x="8318" y="1001"/>
                  <a:pt x="6315" y="1873"/>
                </a:cubicBezTo>
                <a:cubicBezTo>
                  <a:pt x="4312" y="2745"/>
                  <a:pt x="3013" y="4080"/>
                  <a:pt x="2029" y="5302"/>
                </a:cubicBezTo>
                <a:cubicBezTo>
                  <a:pt x="1045" y="6524"/>
                  <a:pt x="728" y="7683"/>
                  <a:pt x="410" y="9207"/>
                </a:cubicBezTo>
                <a:cubicBezTo>
                  <a:pt x="93" y="10731"/>
                  <a:pt x="-162" y="12541"/>
                  <a:pt x="124" y="14446"/>
                </a:cubicBezTo>
                <a:cubicBezTo>
                  <a:pt x="410" y="16351"/>
                  <a:pt x="330" y="18462"/>
                  <a:pt x="2124" y="20637"/>
                </a:cubicBezTo>
                <a:cubicBezTo>
                  <a:pt x="3918" y="22812"/>
                  <a:pt x="7486" y="27058"/>
                  <a:pt x="10887" y="27495"/>
                </a:cubicBezTo>
                <a:cubicBezTo>
                  <a:pt x="14288" y="27932"/>
                  <a:pt x="20087" y="25355"/>
                  <a:pt x="22532" y="23259"/>
                </a:cubicBezTo>
                <a:cubicBezTo>
                  <a:pt x="24977" y="21164"/>
                  <a:pt x="25399" y="18096"/>
                  <a:pt x="25556" y="14922"/>
                </a:cubicBezTo>
                <a:cubicBezTo>
                  <a:pt x="25713" y="11748"/>
                  <a:pt x="25392" y="6692"/>
                  <a:pt x="23474" y="4217"/>
                </a:cubicBezTo>
                <a:cubicBezTo>
                  <a:pt x="21556" y="1742"/>
                  <a:pt x="16906" y="461"/>
                  <a:pt x="14046" y="70"/>
                </a:cubicBezTo>
                <a:close/>
              </a:path>
            </a:pathLst>
          </a:custGeom>
          <a:solidFill>
            <a:schemeClr val="accent6"/>
          </a:solidFill>
          <a:ln>
            <a:noFill/>
          </a:ln>
        </p:spPr>
      </p:sp>
      <p:sp>
        <p:nvSpPr>
          <p:cNvPr id="528" name="Google Shape;567;p42">
            <a:extLst>
              <a:ext uri="{FF2B5EF4-FFF2-40B4-BE49-F238E27FC236}">
                <a16:creationId xmlns:a16="http://schemas.microsoft.com/office/drawing/2014/main" id="{42CF5A2E-8F45-22CF-45C1-2059116B9E82}"/>
              </a:ext>
            </a:extLst>
          </p:cNvPr>
          <p:cNvSpPr txBox="1">
            <a:spLocks/>
          </p:cNvSpPr>
          <p:nvPr/>
        </p:nvSpPr>
        <p:spPr>
          <a:xfrm>
            <a:off x="9057478" y="-802042"/>
            <a:ext cx="3672000" cy="2925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ctr" rtl="0">
              <a:lnSpc>
                <a:spcPct val="100000"/>
              </a:lnSpc>
              <a:spcBef>
                <a:spcPts val="0"/>
              </a:spcBef>
              <a:spcAft>
                <a:spcPts val="0"/>
              </a:spcAft>
              <a:buClr>
                <a:schemeClr val="dk1"/>
              </a:buClr>
              <a:buSzPts val="2100"/>
              <a:buFont typeface="Blinker SemiBold"/>
              <a:buNone/>
              <a:defRPr sz="2000" b="0" i="0" u="none" strike="noStrike" cap="none">
                <a:solidFill>
                  <a:schemeClr val="dk1"/>
                </a:solidFill>
                <a:latin typeface="Rakkas"/>
                <a:ea typeface="Rakkas"/>
                <a:cs typeface="Rakkas"/>
                <a:sym typeface="Rakkas"/>
              </a:defRPr>
            </a:lvl1pPr>
            <a:lvl2pPr marL="914400" marR="0" lvl="1" indent="-317500" algn="ctr" rtl="0">
              <a:lnSpc>
                <a:spcPct val="100000"/>
              </a:lnSpc>
              <a:spcBef>
                <a:spcPts val="0"/>
              </a:spcBef>
              <a:spcAft>
                <a:spcPts val="0"/>
              </a:spcAft>
              <a:buClr>
                <a:schemeClr val="dk1"/>
              </a:buClr>
              <a:buSzPts val="2100"/>
              <a:buFont typeface="Blinker SemiBold"/>
              <a:buNone/>
              <a:defRPr sz="2100" b="0" i="0" u="none" strike="noStrike" cap="none">
                <a:solidFill>
                  <a:schemeClr val="dk1"/>
                </a:solidFill>
                <a:latin typeface="Blinker SemiBold"/>
                <a:ea typeface="Blinker SemiBold"/>
                <a:cs typeface="Blinker SemiBold"/>
                <a:sym typeface="Blinker SemiBold"/>
              </a:defRPr>
            </a:lvl2pPr>
            <a:lvl3pPr marL="1371600" marR="0" lvl="2" indent="-317500" algn="ctr" rtl="0">
              <a:lnSpc>
                <a:spcPct val="100000"/>
              </a:lnSpc>
              <a:spcBef>
                <a:spcPts val="0"/>
              </a:spcBef>
              <a:spcAft>
                <a:spcPts val="0"/>
              </a:spcAft>
              <a:buClr>
                <a:schemeClr val="dk1"/>
              </a:buClr>
              <a:buSzPts val="2100"/>
              <a:buFont typeface="Blinker SemiBold"/>
              <a:buNone/>
              <a:defRPr sz="2100" b="0" i="0" u="none" strike="noStrike" cap="none">
                <a:solidFill>
                  <a:schemeClr val="dk1"/>
                </a:solidFill>
                <a:latin typeface="Blinker SemiBold"/>
                <a:ea typeface="Blinker SemiBold"/>
                <a:cs typeface="Blinker SemiBold"/>
                <a:sym typeface="Blinker SemiBold"/>
              </a:defRPr>
            </a:lvl3pPr>
            <a:lvl4pPr marL="1828800" marR="0" lvl="3" indent="-317500" algn="ctr" rtl="0">
              <a:lnSpc>
                <a:spcPct val="100000"/>
              </a:lnSpc>
              <a:spcBef>
                <a:spcPts val="0"/>
              </a:spcBef>
              <a:spcAft>
                <a:spcPts val="0"/>
              </a:spcAft>
              <a:buClr>
                <a:schemeClr val="dk1"/>
              </a:buClr>
              <a:buSzPts val="2100"/>
              <a:buFont typeface="Blinker SemiBold"/>
              <a:buNone/>
              <a:defRPr sz="2100" b="0" i="0" u="none" strike="noStrike" cap="none">
                <a:solidFill>
                  <a:schemeClr val="dk1"/>
                </a:solidFill>
                <a:latin typeface="Blinker SemiBold"/>
                <a:ea typeface="Blinker SemiBold"/>
                <a:cs typeface="Blinker SemiBold"/>
                <a:sym typeface="Blinker SemiBold"/>
              </a:defRPr>
            </a:lvl4pPr>
            <a:lvl5pPr marL="2286000" marR="0" lvl="4" indent="-317500" algn="ctr" rtl="0">
              <a:lnSpc>
                <a:spcPct val="100000"/>
              </a:lnSpc>
              <a:spcBef>
                <a:spcPts val="0"/>
              </a:spcBef>
              <a:spcAft>
                <a:spcPts val="0"/>
              </a:spcAft>
              <a:buClr>
                <a:schemeClr val="dk1"/>
              </a:buClr>
              <a:buSzPts val="2100"/>
              <a:buFont typeface="Blinker SemiBold"/>
              <a:buNone/>
              <a:defRPr sz="2100" b="0" i="0" u="none" strike="noStrike" cap="none">
                <a:solidFill>
                  <a:schemeClr val="dk1"/>
                </a:solidFill>
                <a:latin typeface="Blinker SemiBold"/>
                <a:ea typeface="Blinker SemiBold"/>
                <a:cs typeface="Blinker SemiBold"/>
                <a:sym typeface="Blinker SemiBold"/>
              </a:defRPr>
            </a:lvl5pPr>
            <a:lvl6pPr marL="2743200" marR="0" lvl="5" indent="-317500" algn="ctr" rtl="0">
              <a:lnSpc>
                <a:spcPct val="100000"/>
              </a:lnSpc>
              <a:spcBef>
                <a:spcPts val="0"/>
              </a:spcBef>
              <a:spcAft>
                <a:spcPts val="0"/>
              </a:spcAft>
              <a:buClr>
                <a:schemeClr val="dk1"/>
              </a:buClr>
              <a:buSzPts val="2100"/>
              <a:buFont typeface="Blinker SemiBold"/>
              <a:buNone/>
              <a:defRPr sz="2100" b="0" i="0" u="none" strike="noStrike" cap="none">
                <a:solidFill>
                  <a:schemeClr val="dk1"/>
                </a:solidFill>
                <a:latin typeface="Blinker SemiBold"/>
                <a:ea typeface="Blinker SemiBold"/>
                <a:cs typeface="Blinker SemiBold"/>
                <a:sym typeface="Blinker SemiBold"/>
              </a:defRPr>
            </a:lvl6pPr>
            <a:lvl7pPr marL="3200400" marR="0" lvl="6" indent="-317500" algn="ctr" rtl="0">
              <a:lnSpc>
                <a:spcPct val="100000"/>
              </a:lnSpc>
              <a:spcBef>
                <a:spcPts val="0"/>
              </a:spcBef>
              <a:spcAft>
                <a:spcPts val="0"/>
              </a:spcAft>
              <a:buClr>
                <a:schemeClr val="dk1"/>
              </a:buClr>
              <a:buSzPts val="2100"/>
              <a:buFont typeface="Blinker SemiBold"/>
              <a:buNone/>
              <a:defRPr sz="2100" b="0" i="0" u="none" strike="noStrike" cap="none">
                <a:solidFill>
                  <a:schemeClr val="dk1"/>
                </a:solidFill>
                <a:latin typeface="Blinker SemiBold"/>
                <a:ea typeface="Blinker SemiBold"/>
                <a:cs typeface="Blinker SemiBold"/>
                <a:sym typeface="Blinker SemiBold"/>
              </a:defRPr>
            </a:lvl7pPr>
            <a:lvl8pPr marL="3657600" marR="0" lvl="7" indent="-317500" algn="ctr" rtl="0">
              <a:lnSpc>
                <a:spcPct val="100000"/>
              </a:lnSpc>
              <a:spcBef>
                <a:spcPts val="0"/>
              </a:spcBef>
              <a:spcAft>
                <a:spcPts val="0"/>
              </a:spcAft>
              <a:buClr>
                <a:schemeClr val="dk1"/>
              </a:buClr>
              <a:buSzPts val="2100"/>
              <a:buFont typeface="Blinker SemiBold"/>
              <a:buNone/>
              <a:defRPr sz="2100" b="0" i="0" u="none" strike="noStrike" cap="none">
                <a:solidFill>
                  <a:schemeClr val="dk1"/>
                </a:solidFill>
                <a:latin typeface="Blinker SemiBold"/>
                <a:ea typeface="Blinker SemiBold"/>
                <a:cs typeface="Blinker SemiBold"/>
                <a:sym typeface="Blinker SemiBold"/>
              </a:defRPr>
            </a:lvl8pPr>
            <a:lvl9pPr marL="4114800" marR="0" lvl="8" indent="-317500" algn="ctr" rtl="0">
              <a:lnSpc>
                <a:spcPct val="100000"/>
              </a:lnSpc>
              <a:spcBef>
                <a:spcPts val="0"/>
              </a:spcBef>
              <a:spcAft>
                <a:spcPts val="0"/>
              </a:spcAft>
              <a:buClr>
                <a:schemeClr val="dk1"/>
              </a:buClr>
              <a:buSzPts val="2100"/>
              <a:buFont typeface="Blinker SemiBold"/>
              <a:buNone/>
              <a:defRPr sz="2100" b="0" i="0" u="none" strike="noStrike" cap="none">
                <a:solidFill>
                  <a:schemeClr val="dk1"/>
                </a:solidFill>
                <a:latin typeface="Blinker SemiBold"/>
                <a:ea typeface="Blinker SemiBold"/>
                <a:cs typeface="Blinker SemiBold"/>
                <a:sym typeface="Blinker SemiBold"/>
              </a:defRPr>
            </a:lvl9pPr>
          </a:lstStyle>
          <a:p>
            <a:pPr marL="0" indent="0"/>
            <a:r>
              <a:rPr lang="it-IT"/>
              <a:t>Stupor Mundi</a:t>
            </a:r>
            <a:endParaRPr lang="it-IT" dirty="0"/>
          </a:p>
        </p:txBody>
      </p:sp>
      <p:sp>
        <p:nvSpPr>
          <p:cNvPr id="529" name="Google Shape;573;p42">
            <a:extLst>
              <a:ext uri="{FF2B5EF4-FFF2-40B4-BE49-F238E27FC236}">
                <a16:creationId xmlns:a16="http://schemas.microsoft.com/office/drawing/2014/main" id="{8BBB90D8-33D3-06C3-9304-B298D1AB01EB}"/>
              </a:ext>
            </a:extLst>
          </p:cNvPr>
          <p:cNvSpPr txBox="1">
            <a:spLocks/>
          </p:cNvSpPr>
          <p:nvPr/>
        </p:nvSpPr>
        <p:spPr>
          <a:xfrm>
            <a:off x="9057490" y="-491812"/>
            <a:ext cx="3672000" cy="3606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ctr" rtl="0">
              <a:lnSpc>
                <a:spcPct val="100000"/>
              </a:lnSpc>
              <a:spcBef>
                <a:spcPts val="0"/>
              </a:spcBef>
              <a:spcAft>
                <a:spcPts val="0"/>
              </a:spcAft>
              <a:buClr>
                <a:schemeClr val="dk2"/>
              </a:buClr>
              <a:buSzPts val="1400"/>
              <a:buFont typeface="Alegreya Sans"/>
              <a:buNone/>
              <a:defRPr sz="1600" b="0" i="0" u="none" strike="noStrike" cap="none">
                <a:solidFill>
                  <a:schemeClr val="dk2"/>
                </a:solidFill>
                <a:latin typeface="Alegreya Sans"/>
                <a:ea typeface="Alegreya Sans"/>
                <a:cs typeface="Alegreya Sans"/>
                <a:sym typeface="Alegreya Sans"/>
              </a:defRPr>
            </a:lvl1pPr>
            <a:lvl2pPr marL="914400" marR="0" lvl="1" indent="-317500" algn="ctr" rtl="0">
              <a:lnSpc>
                <a:spcPct val="100000"/>
              </a:lnSpc>
              <a:spcBef>
                <a:spcPts val="0"/>
              </a:spcBef>
              <a:spcAft>
                <a:spcPts val="0"/>
              </a:spcAft>
              <a:buClr>
                <a:schemeClr val="dk2"/>
              </a:buClr>
              <a:buSzPts val="1800"/>
              <a:buFont typeface="Alegreya Sans"/>
              <a:buNone/>
              <a:defRPr sz="1800" b="0" i="0" u="none" strike="noStrike" cap="none">
                <a:solidFill>
                  <a:schemeClr val="dk2"/>
                </a:solidFill>
                <a:latin typeface="Alegreya Sans"/>
                <a:ea typeface="Alegreya Sans"/>
                <a:cs typeface="Alegreya Sans"/>
                <a:sym typeface="Alegreya Sans"/>
              </a:defRPr>
            </a:lvl2pPr>
            <a:lvl3pPr marL="1371600" marR="0" lvl="2" indent="-317500" algn="ctr" rtl="0">
              <a:lnSpc>
                <a:spcPct val="100000"/>
              </a:lnSpc>
              <a:spcBef>
                <a:spcPts val="0"/>
              </a:spcBef>
              <a:spcAft>
                <a:spcPts val="0"/>
              </a:spcAft>
              <a:buClr>
                <a:schemeClr val="dk2"/>
              </a:buClr>
              <a:buSzPts val="1800"/>
              <a:buFont typeface="Alegreya Sans"/>
              <a:buNone/>
              <a:defRPr sz="1800" b="0" i="0" u="none" strike="noStrike" cap="none">
                <a:solidFill>
                  <a:schemeClr val="dk2"/>
                </a:solidFill>
                <a:latin typeface="Alegreya Sans"/>
                <a:ea typeface="Alegreya Sans"/>
                <a:cs typeface="Alegreya Sans"/>
                <a:sym typeface="Alegreya Sans"/>
              </a:defRPr>
            </a:lvl3pPr>
            <a:lvl4pPr marL="1828800" marR="0" lvl="3" indent="-317500" algn="ctr" rtl="0">
              <a:lnSpc>
                <a:spcPct val="100000"/>
              </a:lnSpc>
              <a:spcBef>
                <a:spcPts val="0"/>
              </a:spcBef>
              <a:spcAft>
                <a:spcPts val="0"/>
              </a:spcAft>
              <a:buClr>
                <a:schemeClr val="dk2"/>
              </a:buClr>
              <a:buSzPts val="1800"/>
              <a:buFont typeface="Alegreya Sans"/>
              <a:buNone/>
              <a:defRPr sz="1800" b="0" i="0" u="none" strike="noStrike" cap="none">
                <a:solidFill>
                  <a:schemeClr val="dk2"/>
                </a:solidFill>
                <a:latin typeface="Alegreya Sans"/>
                <a:ea typeface="Alegreya Sans"/>
                <a:cs typeface="Alegreya Sans"/>
                <a:sym typeface="Alegreya Sans"/>
              </a:defRPr>
            </a:lvl4pPr>
            <a:lvl5pPr marL="2286000" marR="0" lvl="4" indent="-317500" algn="ctr" rtl="0">
              <a:lnSpc>
                <a:spcPct val="100000"/>
              </a:lnSpc>
              <a:spcBef>
                <a:spcPts val="0"/>
              </a:spcBef>
              <a:spcAft>
                <a:spcPts val="0"/>
              </a:spcAft>
              <a:buClr>
                <a:schemeClr val="dk2"/>
              </a:buClr>
              <a:buSzPts val="1800"/>
              <a:buFont typeface="Alegreya Sans"/>
              <a:buNone/>
              <a:defRPr sz="1800" b="0" i="0" u="none" strike="noStrike" cap="none">
                <a:solidFill>
                  <a:schemeClr val="dk2"/>
                </a:solidFill>
                <a:latin typeface="Alegreya Sans"/>
                <a:ea typeface="Alegreya Sans"/>
                <a:cs typeface="Alegreya Sans"/>
                <a:sym typeface="Alegreya Sans"/>
              </a:defRPr>
            </a:lvl5pPr>
            <a:lvl6pPr marL="2743200" marR="0" lvl="5" indent="-317500" algn="ctr" rtl="0">
              <a:lnSpc>
                <a:spcPct val="100000"/>
              </a:lnSpc>
              <a:spcBef>
                <a:spcPts val="0"/>
              </a:spcBef>
              <a:spcAft>
                <a:spcPts val="0"/>
              </a:spcAft>
              <a:buClr>
                <a:schemeClr val="dk2"/>
              </a:buClr>
              <a:buSzPts val="1800"/>
              <a:buFont typeface="Alegreya Sans"/>
              <a:buNone/>
              <a:defRPr sz="1800" b="0" i="0" u="none" strike="noStrike" cap="none">
                <a:solidFill>
                  <a:schemeClr val="dk2"/>
                </a:solidFill>
                <a:latin typeface="Alegreya Sans"/>
                <a:ea typeface="Alegreya Sans"/>
                <a:cs typeface="Alegreya Sans"/>
                <a:sym typeface="Alegreya Sans"/>
              </a:defRPr>
            </a:lvl6pPr>
            <a:lvl7pPr marL="3200400" marR="0" lvl="6" indent="-317500" algn="ctr" rtl="0">
              <a:lnSpc>
                <a:spcPct val="100000"/>
              </a:lnSpc>
              <a:spcBef>
                <a:spcPts val="0"/>
              </a:spcBef>
              <a:spcAft>
                <a:spcPts val="0"/>
              </a:spcAft>
              <a:buClr>
                <a:schemeClr val="dk2"/>
              </a:buClr>
              <a:buSzPts val="1800"/>
              <a:buFont typeface="Alegreya Sans"/>
              <a:buNone/>
              <a:defRPr sz="1800" b="0" i="0" u="none" strike="noStrike" cap="none">
                <a:solidFill>
                  <a:schemeClr val="dk2"/>
                </a:solidFill>
                <a:latin typeface="Alegreya Sans"/>
                <a:ea typeface="Alegreya Sans"/>
                <a:cs typeface="Alegreya Sans"/>
                <a:sym typeface="Alegreya Sans"/>
              </a:defRPr>
            </a:lvl7pPr>
            <a:lvl8pPr marL="3657600" marR="0" lvl="7" indent="-317500" algn="ctr" rtl="0">
              <a:lnSpc>
                <a:spcPct val="100000"/>
              </a:lnSpc>
              <a:spcBef>
                <a:spcPts val="0"/>
              </a:spcBef>
              <a:spcAft>
                <a:spcPts val="0"/>
              </a:spcAft>
              <a:buClr>
                <a:schemeClr val="dk2"/>
              </a:buClr>
              <a:buSzPts val="1800"/>
              <a:buFont typeface="Alegreya Sans"/>
              <a:buNone/>
              <a:defRPr sz="1800" b="0" i="0" u="none" strike="noStrike" cap="none">
                <a:solidFill>
                  <a:schemeClr val="dk2"/>
                </a:solidFill>
                <a:latin typeface="Alegreya Sans"/>
                <a:ea typeface="Alegreya Sans"/>
                <a:cs typeface="Alegreya Sans"/>
                <a:sym typeface="Alegreya Sans"/>
              </a:defRPr>
            </a:lvl8pPr>
            <a:lvl9pPr marL="4114800" marR="0" lvl="8" indent="-317500" algn="ctr" rtl="0">
              <a:lnSpc>
                <a:spcPct val="100000"/>
              </a:lnSpc>
              <a:spcBef>
                <a:spcPts val="0"/>
              </a:spcBef>
              <a:spcAft>
                <a:spcPts val="0"/>
              </a:spcAft>
              <a:buClr>
                <a:schemeClr val="dk2"/>
              </a:buClr>
              <a:buSzPts val="1800"/>
              <a:buFont typeface="Alegreya Sans"/>
              <a:buNone/>
              <a:defRPr sz="1800" b="0" i="0" u="none" strike="noStrike" cap="none">
                <a:solidFill>
                  <a:schemeClr val="dk2"/>
                </a:solidFill>
                <a:latin typeface="Alegreya Sans"/>
                <a:ea typeface="Alegreya Sans"/>
                <a:cs typeface="Alegreya Sans"/>
                <a:sym typeface="Alegreya Sans"/>
              </a:defRPr>
            </a:lvl9pPr>
          </a:lstStyle>
          <a:p>
            <a:pPr marL="0" indent="0"/>
            <a:r>
              <a:rPr lang="it-IT"/>
              <a:t>Da dove deriva?</a:t>
            </a:r>
            <a:endParaRPr lang="it-IT" dirty="0"/>
          </a:p>
        </p:txBody>
      </p:sp>
      <p:sp>
        <p:nvSpPr>
          <p:cNvPr id="530" name="Google Shape;577;p42">
            <a:extLst>
              <a:ext uri="{FF2B5EF4-FFF2-40B4-BE49-F238E27FC236}">
                <a16:creationId xmlns:a16="http://schemas.microsoft.com/office/drawing/2014/main" id="{443B0579-C134-3645-BAC6-C8209F5AC507}"/>
              </a:ext>
            </a:extLst>
          </p:cNvPr>
          <p:cNvSpPr txBox="1">
            <a:spLocks/>
          </p:cNvSpPr>
          <p:nvPr/>
        </p:nvSpPr>
        <p:spPr>
          <a:xfrm>
            <a:off x="10469128" y="-1484278"/>
            <a:ext cx="848700" cy="4671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4800"/>
              <a:buFont typeface="Rakkas"/>
              <a:buNone/>
              <a:defRPr sz="4000" b="0" i="0" u="none" strike="noStrike" cap="none">
                <a:solidFill>
                  <a:schemeClr val="accent1"/>
                </a:solidFill>
                <a:latin typeface="Rakkas"/>
                <a:ea typeface="Rakkas"/>
                <a:cs typeface="Rakkas"/>
                <a:sym typeface="Rakkas"/>
              </a:defRPr>
            </a:lvl1pPr>
            <a:lvl2pPr marR="0" lvl="1" algn="ctr" rtl="0">
              <a:lnSpc>
                <a:spcPct val="100000"/>
              </a:lnSpc>
              <a:spcBef>
                <a:spcPts val="0"/>
              </a:spcBef>
              <a:spcAft>
                <a:spcPts val="0"/>
              </a:spcAft>
              <a:buClr>
                <a:schemeClr val="dk1"/>
              </a:buClr>
              <a:buSzPts val="4800"/>
              <a:buFont typeface="Rakkas"/>
              <a:buNone/>
              <a:defRPr sz="4800" b="0" i="0" u="none" strike="noStrike" cap="none">
                <a:solidFill>
                  <a:schemeClr val="dk1"/>
                </a:solidFill>
                <a:latin typeface="Rakkas"/>
                <a:ea typeface="Rakkas"/>
                <a:cs typeface="Rakkas"/>
                <a:sym typeface="Rakkas"/>
              </a:defRPr>
            </a:lvl2pPr>
            <a:lvl3pPr marR="0" lvl="2" algn="ctr" rtl="0">
              <a:lnSpc>
                <a:spcPct val="100000"/>
              </a:lnSpc>
              <a:spcBef>
                <a:spcPts val="0"/>
              </a:spcBef>
              <a:spcAft>
                <a:spcPts val="0"/>
              </a:spcAft>
              <a:buClr>
                <a:schemeClr val="dk1"/>
              </a:buClr>
              <a:buSzPts val="4800"/>
              <a:buFont typeface="Rakkas"/>
              <a:buNone/>
              <a:defRPr sz="4800" b="0" i="0" u="none" strike="noStrike" cap="none">
                <a:solidFill>
                  <a:schemeClr val="dk1"/>
                </a:solidFill>
                <a:latin typeface="Rakkas"/>
                <a:ea typeface="Rakkas"/>
                <a:cs typeface="Rakkas"/>
                <a:sym typeface="Rakkas"/>
              </a:defRPr>
            </a:lvl3pPr>
            <a:lvl4pPr marR="0" lvl="3" algn="ctr" rtl="0">
              <a:lnSpc>
                <a:spcPct val="100000"/>
              </a:lnSpc>
              <a:spcBef>
                <a:spcPts val="0"/>
              </a:spcBef>
              <a:spcAft>
                <a:spcPts val="0"/>
              </a:spcAft>
              <a:buClr>
                <a:schemeClr val="dk1"/>
              </a:buClr>
              <a:buSzPts val="4800"/>
              <a:buFont typeface="Rakkas"/>
              <a:buNone/>
              <a:defRPr sz="4800" b="0" i="0" u="none" strike="noStrike" cap="none">
                <a:solidFill>
                  <a:schemeClr val="dk1"/>
                </a:solidFill>
                <a:latin typeface="Rakkas"/>
                <a:ea typeface="Rakkas"/>
                <a:cs typeface="Rakkas"/>
                <a:sym typeface="Rakkas"/>
              </a:defRPr>
            </a:lvl4pPr>
            <a:lvl5pPr marR="0" lvl="4" algn="ctr" rtl="0">
              <a:lnSpc>
                <a:spcPct val="100000"/>
              </a:lnSpc>
              <a:spcBef>
                <a:spcPts val="0"/>
              </a:spcBef>
              <a:spcAft>
                <a:spcPts val="0"/>
              </a:spcAft>
              <a:buClr>
                <a:schemeClr val="dk1"/>
              </a:buClr>
              <a:buSzPts val="4800"/>
              <a:buFont typeface="Rakkas"/>
              <a:buNone/>
              <a:defRPr sz="4800" b="0" i="0" u="none" strike="noStrike" cap="none">
                <a:solidFill>
                  <a:schemeClr val="dk1"/>
                </a:solidFill>
                <a:latin typeface="Rakkas"/>
                <a:ea typeface="Rakkas"/>
                <a:cs typeface="Rakkas"/>
                <a:sym typeface="Rakkas"/>
              </a:defRPr>
            </a:lvl5pPr>
            <a:lvl6pPr marR="0" lvl="5" algn="ctr" rtl="0">
              <a:lnSpc>
                <a:spcPct val="100000"/>
              </a:lnSpc>
              <a:spcBef>
                <a:spcPts val="0"/>
              </a:spcBef>
              <a:spcAft>
                <a:spcPts val="0"/>
              </a:spcAft>
              <a:buClr>
                <a:schemeClr val="dk1"/>
              </a:buClr>
              <a:buSzPts val="4800"/>
              <a:buFont typeface="Rakkas"/>
              <a:buNone/>
              <a:defRPr sz="4800" b="0" i="0" u="none" strike="noStrike" cap="none">
                <a:solidFill>
                  <a:schemeClr val="dk1"/>
                </a:solidFill>
                <a:latin typeface="Rakkas"/>
                <a:ea typeface="Rakkas"/>
                <a:cs typeface="Rakkas"/>
                <a:sym typeface="Rakkas"/>
              </a:defRPr>
            </a:lvl6pPr>
            <a:lvl7pPr marR="0" lvl="6" algn="ctr" rtl="0">
              <a:lnSpc>
                <a:spcPct val="100000"/>
              </a:lnSpc>
              <a:spcBef>
                <a:spcPts val="0"/>
              </a:spcBef>
              <a:spcAft>
                <a:spcPts val="0"/>
              </a:spcAft>
              <a:buClr>
                <a:schemeClr val="dk1"/>
              </a:buClr>
              <a:buSzPts val="4800"/>
              <a:buFont typeface="Rakkas"/>
              <a:buNone/>
              <a:defRPr sz="4800" b="0" i="0" u="none" strike="noStrike" cap="none">
                <a:solidFill>
                  <a:schemeClr val="dk1"/>
                </a:solidFill>
                <a:latin typeface="Rakkas"/>
                <a:ea typeface="Rakkas"/>
                <a:cs typeface="Rakkas"/>
                <a:sym typeface="Rakkas"/>
              </a:defRPr>
            </a:lvl7pPr>
            <a:lvl8pPr marR="0" lvl="7" algn="ctr" rtl="0">
              <a:lnSpc>
                <a:spcPct val="100000"/>
              </a:lnSpc>
              <a:spcBef>
                <a:spcPts val="0"/>
              </a:spcBef>
              <a:spcAft>
                <a:spcPts val="0"/>
              </a:spcAft>
              <a:buClr>
                <a:schemeClr val="dk1"/>
              </a:buClr>
              <a:buSzPts val="4800"/>
              <a:buFont typeface="Rakkas"/>
              <a:buNone/>
              <a:defRPr sz="4800" b="0" i="0" u="none" strike="noStrike" cap="none">
                <a:solidFill>
                  <a:schemeClr val="dk1"/>
                </a:solidFill>
                <a:latin typeface="Rakkas"/>
                <a:ea typeface="Rakkas"/>
                <a:cs typeface="Rakkas"/>
                <a:sym typeface="Rakkas"/>
              </a:defRPr>
            </a:lvl8pPr>
            <a:lvl9pPr marR="0" lvl="8" algn="ctr" rtl="0">
              <a:lnSpc>
                <a:spcPct val="100000"/>
              </a:lnSpc>
              <a:spcBef>
                <a:spcPts val="0"/>
              </a:spcBef>
              <a:spcAft>
                <a:spcPts val="0"/>
              </a:spcAft>
              <a:buClr>
                <a:schemeClr val="dk1"/>
              </a:buClr>
              <a:buSzPts val="4800"/>
              <a:buFont typeface="Rakkas"/>
              <a:buNone/>
              <a:defRPr sz="4800" b="0" i="0" u="none" strike="noStrike" cap="none">
                <a:solidFill>
                  <a:schemeClr val="dk1"/>
                </a:solidFill>
                <a:latin typeface="Rakkas"/>
                <a:ea typeface="Rakkas"/>
                <a:cs typeface="Rakkas"/>
                <a:sym typeface="Rakkas"/>
              </a:defRPr>
            </a:lvl9pPr>
          </a:lstStyle>
          <a:p>
            <a:r>
              <a:rPr lang="en"/>
              <a:t>02</a:t>
            </a:r>
            <a:endParaRPr lang="en" dirty="0"/>
          </a:p>
        </p:txBody>
      </p:sp>
      <p:pic>
        <p:nvPicPr>
          <p:cNvPr id="4098" name="Picture 2" descr="Accademia Regionale Poeti Siciliani Federico II">
            <a:extLst>
              <a:ext uri="{FF2B5EF4-FFF2-40B4-BE49-F238E27FC236}">
                <a16:creationId xmlns:a16="http://schemas.microsoft.com/office/drawing/2014/main" id="{C2D1AE9C-DBDC-1E83-6317-EC49ABB81DA5}"/>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1" y="0"/>
            <a:ext cx="2951430" cy="5143500"/>
          </a:xfrm>
          <a:prstGeom prst="rect">
            <a:avLst/>
          </a:prstGeom>
          <a:noFill/>
          <a:extLst>
            <a:ext uri="{909E8E84-426E-40DD-AFC4-6F175D3DCCD1}">
              <a14:hiddenFill xmlns:a14="http://schemas.microsoft.com/office/drawing/2010/main">
                <a:solidFill>
                  <a:srgbClr val="FFFFFF"/>
                </a:solidFill>
              </a14:hiddenFill>
            </a:ext>
          </a:extLst>
        </p:spPr>
      </p:pic>
      <p:sp>
        <p:nvSpPr>
          <p:cNvPr id="565" name="Google Shape;565;p42"/>
          <p:cNvSpPr/>
          <p:nvPr/>
        </p:nvSpPr>
        <p:spPr>
          <a:xfrm rot="2700000">
            <a:off x="1113804" y="291865"/>
            <a:ext cx="779648" cy="839245"/>
          </a:xfrm>
          <a:custGeom>
            <a:avLst/>
            <a:gdLst/>
            <a:ahLst/>
            <a:cxnLst/>
            <a:rect l="l" t="t" r="r" b="b"/>
            <a:pathLst>
              <a:path w="25591" h="27544" extrusionOk="0">
                <a:moveTo>
                  <a:pt x="14046" y="70"/>
                </a:moveTo>
                <a:cubicBezTo>
                  <a:pt x="11186" y="-321"/>
                  <a:pt x="8318" y="1001"/>
                  <a:pt x="6315" y="1873"/>
                </a:cubicBezTo>
                <a:cubicBezTo>
                  <a:pt x="4312" y="2745"/>
                  <a:pt x="3013" y="4080"/>
                  <a:pt x="2029" y="5302"/>
                </a:cubicBezTo>
                <a:cubicBezTo>
                  <a:pt x="1045" y="6524"/>
                  <a:pt x="728" y="7683"/>
                  <a:pt x="410" y="9207"/>
                </a:cubicBezTo>
                <a:cubicBezTo>
                  <a:pt x="93" y="10731"/>
                  <a:pt x="-162" y="12541"/>
                  <a:pt x="124" y="14446"/>
                </a:cubicBezTo>
                <a:cubicBezTo>
                  <a:pt x="410" y="16351"/>
                  <a:pt x="330" y="18462"/>
                  <a:pt x="2124" y="20637"/>
                </a:cubicBezTo>
                <a:cubicBezTo>
                  <a:pt x="3918" y="22812"/>
                  <a:pt x="7486" y="27058"/>
                  <a:pt x="10887" y="27495"/>
                </a:cubicBezTo>
                <a:cubicBezTo>
                  <a:pt x="14288" y="27932"/>
                  <a:pt x="20087" y="25355"/>
                  <a:pt x="22532" y="23259"/>
                </a:cubicBezTo>
                <a:cubicBezTo>
                  <a:pt x="24977" y="21164"/>
                  <a:pt x="25399" y="18096"/>
                  <a:pt x="25556" y="14922"/>
                </a:cubicBezTo>
                <a:cubicBezTo>
                  <a:pt x="25713" y="11748"/>
                  <a:pt x="25392" y="6692"/>
                  <a:pt x="23474" y="4217"/>
                </a:cubicBezTo>
                <a:cubicBezTo>
                  <a:pt x="21556" y="1742"/>
                  <a:pt x="16906" y="461"/>
                  <a:pt x="14046" y="70"/>
                </a:cubicBezTo>
                <a:close/>
              </a:path>
            </a:pathLst>
          </a:custGeom>
          <a:solidFill>
            <a:schemeClr val="accent6"/>
          </a:solidFill>
          <a:ln>
            <a:noFill/>
          </a:ln>
        </p:spPr>
      </p:sp>
      <p:sp>
        <p:nvSpPr>
          <p:cNvPr id="578" name="Google Shape;578;p42"/>
          <p:cNvSpPr txBox="1">
            <a:spLocks noGrp="1"/>
          </p:cNvSpPr>
          <p:nvPr>
            <p:ph type="title" idx="6"/>
          </p:nvPr>
        </p:nvSpPr>
        <p:spPr>
          <a:xfrm>
            <a:off x="1085997" y="480782"/>
            <a:ext cx="848700" cy="467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03</a:t>
            </a:r>
            <a:endParaRPr dirty="0"/>
          </a:p>
        </p:txBody>
      </p:sp>
      <p:sp>
        <p:nvSpPr>
          <p:cNvPr id="532" name="CasellaDiTesto 531">
            <a:extLst>
              <a:ext uri="{FF2B5EF4-FFF2-40B4-BE49-F238E27FC236}">
                <a16:creationId xmlns:a16="http://schemas.microsoft.com/office/drawing/2014/main" id="{567156E8-5375-2DB6-E9D4-E88045C07CED}"/>
              </a:ext>
            </a:extLst>
          </p:cNvPr>
          <p:cNvSpPr txBox="1"/>
          <p:nvPr/>
        </p:nvSpPr>
        <p:spPr>
          <a:xfrm>
            <a:off x="3281218" y="2023120"/>
            <a:ext cx="5436445" cy="1754326"/>
          </a:xfrm>
          <a:prstGeom prst="rect">
            <a:avLst/>
          </a:prstGeom>
          <a:noFill/>
        </p:spPr>
        <p:txBody>
          <a:bodyPr wrap="square">
            <a:spAutoFit/>
          </a:bodyPr>
          <a:lstStyle/>
          <a:p>
            <a:pPr algn="ctr"/>
            <a:r>
              <a:rPr lang="it-IT" sz="1800" dirty="0">
                <a:solidFill>
                  <a:schemeClr val="accent4"/>
                </a:solidFill>
                <a:latin typeface="Alegreya Sans"/>
              </a:rPr>
              <a:t>Federico II trasformò il Regno di Sicilia in uno stato moderno ed efficiente. Con la creazione della scuola siciliana. Un movimento letterario sorto in Sicilia, e più in generale nell'Italia meridionale, all'incirca tra il 1220 e il 1266, presso la corte siciliana dell'imperatore Federico II di Svevia il cui tema era l'amore cortese, puro e raffinato.</a:t>
            </a:r>
          </a:p>
        </p:txBody>
      </p:sp>
      <p:sp>
        <p:nvSpPr>
          <p:cNvPr id="534" name="CasellaDiTesto 533">
            <a:extLst>
              <a:ext uri="{FF2B5EF4-FFF2-40B4-BE49-F238E27FC236}">
                <a16:creationId xmlns:a16="http://schemas.microsoft.com/office/drawing/2014/main" id="{B3F961C1-15E8-3863-1FDC-B1E6EEC90923}"/>
              </a:ext>
            </a:extLst>
          </p:cNvPr>
          <p:cNvSpPr txBox="1"/>
          <p:nvPr/>
        </p:nvSpPr>
        <p:spPr>
          <a:xfrm>
            <a:off x="3583203" y="2012035"/>
            <a:ext cx="4832474" cy="2031325"/>
          </a:xfrm>
          <a:prstGeom prst="rect">
            <a:avLst/>
          </a:prstGeom>
          <a:noFill/>
        </p:spPr>
        <p:txBody>
          <a:bodyPr wrap="square">
            <a:spAutoFit/>
          </a:bodyPr>
          <a:lstStyle/>
          <a:p>
            <a:pPr algn="ctr"/>
            <a:r>
              <a:rPr lang="it-IT" sz="1800" dirty="0">
                <a:solidFill>
                  <a:schemeClr val="accent4"/>
                </a:solidFill>
                <a:latin typeface="Alegreya Sans"/>
              </a:rPr>
              <a:t>Federico II era un sovrano illuminato e un grande patrono delle arti e della cultura. Era profondamente interessato all'</a:t>
            </a:r>
            <a:r>
              <a:rPr lang="it-IT" sz="1800" dirty="0" err="1">
                <a:solidFill>
                  <a:schemeClr val="accent4"/>
                </a:solidFill>
                <a:latin typeface="Alegreya Sans"/>
              </a:rPr>
              <a:t>IIluminismo</a:t>
            </a:r>
            <a:r>
              <a:rPr lang="it-IT" sz="1800" dirty="0">
                <a:solidFill>
                  <a:schemeClr val="accent4"/>
                </a:solidFill>
                <a:latin typeface="Alegreya Sans"/>
              </a:rPr>
              <a:t> e manteneva una stretta corrispondenza con molti filosofi e scrittori dell'epoca, influenzando il clima culturale della sua corte e contribuendo al dibattito intellettuale del tempo. </a:t>
            </a:r>
          </a:p>
        </p:txBody>
      </p:sp>
      <p:pic>
        <p:nvPicPr>
          <p:cNvPr id="536" name="sic1.mp3">
            <a:hlinkClick r:id="" action="ppaction://media"/>
            <a:extLst>
              <a:ext uri="{FF2B5EF4-FFF2-40B4-BE49-F238E27FC236}">
                <a16:creationId xmlns:a16="http://schemas.microsoft.com/office/drawing/2014/main" id="{84C7D9E6-2BFE-EC9D-207D-15E0591FD09D}"/>
              </a:ext>
            </a:extLst>
          </p:cNvPr>
          <p:cNvPicPr>
            <a:picLocks noChangeAspect="1"/>
          </p:cNvPicPr>
          <p:nvPr>
            <a:audioFile r:link="rId2"/>
            <p:extLst>
              <p:ext uri="{DAA4B4D4-6D71-4841-9C94-3DE7FCFB9230}">
                <p14:media xmlns:p14="http://schemas.microsoft.com/office/powerpoint/2010/main" r:embed="rId1"/>
              </p:ext>
            </p:extLst>
          </p:nvPr>
        </p:nvPicPr>
        <p:blipFill>
          <a:blip r:embed="rId9"/>
          <a:stretch>
            <a:fillRect/>
          </a:stretch>
        </p:blipFill>
        <p:spPr>
          <a:xfrm>
            <a:off x="3966103" y="-1372464"/>
            <a:ext cx="812800" cy="812800"/>
          </a:xfrm>
          <a:prstGeom prst="rect">
            <a:avLst/>
          </a:prstGeom>
        </p:spPr>
      </p:pic>
      <p:pic>
        <p:nvPicPr>
          <p:cNvPr id="537" name="sic2.mp3">
            <a:hlinkClick r:id="" action="ppaction://media"/>
            <a:extLst>
              <a:ext uri="{FF2B5EF4-FFF2-40B4-BE49-F238E27FC236}">
                <a16:creationId xmlns:a16="http://schemas.microsoft.com/office/drawing/2014/main" id="{7A1956BB-1157-93B9-3D49-7DDF79590CA7}"/>
              </a:ext>
            </a:extLst>
          </p:cNvPr>
          <p:cNvPicPr>
            <a:picLocks noChangeAspect="1"/>
          </p:cNvPicPr>
          <p:nvPr>
            <a:audioFile r:link="rId4"/>
            <p:extLst>
              <p:ext uri="{DAA4B4D4-6D71-4841-9C94-3DE7FCFB9230}">
                <p14:media xmlns:p14="http://schemas.microsoft.com/office/powerpoint/2010/main" r:embed="rId3"/>
              </p:ext>
            </p:extLst>
          </p:nvPr>
        </p:nvPicPr>
        <p:blipFill>
          <a:blip r:embed="rId9"/>
          <a:stretch>
            <a:fillRect/>
          </a:stretch>
        </p:blipFill>
        <p:spPr>
          <a:xfrm>
            <a:off x="5472000" y="-1465188"/>
            <a:ext cx="812800" cy="812800"/>
          </a:xfrm>
          <a:prstGeom prst="rect">
            <a:avLst/>
          </a:prstGeom>
        </p:spPr>
      </p:pic>
    </p:spTree>
    <p:extLst>
      <p:ext uri="{BB962C8B-B14F-4D97-AF65-F5344CB8AC3E}">
        <p14:creationId xmlns:p14="http://schemas.microsoft.com/office/powerpoint/2010/main" val="831695761"/>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withEffect">
                                  <p:stCondLst>
                                    <p:cond delay="0"/>
                                  </p:stCondLst>
                                  <p:childTnLst>
                                    <p:set>
                                      <p:cBhvr>
                                        <p:cTn id="6" dur="1" fill="hold">
                                          <p:stCondLst>
                                            <p:cond delay="0"/>
                                          </p:stCondLst>
                                        </p:cTn>
                                        <p:tgtEl>
                                          <p:spTgt spid="532"/>
                                        </p:tgtEl>
                                        <p:attrNameLst>
                                          <p:attrName>style.visibility</p:attrName>
                                        </p:attrNameLst>
                                      </p:cBhvr>
                                      <p:to>
                                        <p:strVal val="visible"/>
                                      </p:to>
                                    </p:set>
                                    <p:anim calcmode="lin" valueType="num">
                                      <p:cBhvr additive="base">
                                        <p:cTn id="7" dur="500" fill="hold"/>
                                        <p:tgtEl>
                                          <p:spTgt spid="532"/>
                                        </p:tgtEl>
                                        <p:attrNameLst>
                                          <p:attrName>ppt_x</p:attrName>
                                        </p:attrNameLst>
                                      </p:cBhvr>
                                      <p:tavLst>
                                        <p:tav tm="0">
                                          <p:val>
                                            <p:strVal val="0-#ppt_w/2"/>
                                          </p:val>
                                        </p:tav>
                                        <p:tav tm="100000">
                                          <p:val>
                                            <p:strVal val="#ppt_x"/>
                                          </p:val>
                                        </p:tav>
                                      </p:tavLst>
                                    </p:anim>
                                    <p:anim calcmode="lin" valueType="num">
                                      <p:cBhvr additive="base">
                                        <p:cTn id="8" dur="500" fill="hold"/>
                                        <p:tgtEl>
                                          <p:spTgt spid="532"/>
                                        </p:tgtEl>
                                        <p:attrNameLst>
                                          <p:attrName>ppt_y</p:attrName>
                                        </p:attrNameLst>
                                      </p:cBhvr>
                                      <p:tavLst>
                                        <p:tav tm="0">
                                          <p:val>
                                            <p:strVal val="#ppt_y"/>
                                          </p:val>
                                        </p:tav>
                                        <p:tav tm="100000">
                                          <p:val>
                                            <p:strVal val="#ppt_y"/>
                                          </p:val>
                                        </p:tav>
                                      </p:tavLst>
                                    </p:anim>
                                  </p:childTnLst>
                                </p:cTn>
                              </p:par>
                              <p:par>
                                <p:cTn id="9" presetID="1" presetClass="mediacall" presetSubtype="0" fill="hold" nodeType="withEffect">
                                  <p:stCondLst>
                                    <p:cond delay="0"/>
                                  </p:stCondLst>
                                  <p:childTnLst>
                                    <p:cmd type="call" cmd="playFrom(0.0)">
                                      <p:cBhvr>
                                        <p:cTn id="10" dur="27715" fill="hold"/>
                                        <p:tgtEl>
                                          <p:spTgt spid="536"/>
                                        </p:tgtEl>
                                      </p:cBhvr>
                                    </p:cmd>
                                  </p:childTnLst>
                                </p:cTn>
                              </p:par>
                            </p:childTnLst>
                          </p:cTn>
                        </p:par>
                      </p:childTnLst>
                    </p:cTn>
                  </p:par>
                  <p:par>
                    <p:cTn id="11" fill="hold">
                      <p:stCondLst>
                        <p:cond delay="indefinite"/>
                      </p:stCondLst>
                      <p:childTnLst>
                        <p:par>
                          <p:cTn id="12" fill="hold">
                            <p:stCondLst>
                              <p:cond delay="0"/>
                            </p:stCondLst>
                            <p:childTnLst>
                              <p:par>
                                <p:cTn id="13" presetID="2" presetClass="exit" presetSubtype="2" fill="hold" grpId="1" nodeType="clickEffect">
                                  <p:stCondLst>
                                    <p:cond delay="0"/>
                                  </p:stCondLst>
                                  <p:childTnLst>
                                    <p:anim calcmode="lin" valueType="num">
                                      <p:cBhvr additive="base">
                                        <p:cTn id="14" dur="500"/>
                                        <p:tgtEl>
                                          <p:spTgt spid="532"/>
                                        </p:tgtEl>
                                        <p:attrNameLst>
                                          <p:attrName>ppt_x</p:attrName>
                                        </p:attrNameLst>
                                      </p:cBhvr>
                                      <p:tavLst>
                                        <p:tav tm="0">
                                          <p:val>
                                            <p:strVal val="ppt_x"/>
                                          </p:val>
                                        </p:tav>
                                        <p:tav tm="100000">
                                          <p:val>
                                            <p:strVal val="1+ppt_w/2"/>
                                          </p:val>
                                        </p:tav>
                                      </p:tavLst>
                                    </p:anim>
                                    <p:anim calcmode="lin" valueType="num">
                                      <p:cBhvr additive="base">
                                        <p:cTn id="15" dur="500"/>
                                        <p:tgtEl>
                                          <p:spTgt spid="532"/>
                                        </p:tgtEl>
                                        <p:attrNameLst>
                                          <p:attrName>ppt_y</p:attrName>
                                        </p:attrNameLst>
                                      </p:cBhvr>
                                      <p:tavLst>
                                        <p:tav tm="0">
                                          <p:val>
                                            <p:strVal val="ppt_y"/>
                                          </p:val>
                                        </p:tav>
                                        <p:tav tm="100000">
                                          <p:val>
                                            <p:strVal val="ppt_y"/>
                                          </p:val>
                                        </p:tav>
                                      </p:tavLst>
                                    </p:anim>
                                    <p:set>
                                      <p:cBhvr>
                                        <p:cTn id="16" dur="1" fill="hold">
                                          <p:stCondLst>
                                            <p:cond delay="499"/>
                                          </p:stCondLst>
                                        </p:cTn>
                                        <p:tgtEl>
                                          <p:spTgt spid="532"/>
                                        </p:tgtEl>
                                        <p:attrNameLst>
                                          <p:attrName>style.visibility</p:attrName>
                                        </p:attrNameLst>
                                      </p:cBhvr>
                                      <p:to>
                                        <p:strVal val="hidden"/>
                                      </p:to>
                                    </p:set>
                                  </p:childTnLst>
                                </p:cTn>
                              </p:par>
                              <p:par>
                                <p:cTn id="17" presetID="2" presetClass="entr" presetSubtype="8" fill="hold" grpId="0" nodeType="withEffect">
                                  <p:stCondLst>
                                    <p:cond delay="0"/>
                                  </p:stCondLst>
                                  <p:childTnLst>
                                    <p:set>
                                      <p:cBhvr>
                                        <p:cTn id="18" dur="1" fill="hold">
                                          <p:stCondLst>
                                            <p:cond delay="0"/>
                                          </p:stCondLst>
                                        </p:cTn>
                                        <p:tgtEl>
                                          <p:spTgt spid="534"/>
                                        </p:tgtEl>
                                        <p:attrNameLst>
                                          <p:attrName>style.visibility</p:attrName>
                                        </p:attrNameLst>
                                      </p:cBhvr>
                                      <p:to>
                                        <p:strVal val="visible"/>
                                      </p:to>
                                    </p:set>
                                    <p:anim calcmode="lin" valueType="num">
                                      <p:cBhvr additive="base">
                                        <p:cTn id="19" dur="500" fill="hold"/>
                                        <p:tgtEl>
                                          <p:spTgt spid="534"/>
                                        </p:tgtEl>
                                        <p:attrNameLst>
                                          <p:attrName>ppt_x</p:attrName>
                                        </p:attrNameLst>
                                      </p:cBhvr>
                                      <p:tavLst>
                                        <p:tav tm="0">
                                          <p:val>
                                            <p:strVal val="0-#ppt_w/2"/>
                                          </p:val>
                                        </p:tav>
                                        <p:tav tm="100000">
                                          <p:val>
                                            <p:strVal val="#ppt_x"/>
                                          </p:val>
                                        </p:tav>
                                      </p:tavLst>
                                    </p:anim>
                                    <p:anim calcmode="lin" valueType="num">
                                      <p:cBhvr additive="base">
                                        <p:cTn id="20" dur="500" fill="hold"/>
                                        <p:tgtEl>
                                          <p:spTgt spid="534"/>
                                        </p:tgtEl>
                                        <p:attrNameLst>
                                          <p:attrName>ppt_y</p:attrName>
                                        </p:attrNameLst>
                                      </p:cBhvr>
                                      <p:tavLst>
                                        <p:tav tm="0">
                                          <p:val>
                                            <p:strVal val="#ppt_y"/>
                                          </p:val>
                                        </p:tav>
                                        <p:tav tm="100000">
                                          <p:val>
                                            <p:strVal val="#ppt_y"/>
                                          </p:val>
                                        </p:tav>
                                      </p:tavLst>
                                    </p:anim>
                                  </p:childTnLst>
                                </p:cTn>
                              </p:par>
                              <p:par>
                                <p:cTn id="21" presetID="1" presetClass="mediacall" presetSubtype="0" fill="hold" nodeType="withEffect">
                                  <p:stCondLst>
                                    <p:cond delay="0"/>
                                  </p:stCondLst>
                                  <p:childTnLst>
                                    <p:cmd type="call" cmd="playFrom(0.0)">
                                      <p:cBhvr>
                                        <p:cTn id="22" dur="20192" fill="hold"/>
                                        <p:tgtEl>
                                          <p:spTgt spid="537"/>
                                        </p:tgtEl>
                                      </p:cBhvr>
                                    </p:cmd>
                                  </p:childTnLst>
                                </p:cTn>
                              </p:par>
                            </p:childTnLst>
                          </p:cTn>
                        </p:par>
                      </p:childTnLst>
                    </p:cTn>
                  </p:par>
                  <p:par>
                    <p:cTn id="23" fill="hold">
                      <p:stCondLst>
                        <p:cond delay="indefinite"/>
                      </p:stCondLst>
                      <p:childTnLst>
                        <p:par>
                          <p:cTn id="24" fill="hold">
                            <p:stCondLst>
                              <p:cond delay="0"/>
                            </p:stCondLst>
                            <p:childTnLst>
                              <p:par>
                                <p:cTn id="25" presetID="2" presetClass="exit" presetSubtype="2" fill="hold" grpId="1" nodeType="clickEffect">
                                  <p:stCondLst>
                                    <p:cond delay="0"/>
                                  </p:stCondLst>
                                  <p:childTnLst>
                                    <p:anim calcmode="lin" valueType="num">
                                      <p:cBhvr additive="base">
                                        <p:cTn id="26" dur="500"/>
                                        <p:tgtEl>
                                          <p:spTgt spid="534"/>
                                        </p:tgtEl>
                                        <p:attrNameLst>
                                          <p:attrName>ppt_x</p:attrName>
                                        </p:attrNameLst>
                                      </p:cBhvr>
                                      <p:tavLst>
                                        <p:tav tm="0">
                                          <p:val>
                                            <p:strVal val="ppt_x"/>
                                          </p:val>
                                        </p:tav>
                                        <p:tav tm="100000">
                                          <p:val>
                                            <p:strVal val="1+ppt_w/2"/>
                                          </p:val>
                                        </p:tav>
                                      </p:tavLst>
                                    </p:anim>
                                    <p:anim calcmode="lin" valueType="num">
                                      <p:cBhvr additive="base">
                                        <p:cTn id="27" dur="500"/>
                                        <p:tgtEl>
                                          <p:spTgt spid="534"/>
                                        </p:tgtEl>
                                        <p:attrNameLst>
                                          <p:attrName>ppt_y</p:attrName>
                                        </p:attrNameLst>
                                      </p:cBhvr>
                                      <p:tavLst>
                                        <p:tav tm="0">
                                          <p:val>
                                            <p:strVal val="ppt_y"/>
                                          </p:val>
                                        </p:tav>
                                        <p:tav tm="100000">
                                          <p:val>
                                            <p:strVal val="ppt_y"/>
                                          </p:val>
                                        </p:tav>
                                      </p:tavLst>
                                    </p:anim>
                                    <p:set>
                                      <p:cBhvr>
                                        <p:cTn id="28" dur="1" fill="hold">
                                          <p:stCondLst>
                                            <p:cond delay="499"/>
                                          </p:stCondLst>
                                        </p:cTn>
                                        <p:tgtEl>
                                          <p:spTgt spid="534"/>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audio>
              <p:cMediaNode vol="80000">
                <p:cTn id="29" fill="hold" display="0">
                  <p:stCondLst>
                    <p:cond delay="indefinite"/>
                  </p:stCondLst>
                  <p:endCondLst>
                    <p:cond evt="onStopAudio" delay="0">
                      <p:tgtEl>
                        <p:sldTgt/>
                      </p:tgtEl>
                    </p:cond>
                  </p:endCondLst>
                </p:cTn>
                <p:tgtEl>
                  <p:spTgt spid="536"/>
                </p:tgtEl>
              </p:cMediaNode>
            </p:audio>
            <p:audio>
              <p:cMediaNode vol="80000">
                <p:cTn id="30" fill="hold" display="0">
                  <p:stCondLst>
                    <p:cond delay="indefinite"/>
                  </p:stCondLst>
                  <p:endCondLst>
                    <p:cond evt="onStopAudio" delay="0">
                      <p:tgtEl>
                        <p:sldTgt/>
                      </p:tgtEl>
                    </p:cond>
                  </p:endCondLst>
                </p:cTn>
                <p:tgtEl>
                  <p:spTgt spid="537"/>
                </p:tgtEl>
              </p:cMediaNode>
            </p:audio>
          </p:childTnLst>
        </p:cTn>
      </p:par>
    </p:tnLst>
    <p:bldLst>
      <p:bldP spid="532" grpId="0"/>
      <p:bldP spid="532" grpId="1"/>
      <p:bldP spid="534" grpId="0"/>
      <p:bldP spid="534" grpId="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562"/>
        <p:cNvGrpSpPr/>
        <p:nvPr/>
      </p:nvGrpSpPr>
      <p:grpSpPr>
        <a:xfrm>
          <a:off x="0" y="0"/>
          <a:ext cx="0" cy="0"/>
          <a:chOff x="0" y="0"/>
          <a:chExt cx="0" cy="0"/>
        </a:xfrm>
      </p:grpSpPr>
      <p:sp>
        <p:nvSpPr>
          <p:cNvPr id="568" name="Google Shape;568;p42"/>
          <p:cNvSpPr txBox="1">
            <a:spLocks noGrp="1"/>
          </p:cNvSpPr>
          <p:nvPr>
            <p:ph type="subTitle" idx="2"/>
          </p:nvPr>
        </p:nvSpPr>
        <p:spPr>
          <a:xfrm>
            <a:off x="-2168373" y="-1314009"/>
            <a:ext cx="3672000" cy="292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it-IT" dirty="0"/>
              <a:t>Introduzione</a:t>
            </a:r>
            <a:endParaRPr dirty="0"/>
          </a:p>
        </p:txBody>
      </p:sp>
      <p:sp>
        <p:nvSpPr>
          <p:cNvPr id="570" name="Google Shape;570;p42"/>
          <p:cNvSpPr txBox="1">
            <a:spLocks noGrp="1"/>
          </p:cNvSpPr>
          <p:nvPr>
            <p:ph type="subTitle" idx="14"/>
          </p:nvPr>
        </p:nvSpPr>
        <p:spPr>
          <a:xfrm>
            <a:off x="4697925" y="1028842"/>
            <a:ext cx="4377748" cy="16982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4000" dirty="0" err="1"/>
              <a:t>Università</a:t>
            </a:r>
            <a:r>
              <a:rPr lang="en" sz="4000" dirty="0"/>
              <a:t> di Napoli</a:t>
            </a:r>
            <a:endParaRPr sz="4000" dirty="0"/>
          </a:p>
        </p:txBody>
      </p:sp>
      <p:sp>
        <p:nvSpPr>
          <p:cNvPr id="572" name="Google Shape;572;p42"/>
          <p:cNvSpPr txBox="1">
            <a:spLocks noGrp="1"/>
          </p:cNvSpPr>
          <p:nvPr>
            <p:ph type="subTitle" idx="13"/>
          </p:nvPr>
        </p:nvSpPr>
        <p:spPr>
          <a:xfrm>
            <a:off x="5897537" y="1380758"/>
            <a:ext cx="3672000" cy="360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a:t>
            </a:r>
            <a:r>
              <a:rPr lang="en" dirty="0" err="1"/>
              <a:t>anche</a:t>
            </a:r>
            <a:r>
              <a:rPr lang="en" dirty="0"/>
              <a:t> al Sud</a:t>
            </a:r>
            <a:endParaRPr dirty="0"/>
          </a:p>
        </p:txBody>
      </p:sp>
      <p:sp>
        <p:nvSpPr>
          <p:cNvPr id="574" name="Google Shape;574;p42"/>
          <p:cNvSpPr txBox="1">
            <a:spLocks noGrp="1"/>
          </p:cNvSpPr>
          <p:nvPr>
            <p:ph type="title" idx="15"/>
          </p:nvPr>
        </p:nvSpPr>
        <p:spPr>
          <a:xfrm>
            <a:off x="718500" y="-1010290"/>
            <a:ext cx="7707000" cy="360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err="1"/>
              <a:t>Contenuti</a:t>
            </a:r>
            <a:endParaRPr dirty="0"/>
          </a:p>
        </p:txBody>
      </p:sp>
      <p:sp>
        <p:nvSpPr>
          <p:cNvPr id="575" name="Google Shape;575;p42"/>
          <p:cNvSpPr txBox="1">
            <a:spLocks noGrp="1"/>
          </p:cNvSpPr>
          <p:nvPr>
            <p:ph type="subTitle" idx="1"/>
          </p:nvPr>
        </p:nvSpPr>
        <p:spPr>
          <a:xfrm>
            <a:off x="-2127872" y="-963317"/>
            <a:ext cx="3672000" cy="360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Storia di </a:t>
            </a:r>
            <a:r>
              <a:rPr lang="it-IT" dirty="0" err="1"/>
              <a:t>F</a:t>
            </a:r>
            <a:r>
              <a:rPr lang="en" dirty="0" err="1"/>
              <a:t>ederico</a:t>
            </a:r>
            <a:r>
              <a:rPr lang="en" dirty="0"/>
              <a:t> II</a:t>
            </a:r>
            <a:endParaRPr dirty="0"/>
          </a:p>
        </p:txBody>
      </p:sp>
      <p:sp>
        <p:nvSpPr>
          <p:cNvPr id="2" name="Google Shape;3360;p87">
            <a:extLst>
              <a:ext uri="{FF2B5EF4-FFF2-40B4-BE49-F238E27FC236}">
                <a16:creationId xmlns:a16="http://schemas.microsoft.com/office/drawing/2014/main" id="{407B5D2F-0BFB-77F0-C627-F4A51CC3E383}"/>
              </a:ext>
            </a:extLst>
          </p:cNvPr>
          <p:cNvSpPr txBox="1">
            <a:spLocks/>
          </p:cNvSpPr>
          <p:nvPr/>
        </p:nvSpPr>
        <p:spPr>
          <a:xfrm>
            <a:off x="826572" y="-3788134"/>
            <a:ext cx="6367800" cy="28980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4800"/>
              <a:buFont typeface="Rakkas"/>
              <a:buNone/>
              <a:defRPr sz="4000" b="0" i="0" u="none" strike="noStrike" cap="none">
                <a:solidFill>
                  <a:schemeClr val="accent1"/>
                </a:solidFill>
                <a:latin typeface="Rakkas"/>
                <a:ea typeface="Rakkas"/>
                <a:cs typeface="Rakkas"/>
                <a:sym typeface="Rakkas"/>
              </a:defRPr>
            </a:lvl1pPr>
            <a:lvl2pPr marR="0" lvl="1" algn="ctr" rtl="0">
              <a:lnSpc>
                <a:spcPct val="100000"/>
              </a:lnSpc>
              <a:spcBef>
                <a:spcPts val="0"/>
              </a:spcBef>
              <a:spcAft>
                <a:spcPts val="0"/>
              </a:spcAft>
              <a:buClr>
                <a:schemeClr val="dk1"/>
              </a:buClr>
              <a:buSzPts val="4800"/>
              <a:buFont typeface="Rakkas"/>
              <a:buNone/>
              <a:defRPr sz="4800" b="0" i="0" u="none" strike="noStrike" cap="none">
                <a:solidFill>
                  <a:schemeClr val="dk1"/>
                </a:solidFill>
                <a:latin typeface="Rakkas"/>
                <a:ea typeface="Rakkas"/>
                <a:cs typeface="Rakkas"/>
                <a:sym typeface="Rakkas"/>
              </a:defRPr>
            </a:lvl2pPr>
            <a:lvl3pPr marR="0" lvl="2" algn="ctr" rtl="0">
              <a:lnSpc>
                <a:spcPct val="100000"/>
              </a:lnSpc>
              <a:spcBef>
                <a:spcPts val="0"/>
              </a:spcBef>
              <a:spcAft>
                <a:spcPts val="0"/>
              </a:spcAft>
              <a:buClr>
                <a:schemeClr val="dk1"/>
              </a:buClr>
              <a:buSzPts val="4800"/>
              <a:buFont typeface="Rakkas"/>
              <a:buNone/>
              <a:defRPr sz="4800" b="0" i="0" u="none" strike="noStrike" cap="none">
                <a:solidFill>
                  <a:schemeClr val="dk1"/>
                </a:solidFill>
                <a:latin typeface="Rakkas"/>
                <a:ea typeface="Rakkas"/>
                <a:cs typeface="Rakkas"/>
                <a:sym typeface="Rakkas"/>
              </a:defRPr>
            </a:lvl3pPr>
            <a:lvl4pPr marR="0" lvl="3" algn="ctr" rtl="0">
              <a:lnSpc>
                <a:spcPct val="100000"/>
              </a:lnSpc>
              <a:spcBef>
                <a:spcPts val="0"/>
              </a:spcBef>
              <a:spcAft>
                <a:spcPts val="0"/>
              </a:spcAft>
              <a:buClr>
                <a:schemeClr val="dk1"/>
              </a:buClr>
              <a:buSzPts val="4800"/>
              <a:buFont typeface="Rakkas"/>
              <a:buNone/>
              <a:defRPr sz="4800" b="0" i="0" u="none" strike="noStrike" cap="none">
                <a:solidFill>
                  <a:schemeClr val="dk1"/>
                </a:solidFill>
                <a:latin typeface="Rakkas"/>
                <a:ea typeface="Rakkas"/>
                <a:cs typeface="Rakkas"/>
                <a:sym typeface="Rakkas"/>
              </a:defRPr>
            </a:lvl4pPr>
            <a:lvl5pPr marR="0" lvl="4" algn="ctr" rtl="0">
              <a:lnSpc>
                <a:spcPct val="100000"/>
              </a:lnSpc>
              <a:spcBef>
                <a:spcPts val="0"/>
              </a:spcBef>
              <a:spcAft>
                <a:spcPts val="0"/>
              </a:spcAft>
              <a:buClr>
                <a:schemeClr val="dk1"/>
              </a:buClr>
              <a:buSzPts val="4800"/>
              <a:buFont typeface="Rakkas"/>
              <a:buNone/>
              <a:defRPr sz="4800" b="0" i="0" u="none" strike="noStrike" cap="none">
                <a:solidFill>
                  <a:schemeClr val="dk1"/>
                </a:solidFill>
                <a:latin typeface="Rakkas"/>
                <a:ea typeface="Rakkas"/>
                <a:cs typeface="Rakkas"/>
                <a:sym typeface="Rakkas"/>
              </a:defRPr>
            </a:lvl5pPr>
            <a:lvl6pPr marR="0" lvl="5" algn="ctr" rtl="0">
              <a:lnSpc>
                <a:spcPct val="100000"/>
              </a:lnSpc>
              <a:spcBef>
                <a:spcPts val="0"/>
              </a:spcBef>
              <a:spcAft>
                <a:spcPts val="0"/>
              </a:spcAft>
              <a:buClr>
                <a:schemeClr val="dk1"/>
              </a:buClr>
              <a:buSzPts val="4800"/>
              <a:buFont typeface="Rakkas"/>
              <a:buNone/>
              <a:defRPr sz="4800" b="0" i="0" u="none" strike="noStrike" cap="none">
                <a:solidFill>
                  <a:schemeClr val="dk1"/>
                </a:solidFill>
                <a:latin typeface="Rakkas"/>
                <a:ea typeface="Rakkas"/>
                <a:cs typeface="Rakkas"/>
                <a:sym typeface="Rakkas"/>
              </a:defRPr>
            </a:lvl6pPr>
            <a:lvl7pPr marR="0" lvl="6" algn="ctr" rtl="0">
              <a:lnSpc>
                <a:spcPct val="100000"/>
              </a:lnSpc>
              <a:spcBef>
                <a:spcPts val="0"/>
              </a:spcBef>
              <a:spcAft>
                <a:spcPts val="0"/>
              </a:spcAft>
              <a:buClr>
                <a:schemeClr val="dk1"/>
              </a:buClr>
              <a:buSzPts val="4800"/>
              <a:buFont typeface="Rakkas"/>
              <a:buNone/>
              <a:defRPr sz="4800" b="0" i="0" u="none" strike="noStrike" cap="none">
                <a:solidFill>
                  <a:schemeClr val="dk1"/>
                </a:solidFill>
                <a:latin typeface="Rakkas"/>
                <a:ea typeface="Rakkas"/>
                <a:cs typeface="Rakkas"/>
                <a:sym typeface="Rakkas"/>
              </a:defRPr>
            </a:lvl7pPr>
            <a:lvl8pPr marR="0" lvl="7" algn="ctr" rtl="0">
              <a:lnSpc>
                <a:spcPct val="100000"/>
              </a:lnSpc>
              <a:spcBef>
                <a:spcPts val="0"/>
              </a:spcBef>
              <a:spcAft>
                <a:spcPts val="0"/>
              </a:spcAft>
              <a:buClr>
                <a:schemeClr val="dk1"/>
              </a:buClr>
              <a:buSzPts val="4800"/>
              <a:buFont typeface="Rakkas"/>
              <a:buNone/>
              <a:defRPr sz="4800" b="0" i="0" u="none" strike="noStrike" cap="none">
                <a:solidFill>
                  <a:schemeClr val="dk1"/>
                </a:solidFill>
                <a:latin typeface="Rakkas"/>
                <a:ea typeface="Rakkas"/>
                <a:cs typeface="Rakkas"/>
                <a:sym typeface="Rakkas"/>
              </a:defRPr>
            </a:lvl8pPr>
            <a:lvl9pPr marR="0" lvl="8" algn="ctr" rtl="0">
              <a:lnSpc>
                <a:spcPct val="100000"/>
              </a:lnSpc>
              <a:spcBef>
                <a:spcPts val="0"/>
              </a:spcBef>
              <a:spcAft>
                <a:spcPts val="0"/>
              </a:spcAft>
              <a:buClr>
                <a:schemeClr val="dk1"/>
              </a:buClr>
              <a:buSzPts val="4800"/>
              <a:buFont typeface="Rakkas"/>
              <a:buNone/>
              <a:defRPr sz="4800" b="0" i="0" u="none" strike="noStrike" cap="none">
                <a:solidFill>
                  <a:schemeClr val="dk1"/>
                </a:solidFill>
                <a:latin typeface="Rakkas"/>
                <a:ea typeface="Rakkas"/>
                <a:cs typeface="Rakkas"/>
                <a:sym typeface="Rakkas"/>
              </a:defRPr>
            </a:lvl9pPr>
          </a:lstStyle>
          <a:p>
            <a:r>
              <a:rPr lang="it-IT" sz="6600" dirty="0"/>
              <a:t>STUPOR</a:t>
            </a:r>
            <a:br>
              <a:rPr lang="it-IT" sz="6600" dirty="0"/>
            </a:br>
            <a:r>
              <a:rPr lang="it-IT" sz="6600" dirty="0"/>
              <a:t>MUNDI</a:t>
            </a:r>
          </a:p>
        </p:txBody>
      </p:sp>
      <p:grpSp>
        <p:nvGrpSpPr>
          <p:cNvPr id="3" name="Google Shape;3361;p87">
            <a:extLst>
              <a:ext uri="{FF2B5EF4-FFF2-40B4-BE49-F238E27FC236}">
                <a16:creationId xmlns:a16="http://schemas.microsoft.com/office/drawing/2014/main" id="{E373E86B-337A-BFAB-4EBA-875BCF266D27}"/>
              </a:ext>
            </a:extLst>
          </p:cNvPr>
          <p:cNvGrpSpPr/>
          <p:nvPr/>
        </p:nvGrpSpPr>
        <p:grpSpPr>
          <a:xfrm>
            <a:off x="8425792" y="-2636344"/>
            <a:ext cx="3595630" cy="1354984"/>
            <a:chOff x="2774185" y="-290362"/>
            <a:chExt cx="3595630" cy="1354984"/>
          </a:xfrm>
        </p:grpSpPr>
        <p:grpSp>
          <p:nvGrpSpPr>
            <p:cNvPr id="4" name="Google Shape;3362;p87">
              <a:extLst>
                <a:ext uri="{FF2B5EF4-FFF2-40B4-BE49-F238E27FC236}">
                  <a16:creationId xmlns:a16="http://schemas.microsoft.com/office/drawing/2014/main" id="{92A70B75-4A10-3CA4-ED88-7C125AA15B98}"/>
                </a:ext>
              </a:extLst>
            </p:cNvPr>
            <p:cNvGrpSpPr/>
            <p:nvPr/>
          </p:nvGrpSpPr>
          <p:grpSpPr>
            <a:xfrm>
              <a:off x="2774185" y="-290362"/>
              <a:ext cx="3443230" cy="1338264"/>
              <a:chOff x="2774185" y="-290362"/>
              <a:chExt cx="3443230" cy="1338264"/>
            </a:xfrm>
          </p:grpSpPr>
          <p:sp>
            <p:nvSpPr>
              <p:cNvPr id="21" name="Google Shape;3363;p87">
                <a:extLst>
                  <a:ext uri="{FF2B5EF4-FFF2-40B4-BE49-F238E27FC236}">
                    <a16:creationId xmlns:a16="http://schemas.microsoft.com/office/drawing/2014/main" id="{E9BA73DE-0FA0-5320-2CAF-5EFA586B08AE}"/>
                  </a:ext>
                </a:extLst>
              </p:cNvPr>
              <p:cNvSpPr/>
              <p:nvPr/>
            </p:nvSpPr>
            <p:spPr>
              <a:xfrm rot="-6421986">
                <a:off x="3117331" y="583776"/>
                <a:ext cx="87530" cy="395298"/>
              </a:xfrm>
              <a:custGeom>
                <a:avLst/>
                <a:gdLst/>
                <a:ahLst/>
                <a:cxnLst/>
                <a:rect l="l" t="t" r="r" b="b"/>
                <a:pathLst>
                  <a:path w="3937" h="17780" extrusionOk="0">
                    <a:moveTo>
                      <a:pt x="1968" y="0"/>
                    </a:moveTo>
                    <a:cubicBezTo>
                      <a:pt x="267" y="5804"/>
                      <a:pt x="0" y="11775"/>
                      <a:pt x="0" y="17779"/>
                    </a:cubicBezTo>
                    <a:lnTo>
                      <a:pt x="3936" y="17779"/>
                    </a:lnTo>
                    <a:cubicBezTo>
                      <a:pt x="3936" y="11742"/>
                      <a:pt x="3636" y="5804"/>
                      <a:pt x="196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3364;p87">
                <a:extLst>
                  <a:ext uri="{FF2B5EF4-FFF2-40B4-BE49-F238E27FC236}">
                    <a16:creationId xmlns:a16="http://schemas.microsoft.com/office/drawing/2014/main" id="{70B4935D-4115-5775-B307-E9550FE80A2C}"/>
                  </a:ext>
                </a:extLst>
              </p:cNvPr>
              <p:cNvSpPr/>
              <p:nvPr/>
            </p:nvSpPr>
            <p:spPr>
              <a:xfrm rot="-6421986">
                <a:off x="2940708" y="606227"/>
                <a:ext cx="250696" cy="408660"/>
              </a:xfrm>
              <a:custGeom>
                <a:avLst/>
                <a:gdLst/>
                <a:ahLst/>
                <a:cxnLst/>
                <a:rect l="l" t="t" r="r" b="b"/>
                <a:pathLst>
                  <a:path w="11276" h="18381" extrusionOk="0">
                    <a:moveTo>
                      <a:pt x="5638" y="1"/>
                    </a:moveTo>
                    <a:cubicBezTo>
                      <a:pt x="3303" y="6105"/>
                      <a:pt x="2102" y="12310"/>
                      <a:pt x="1" y="18381"/>
                    </a:cubicBezTo>
                    <a:cubicBezTo>
                      <a:pt x="1035" y="18214"/>
                      <a:pt x="1902" y="17914"/>
                      <a:pt x="2736" y="17547"/>
                    </a:cubicBezTo>
                    <a:cubicBezTo>
                      <a:pt x="2769" y="16613"/>
                      <a:pt x="2769" y="15712"/>
                      <a:pt x="2869" y="14845"/>
                    </a:cubicBezTo>
                    <a:cubicBezTo>
                      <a:pt x="3136" y="12710"/>
                      <a:pt x="3770" y="10609"/>
                      <a:pt x="4104" y="8474"/>
                    </a:cubicBezTo>
                    <a:cubicBezTo>
                      <a:pt x="4304" y="6973"/>
                      <a:pt x="4504" y="5472"/>
                      <a:pt x="5204" y="4071"/>
                    </a:cubicBezTo>
                    <a:cubicBezTo>
                      <a:pt x="5305" y="3804"/>
                      <a:pt x="5338" y="3470"/>
                      <a:pt x="5738" y="3370"/>
                    </a:cubicBezTo>
                    <a:cubicBezTo>
                      <a:pt x="6305" y="4371"/>
                      <a:pt x="6639" y="5405"/>
                      <a:pt x="6839" y="6539"/>
                    </a:cubicBezTo>
                    <a:cubicBezTo>
                      <a:pt x="7506" y="10041"/>
                      <a:pt x="8107" y="13544"/>
                      <a:pt x="8473" y="17080"/>
                    </a:cubicBezTo>
                    <a:cubicBezTo>
                      <a:pt x="8507" y="17313"/>
                      <a:pt x="8440" y="17547"/>
                      <a:pt x="8740" y="17647"/>
                    </a:cubicBezTo>
                    <a:cubicBezTo>
                      <a:pt x="9508" y="17914"/>
                      <a:pt x="10308" y="18247"/>
                      <a:pt x="11275" y="18381"/>
                    </a:cubicBezTo>
                    <a:cubicBezTo>
                      <a:pt x="9174" y="12310"/>
                      <a:pt x="8006" y="6072"/>
                      <a:pt x="563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3365;p87">
                <a:extLst>
                  <a:ext uri="{FF2B5EF4-FFF2-40B4-BE49-F238E27FC236}">
                    <a16:creationId xmlns:a16="http://schemas.microsoft.com/office/drawing/2014/main" id="{EDFF73E8-FCD0-6F11-8A44-22D70248EBA6}"/>
                  </a:ext>
                </a:extLst>
              </p:cNvPr>
              <p:cNvSpPr/>
              <p:nvPr/>
            </p:nvSpPr>
            <p:spPr>
              <a:xfrm rot="-6421986">
                <a:off x="3324782" y="700991"/>
                <a:ext cx="89754" cy="20788"/>
              </a:xfrm>
              <a:custGeom>
                <a:avLst/>
                <a:gdLst/>
                <a:ahLst/>
                <a:cxnLst/>
                <a:rect l="l" t="t" r="r" b="b"/>
                <a:pathLst>
                  <a:path w="4037" h="935" extrusionOk="0">
                    <a:moveTo>
                      <a:pt x="3870" y="0"/>
                    </a:moveTo>
                    <a:cubicBezTo>
                      <a:pt x="3236" y="67"/>
                      <a:pt x="2603" y="92"/>
                      <a:pt x="1973" y="92"/>
                    </a:cubicBezTo>
                    <a:cubicBezTo>
                      <a:pt x="1343" y="92"/>
                      <a:pt x="718" y="67"/>
                      <a:pt x="101" y="33"/>
                    </a:cubicBezTo>
                    <a:cubicBezTo>
                      <a:pt x="1" y="334"/>
                      <a:pt x="34" y="601"/>
                      <a:pt x="67" y="934"/>
                    </a:cubicBezTo>
                    <a:lnTo>
                      <a:pt x="3903" y="934"/>
                    </a:lnTo>
                    <a:cubicBezTo>
                      <a:pt x="3970" y="601"/>
                      <a:pt x="4037" y="300"/>
                      <a:pt x="3870" y="0"/>
                    </a:cubicBezTo>
                    <a:close/>
                  </a:path>
                </a:pathLst>
              </a:custGeom>
              <a:solidFill>
                <a:srgbClr val="FFD0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3366;p87">
                <a:extLst>
                  <a:ext uri="{FF2B5EF4-FFF2-40B4-BE49-F238E27FC236}">
                    <a16:creationId xmlns:a16="http://schemas.microsoft.com/office/drawing/2014/main" id="{7BEFD850-DA72-B8CD-6FF5-61F2791865D6}"/>
                  </a:ext>
                </a:extLst>
              </p:cNvPr>
              <p:cNvSpPr/>
              <p:nvPr/>
            </p:nvSpPr>
            <p:spPr>
              <a:xfrm rot="-6421986">
                <a:off x="5438047" y="-658304"/>
                <a:ext cx="56382" cy="1467226"/>
              </a:xfrm>
              <a:custGeom>
                <a:avLst/>
                <a:gdLst/>
                <a:ahLst/>
                <a:cxnLst/>
                <a:rect l="l" t="t" r="r" b="b"/>
                <a:pathLst>
                  <a:path w="2536" h="65994" extrusionOk="0">
                    <a:moveTo>
                      <a:pt x="724" y="1"/>
                    </a:moveTo>
                    <a:cubicBezTo>
                      <a:pt x="561" y="1"/>
                      <a:pt x="348" y="28"/>
                      <a:pt x="67" y="71"/>
                    </a:cubicBezTo>
                    <a:cubicBezTo>
                      <a:pt x="1" y="16149"/>
                      <a:pt x="1" y="49706"/>
                      <a:pt x="34" y="65818"/>
                    </a:cubicBezTo>
                    <a:cubicBezTo>
                      <a:pt x="480" y="65925"/>
                      <a:pt x="926" y="65994"/>
                      <a:pt x="1368" y="65994"/>
                    </a:cubicBezTo>
                    <a:cubicBezTo>
                      <a:pt x="1751" y="65994"/>
                      <a:pt x="2130" y="65942"/>
                      <a:pt x="2502" y="65818"/>
                    </a:cubicBezTo>
                    <a:cubicBezTo>
                      <a:pt x="2536" y="49706"/>
                      <a:pt x="2536" y="16082"/>
                      <a:pt x="2469" y="4"/>
                    </a:cubicBezTo>
                    <a:cubicBezTo>
                      <a:pt x="1535" y="4"/>
                      <a:pt x="1535" y="4"/>
                      <a:pt x="1535" y="805"/>
                    </a:cubicBezTo>
                    <a:cubicBezTo>
                      <a:pt x="1535" y="3740"/>
                      <a:pt x="1502" y="6675"/>
                      <a:pt x="1301" y="9611"/>
                    </a:cubicBezTo>
                    <a:cubicBezTo>
                      <a:pt x="1235" y="6742"/>
                      <a:pt x="1235" y="3873"/>
                      <a:pt x="1235" y="1005"/>
                    </a:cubicBezTo>
                    <a:cubicBezTo>
                      <a:pt x="1235" y="234"/>
                      <a:pt x="1198" y="1"/>
                      <a:pt x="7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3367;p87">
                <a:extLst>
                  <a:ext uri="{FF2B5EF4-FFF2-40B4-BE49-F238E27FC236}">
                    <a16:creationId xmlns:a16="http://schemas.microsoft.com/office/drawing/2014/main" id="{70581B3A-C797-1DF3-60FB-BFBD1D66750B}"/>
                  </a:ext>
                </a:extLst>
              </p:cNvPr>
              <p:cNvSpPr/>
              <p:nvPr/>
            </p:nvSpPr>
            <p:spPr>
              <a:xfrm rot="-6421986">
                <a:off x="4986564" y="138901"/>
                <a:ext cx="22" cy="152050"/>
              </a:xfrm>
              <a:custGeom>
                <a:avLst/>
                <a:gdLst/>
                <a:ahLst/>
                <a:cxnLst/>
                <a:rect l="l" t="t" r="r" b="b"/>
                <a:pathLst>
                  <a:path w="1" h="6839" extrusionOk="0">
                    <a:moveTo>
                      <a:pt x="1" y="0"/>
                    </a:moveTo>
                    <a:lnTo>
                      <a:pt x="1" y="0"/>
                    </a:lnTo>
                    <a:lnTo>
                      <a:pt x="1" y="6838"/>
                    </a:lnTo>
                    <a:lnTo>
                      <a:pt x="1" y="6838"/>
                    </a:lnTo>
                    <a:close/>
                  </a:path>
                </a:pathLst>
              </a:custGeom>
              <a:solidFill>
                <a:srgbClr val="8C501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3368;p87">
                <a:extLst>
                  <a:ext uri="{FF2B5EF4-FFF2-40B4-BE49-F238E27FC236}">
                    <a16:creationId xmlns:a16="http://schemas.microsoft.com/office/drawing/2014/main" id="{8706B6D6-A394-D5C2-8184-F41BA377FB9C}"/>
                  </a:ext>
                </a:extLst>
              </p:cNvPr>
              <p:cNvSpPr/>
              <p:nvPr/>
            </p:nvSpPr>
            <p:spPr>
              <a:xfrm rot="-6421986">
                <a:off x="3407914" y="680054"/>
                <a:ext cx="36373" cy="31170"/>
              </a:xfrm>
              <a:custGeom>
                <a:avLst/>
                <a:gdLst/>
                <a:ahLst/>
                <a:cxnLst/>
                <a:rect l="l" t="t" r="r" b="b"/>
                <a:pathLst>
                  <a:path w="1636" h="1402" extrusionOk="0">
                    <a:moveTo>
                      <a:pt x="801" y="1"/>
                    </a:moveTo>
                    <a:cubicBezTo>
                      <a:pt x="368" y="1"/>
                      <a:pt x="1" y="234"/>
                      <a:pt x="34" y="701"/>
                    </a:cubicBezTo>
                    <a:cubicBezTo>
                      <a:pt x="34" y="1202"/>
                      <a:pt x="468" y="1368"/>
                      <a:pt x="901" y="1402"/>
                    </a:cubicBezTo>
                    <a:cubicBezTo>
                      <a:pt x="1335" y="1368"/>
                      <a:pt x="1635" y="1202"/>
                      <a:pt x="1635" y="735"/>
                    </a:cubicBezTo>
                    <a:cubicBezTo>
                      <a:pt x="1635" y="201"/>
                      <a:pt x="1268" y="1"/>
                      <a:pt x="801" y="1"/>
                    </a:cubicBezTo>
                    <a:close/>
                  </a:path>
                </a:pathLst>
              </a:custGeom>
              <a:solidFill>
                <a:srgbClr val="F020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3369;p87">
                <a:extLst>
                  <a:ext uri="{FF2B5EF4-FFF2-40B4-BE49-F238E27FC236}">
                    <a16:creationId xmlns:a16="http://schemas.microsoft.com/office/drawing/2014/main" id="{FA473302-08D3-01F8-3F7E-E0C4D9F2DAF7}"/>
                  </a:ext>
                </a:extLst>
              </p:cNvPr>
              <p:cNvSpPr/>
              <p:nvPr/>
            </p:nvSpPr>
            <p:spPr>
              <a:xfrm rot="-1033267">
                <a:off x="3395656" y="241600"/>
                <a:ext cx="2839287" cy="81698"/>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3370;p87">
                <a:extLst>
                  <a:ext uri="{FF2B5EF4-FFF2-40B4-BE49-F238E27FC236}">
                    <a16:creationId xmlns:a16="http://schemas.microsoft.com/office/drawing/2014/main" id="{38F4556C-6376-D432-A17A-A975A7EC8D94}"/>
                  </a:ext>
                </a:extLst>
              </p:cNvPr>
              <p:cNvSpPr/>
              <p:nvPr/>
            </p:nvSpPr>
            <p:spPr>
              <a:xfrm rot="-6421986">
                <a:off x="4597574" y="231311"/>
                <a:ext cx="185443" cy="75836"/>
              </a:xfrm>
              <a:custGeom>
                <a:avLst/>
                <a:gdLst/>
                <a:ahLst/>
                <a:cxnLst/>
                <a:rect l="l" t="t" r="r" b="b"/>
                <a:pathLst>
                  <a:path w="8341" h="3411" extrusionOk="0">
                    <a:moveTo>
                      <a:pt x="2436" y="0"/>
                    </a:moveTo>
                    <a:cubicBezTo>
                      <a:pt x="2169" y="0"/>
                      <a:pt x="1969" y="67"/>
                      <a:pt x="1802" y="334"/>
                    </a:cubicBezTo>
                    <a:cubicBezTo>
                      <a:pt x="1168" y="1268"/>
                      <a:pt x="568" y="2235"/>
                      <a:pt x="1" y="3369"/>
                    </a:cubicBezTo>
                    <a:cubicBezTo>
                      <a:pt x="831" y="3399"/>
                      <a:pt x="1653" y="3411"/>
                      <a:pt x="2470" y="3411"/>
                    </a:cubicBezTo>
                    <a:cubicBezTo>
                      <a:pt x="4441" y="3411"/>
                      <a:pt x="6383" y="3340"/>
                      <a:pt x="8340" y="3269"/>
                    </a:cubicBezTo>
                    <a:cubicBezTo>
                      <a:pt x="8040" y="2902"/>
                      <a:pt x="7673" y="2636"/>
                      <a:pt x="7306" y="2402"/>
                    </a:cubicBezTo>
                    <a:cubicBezTo>
                      <a:pt x="6472" y="1835"/>
                      <a:pt x="5538" y="1368"/>
                      <a:pt x="4771" y="701"/>
                    </a:cubicBezTo>
                    <a:cubicBezTo>
                      <a:pt x="4071" y="67"/>
                      <a:pt x="3270" y="34"/>
                      <a:pt x="2436" y="0"/>
                    </a:cubicBezTo>
                    <a:close/>
                  </a:path>
                </a:pathLst>
              </a:custGeom>
              <a:solidFill>
                <a:srgbClr val="FFD0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3371;p87">
                <a:extLst>
                  <a:ext uri="{FF2B5EF4-FFF2-40B4-BE49-F238E27FC236}">
                    <a16:creationId xmlns:a16="http://schemas.microsoft.com/office/drawing/2014/main" id="{7A03DB69-E62D-7086-5B83-6C8D1F976D38}"/>
                  </a:ext>
                </a:extLst>
              </p:cNvPr>
              <p:cNvSpPr/>
              <p:nvPr/>
            </p:nvSpPr>
            <p:spPr>
              <a:xfrm rot="-6421986">
                <a:off x="3376221" y="665405"/>
                <a:ext cx="95690" cy="60184"/>
              </a:xfrm>
              <a:custGeom>
                <a:avLst/>
                <a:gdLst/>
                <a:ahLst/>
                <a:cxnLst/>
                <a:rect l="l" t="t" r="r" b="b"/>
                <a:pathLst>
                  <a:path w="4304" h="2707" extrusionOk="0">
                    <a:moveTo>
                      <a:pt x="2018" y="0"/>
                    </a:moveTo>
                    <a:cubicBezTo>
                      <a:pt x="1412" y="0"/>
                      <a:pt x="807" y="27"/>
                      <a:pt x="201" y="105"/>
                    </a:cubicBezTo>
                    <a:cubicBezTo>
                      <a:pt x="101" y="972"/>
                      <a:pt x="1" y="1840"/>
                      <a:pt x="68" y="2707"/>
                    </a:cubicBezTo>
                    <a:lnTo>
                      <a:pt x="4304" y="2707"/>
                    </a:lnTo>
                    <a:cubicBezTo>
                      <a:pt x="4304" y="1806"/>
                      <a:pt x="4271" y="939"/>
                      <a:pt x="4104" y="72"/>
                    </a:cubicBezTo>
                    <a:cubicBezTo>
                      <a:pt x="3408" y="36"/>
                      <a:pt x="2713" y="0"/>
                      <a:pt x="2018" y="0"/>
                    </a:cubicBezTo>
                    <a:close/>
                  </a:path>
                </a:pathLst>
              </a:custGeom>
              <a:solidFill>
                <a:srgbClr val="FFD0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372;p87">
                <a:extLst>
                  <a:ext uri="{FF2B5EF4-FFF2-40B4-BE49-F238E27FC236}">
                    <a16:creationId xmlns:a16="http://schemas.microsoft.com/office/drawing/2014/main" id="{3EC3B33B-3366-92B9-7A08-5269DF199519}"/>
                  </a:ext>
                </a:extLst>
              </p:cNvPr>
              <p:cNvSpPr/>
              <p:nvPr/>
            </p:nvSpPr>
            <p:spPr>
              <a:xfrm rot="-6421986">
                <a:off x="4670300" y="342581"/>
                <a:ext cx="107562" cy="75391"/>
              </a:xfrm>
              <a:custGeom>
                <a:avLst/>
                <a:gdLst/>
                <a:ahLst/>
                <a:cxnLst/>
                <a:rect l="l" t="t" r="r" b="b"/>
                <a:pathLst>
                  <a:path w="4838" h="3391" extrusionOk="0">
                    <a:moveTo>
                      <a:pt x="4637" y="0"/>
                    </a:moveTo>
                    <a:cubicBezTo>
                      <a:pt x="3303" y="1268"/>
                      <a:pt x="1602" y="2002"/>
                      <a:pt x="1" y="3269"/>
                    </a:cubicBezTo>
                    <a:cubicBezTo>
                      <a:pt x="556" y="3359"/>
                      <a:pt x="1053" y="3391"/>
                      <a:pt x="1524" y="3391"/>
                    </a:cubicBezTo>
                    <a:cubicBezTo>
                      <a:pt x="1930" y="3391"/>
                      <a:pt x="2316" y="3367"/>
                      <a:pt x="2703" y="3336"/>
                    </a:cubicBezTo>
                    <a:cubicBezTo>
                      <a:pt x="2936" y="3336"/>
                      <a:pt x="3070" y="3136"/>
                      <a:pt x="3203" y="2936"/>
                    </a:cubicBezTo>
                    <a:cubicBezTo>
                      <a:pt x="3737" y="2035"/>
                      <a:pt x="4304" y="1101"/>
                      <a:pt x="4838" y="201"/>
                    </a:cubicBezTo>
                    <a:lnTo>
                      <a:pt x="4637" y="0"/>
                    </a:lnTo>
                    <a:close/>
                  </a:path>
                </a:pathLst>
              </a:custGeom>
              <a:solidFill>
                <a:srgbClr val="FFD0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373;p87">
                <a:extLst>
                  <a:ext uri="{FF2B5EF4-FFF2-40B4-BE49-F238E27FC236}">
                    <a16:creationId xmlns:a16="http://schemas.microsoft.com/office/drawing/2014/main" id="{DD78125A-5439-778B-BFF6-D5E8236B000D}"/>
                  </a:ext>
                </a:extLst>
              </p:cNvPr>
              <p:cNvSpPr/>
              <p:nvPr/>
            </p:nvSpPr>
            <p:spPr>
              <a:xfrm rot="-6421986">
                <a:off x="4055720" y="-104027"/>
                <a:ext cx="51936" cy="1205369"/>
              </a:xfrm>
              <a:custGeom>
                <a:avLst/>
                <a:gdLst/>
                <a:ahLst/>
                <a:cxnLst/>
                <a:rect l="l" t="t" r="r" b="b"/>
                <a:pathLst>
                  <a:path w="2336" h="54216" extrusionOk="0">
                    <a:moveTo>
                      <a:pt x="289" y="0"/>
                    </a:moveTo>
                    <a:cubicBezTo>
                      <a:pt x="202" y="0"/>
                      <a:pt x="106" y="8"/>
                      <a:pt x="1" y="22"/>
                    </a:cubicBezTo>
                    <a:lnTo>
                      <a:pt x="1" y="54027"/>
                    </a:lnTo>
                    <a:cubicBezTo>
                      <a:pt x="372" y="54156"/>
                      <a:pt x="735" y="54215"/>
                      <a:pt x="1101" y="54215"/>
                    </a:cubicBezTo>
                    <a:cubicBezTo>
                      <a:pt x="1493" y="54215"/>
                      <a:pt x="1889" y="54148"/>
                      <a:pt x="2303" y="54027"/>
                    </a:cubicBezTo>
                    <a:cubicBezTo>
                      <a:pt x="2303" y="53827"/>
                      <a:pt x="2336" y="53627"/>
                      <a:pt x="2336" y="53427"/>
                    </a:cubicBezTo>
                    <a:cubicBezTo>
                      <a:pt x="2336" y="38049"/>
                      <a:pt x="2303" y="16234"/>
                      <a:pt x="2303" y="856"/>
                    </a:cubicBezTo>
                    <a:cubicBezTo>
                      <a:pt x="2303" y="284"/>
                      <a:pt x="2274" y="75"/>
                      <a:pt x="1958" y="75"/>
                    </a:cubicBezTo>
                    <a:cubicBezTo>
                      <a:pt x="1795" y="75"/>
                      <a:pt x="1554" y="131"/>
                      <a:pt x="1202" y="222"/>
                    </a:cubicBezTo>
                    <a:lnTo>
                      <a:pt x="1202" y="21738"/>
                    </a:lnTo>
                    <a:lnTo>
                      <a:pt x="1002" y="21738"/>
                    </a:lnTo>
                    <a:cubicBezTo>
                      <a:pt x="1002" y="21471"/>
                      <a:pt x="1002" y="21204"/>
                      <a:pt x="1002" y="20937"/>
                    </a:cubicBezTo>
                    <a:cubicBezTo>
                      <a:pt x="1002" y="14266"/>
                      <a:pt x="1002" y="7594"/>
                      <a:pt x="1002" y="923"/>
                    </a:cubicBezTo>
                    <a:cubicBezTo>
                      <a:pt x="1002" y="266"/>
                      <a:pt x="806" y="0"/>
                      <a:pt x="2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374;p87">
                <a:extLst>
                  <a:ext uri="{FF2B5EF4-FFF2-40B4-BE49-F238E27FC236}">
                    <a16:creationId xmlns:a16="http://schemas.microsoft.com/office/drawing/2014/main" id="{F0B25BF6-5026-7FBE-286A-4CC1F3D1B7B5}"/>
                  </a:ext>
                </a:extLst>
              </p:cNvPr>
              <p:cNvSpPr/>
              <p:nvPr/>
            </p:nvSpPr>
            <p:spPr>
              <a:xfrm rot="-6421986">
                <a:off x="4263170" y="281421"/>
                <a:ext cx="3735" cy="314460"/>
              </a:xfrm>
              <a:custGeom>
                <a:avLst/>
                <a:gdLst/>
                <a:ahLst/>
                <a:cxnLst/>
                <a:rect l="l" t="t" r="r" b="b"/>
                <a:pathLst>
                  <a:path w="168" h="14144" extrusionOk="0">
                    <a:moveTo>
                      <a:pt x="1" y="0"/>
                    </a:moveTo>
                    <a:lnTo>
                      <a:pt x="1" y="14144"/>
                    </a:lnTo>
                    <a:lnTo>
                      <a:pt x="167" y="14144"/>
                    </a:lnTo>
                    <a:lnTo>
                      <a:pt x="167"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75;p87">
                <a:extLst>
                  <a:ext uri="{FF2B5EF4-FFF2-40B4-BE49-F238E27FC236}">
                    <a16:creationId xmlns:a16="http://schemas.microsoft.com/office/drawing/2014/main" id="{EB8F9DA4-4DAA-42AB-4C28-B4C80D138A98}"/>
                  </a:ext>
                </a:extLst>
              </p:cNvPr>
              <p:cNvSpPr/>
              <p:nvPr/>
            </p:nvSpPr>
            <p:spPr>
              <a:xfrm rot="-6421986">
                <a:off x="4060540" y="470127"/>
                <a:ext cx="2246" cy="60095"/>
              </a:xfrm>
              <a:custGeom>
                <a:avLst/>
                <a:gdLst/>
                <a:ahLst/>
                <a:cxnLst/>
                <a:rect l="l" t="t" r="r" b="b"/>
                <a:pathLst>
                  <a:path w="101" h="2703" extrusionOk="0">
                    <a:moveTo>
                      <a:pt x="100" y="0"/>
                    </a:moveTo>
                    <a:cubicBezTo>
                      <a:pt x="67" y="0"/>
                      <a:pt x="34" y="33"/>
                      <a:pt x="0" y="33"/>
                    </a:cubicBezTo>
                    <a:lnTo>
                      <a:pt x="0" y="2702"/>
                    </a:lnTo>
                    <a:lnTo>
                      <a:pt x="100" y="2702"/>
                    </a:lnTo>
                    <a:lnTo>
                      <a:pt x="100"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376;p87">
                <a:extLst>
                  <a:ext uri="{FF2B5EF4-FFF2-40B4-BE49-F238E27FC236}">
                    <a16:creationId xmlns:a16="http://schemas.microsoft.com/office/drawing/2014/main" id="{0E451A84-7ECB-9A5C-33CF-FF5CD3F073D6}"/>
                  </a:ext>
                </a:extLst>
              </p:cNvPr>
              <p:cNvSpPr/>
              <p:nvPr/>
            </p:nvSpPr>
            <p:spPr>
              <a:xfrm rot="-6421986">
                <a:off x="4614556" y="307588"/>
                <a:ext cx="11139" cy="43043"/>
              </a:xfrm>
              <a:custGeom>
                <a:avLst/>
                <a:gdLst/>
                <a:ahLst/>
                <a:cxnLst/>
                <a:rect l="l" t="t" r="r" b="b"/>
                <a:pathLst>
                  <a:path w="501" h="1936" extrusionOk="0">
                    <a:moveTo>
                      <a:pt x="200" y="1"/>
                    </a:moveTo>
                    <a:lnTo>
                      <a:pt x="200" y="1"/>
                    </a:lnTo>
                    <a:cubicBezTo>
                      <a:pt x="100" y="634"/>
                      <a:pt x="0" y="1301"/>
                      <a:pt x="267" y="1935"/>
                    </a:cubicBezTo>
                    <a:cubicBezTo>
                      <a:pt x="401" y="1268"/>
                      <a:pt x="501" y="634"/>
                      <a:pt x="20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377;p87">
                <a:extLst>
                  <a:ext uri="{FF2B5EF4-FFF2-40B4-BE49-F238E27FC236}">
                    <a16:creationId xmlns:a16="http://schemas.microsoft.com/office/drawing/2014/main" id="{63F8FC39-9CA5-6646-2680-F1BEC3D19817}"/>
                  </a:ext>
                </a:extLst>
              </p:cNvPr>
              <p:cNvSpPr/>
              <p:nvPr/>
            </p:nvSpPr>
            <p:spPr>
              <a:xfrm rot="-6421986">
                <a:off x="4332256" y="-1371723"/>
                <a:ext cx="327088" cy="3500987"/>
              </a:xfrm>
              <a:custGeom>
                <a:avLst/>
                <a:gdLst/>
                <a:ahLst/>
                <a:cxnLst/>
                <a:rect l="l" t="t" r="r" b="b"/>
                <a:pathLst>
                  <a:path w="14712" h="157470" extrusionOk="0">
                    <a:moveTo>
                      <a:pt x="7339" y="2102"/>
                    </a:moveTo>
                    <a:cubicBezTo>
                      <a:pt x="9708" y="8206"/>
                      <a:pt x="10875" y="14411"/>
                      <a:pt x="12977" y="20482"/>
                    </a:cubicBezTo>
                    <a:cubicBezTo>
                      <a:pt x="12009" y="20348"/>
                      <a:pt x="11242" y="20048"/>
                      <a:pt x="10442" y="19748"/>
                    </a:cubicBezTo>
                    <a:cubicBezTo>
                      <a:pt x="10141" y="19648"/>
                      <a:pt x="10208" y="19414"/>
                      <a:pt x="10175" y="19214"/>
                    </a:cubicBezTo>
                    <a:cubicBezTo>
                      <a:pt x="9841" y="15645"/>
                      <a:pt x="9207" y="12143"/>
                      <a:pt x="8540" y="8640"/>
                    </a:cubicBezTo>
                    <a:cubicBezTo>
                      <a:pt x="8340" y="7539"/>
                      <a:pt x="8007" y="6472"/>
                      <a:pt x="7439" y="5471"/>
                    </a:cubicBezTo>
                    <a:cubicBezTo>
                      <a:pt x="7039" y="5571"/>
                      <a:pt x="7039" y="5938"/>
                      <a:pt x="6906" y="6172"/>
                    </a:cubicBezTo>
                    <a:cubicBezTo>
                      <a:pt x="6239" y="7573"/>
                      <a:pt x="6038" y="9074"/>
                      <a:pt x="5805" y="10575"/>
                    </a:cubicBezTo>
                    <a:cubicBezTo>
                      <a:pt x="5505" y="12710"/>
                      <a:pt x="4871" y="14811"/>
                      <a:pt x="4604" y="16946"/>
                    </a:cubicBezTo>
                    <a:cubicBezTo>
                      <a:pt x="4471" y="17847"/>
                      <a:pt x="4504" y="18747"/>
                      <a:pt x="4471" y="19648"/>
                    </a:cubicBezTo>
                    <a:cubicBezTo>
                      <a:pt x="3637" y="20015"/>
                      <a:pt x="2769" y="20315"/>
                      <a:pt x="1735" y="20482"/>
                    </a:cubicBezTo>
                    <a:cubicBezTo>
                      <a:pt x="3804" y="14411"/>
                      <a:pt x="5004" y="8206"/>
                      <a:pt x="7339" y="2102"/>
                    </a:cubicBezTo>
                    <a:close/>
                    <a:moveTo>
                      <a:pt x="7339" y="6872"/>
                    </a:moveTo>
                    <a:cubicBezTo>
                      <a:pt x="9041" y="12676"/>
                      <a:pt x="9341" y="18614"/>
                      <a:pt x="9341" y="24685"/>
                    </a:cubicBezTo>
                    <a:lnTo>
                      <a:pt x="5371" y="24685"/>
                    </a:lnTo>
                    <a:cubicBezTo>
                      <a:pt x="5371" y="18647"/>
                      <a:pt x="5672" y="12710"/>
                      <a:pt x="7339" y="6872"/>
                    </a:cubicBezTo>
                    <a:close/>
                    <a:moveTo>
                      <a:pt x="9207" y="25219"/>
                    </a:moveTo>
                    <a:cubicBezTo>
                      <a:pt x="9374" y="25519"/>
                      <a:pt x="9341" y="25786"/>
                      <a:pt x="9274" y="26119"/>
                    </a:cubicBezTo>
                    <a:lnTo>
                      <a:pt x="5438" y="26119"/>
                    </a:lnTo>
                    <a:cubicBezTo>
                      <a:pt x="5371" y="25819"/>
                      <a:pt x="5338" y="25519"/>
                      <a:pt x="5471" y="25219"/>
                    </a:cubicBezTo>
                    <a:cubicBezTo>
                      <a:pt x="6148" y="25255"/>
                      <a:pt x="6836" y="25282"/>
                      <a:pt x="7522" y="25282"/>
                    </a:cubicBezTo>
                    <a:cubicBezTo>
                      <a:pt x="8086" y="25282"/>
                      <a:pt x="8650" y="25264"/>
                      <a:pt x="9207" y="25219"/>
                    </a:cubicBezTo>
                    <a:close/>
                    <a:moveTo>
                      <a:pt x="7205" y="26849"/>
                    </a:moveTo>
                    <a:cubicBezTo>
                      <a:pt x="7900" y="26849"/>
                      <a:pt x="8594" y="26884"/>
                      <a:pt x="9307" y="26920"/>
                    </a:cubicBezTo>
                    <a:cubicBezTo>
                      <a:pt x="9441" y="27820"/>
                      <a:pt x="9474" y="28654"/>
                      <a:pt x="9508" y="29588"/>
                    </a:cubicBezTo>
                    <a:lnTo>
                      <a:pt x="5238" y="29588"/>
                    </a:lnTo>
                    <a:cubicBezTo>
                      <a:pt x="5171" y="28688"/>
                      <a:pt x="5271" y="27820"/>
                      <a:pt x="5371" y="26953"/>
                    </a:cubicBezTo>
                    <a:cubicBezTo>
                      <a:pt x="5992" y="26876"/>
                      <a:pt x="6599" y="26849"/>
                      <a:pt x="7205" y="26849"/>
                    </a:cubicBezTo>
                    <a:close/>
                    <a:moveTo>
                      <a:pt x="6493" y="31968"/>
                    </a:moveTo>
                    <a:cubicBezTo>
                      <a:pt x="7010" y="31968"/>
                      <a:pt x="7206" y="32234"/>
                      <a:pt x="7206" y="32891"/>
                    </a:cubicBezTo>
                    <a:cubicBezTo>
                      <a:pt x="7206" y="39562"/>
                      <a:pt x="7239" y="46234"/>
                      <a:pt x="7239" y="52905"/>
                    </a:cubicBezTo>
                    <a:cubicBezTo>
                      <a:pt x="7239" y="53172"/>
                      <a:pt x="7239" y="53439"/>
                      <a:pt x="7239" y="53706"/>
                    </a:cubicBezTo>
                    <a:lnTo>
                      <a:pt x="7406" y="53706"/>
                    </a:lnTo>
                    <a:lnTo>
                      <a:pt x="7406" y="32190"/>
                    </a:lnTo>
                    <a:cubicBezTo>
                      <a:pt x="7770" y="32099"/>
                      <a:pt x="8018" y="32043"/>
                      <a:pt x="8186" y="32043"/>
                    </a:cubicBezTo>
                    <a:cubicBezTo>
                      <a:pt x="8511" y="32043"/>
                      <a:pt x="8540" y="32253"/>
                      <a:pt x="8540" y="32824"/>
                    </a:cubicBezTo>
                    <a:cubicBezTo>
                      <a:pt x="8540" y="48202"/>
                      <a:pt x="8540" y="70017"/>
                      <a:pt x="8540" y="85395"/>
                    </a:cubicBezTo>
                    <a:cubicBezTo>
                      <a:pt x="8540" y="85595"/>
                      <a:pt x="8507" y="85795"/>
                      <a:pt x="8507" y="86029"/>
                    </a:cubicBezTo>
                    <a:cubicBezTo>
                      <a:pt x="8091" y="86133"/>
                      <a:pt x="7703" y="86192"/>
                      <a:pt x="7313" y="86192"/>
                    </a:cubicBezTo>
                    <a:cubicBezTo>
                      <a:pt x="6952" y="86192"/>
                      <a:pt x="6590" y="86141"/>
                      <a:pt x="6205" y="86029"/>
                    </a:cubicBezTo>
                    <a:lnTo>
                      <a:pt x="6205" y="31990"/>
                    </a:lnTo>
                    <a:cubicBezTo>
                      <a:pt x="6311" y="31976"/>
                      <a:pt x="6407" y="31968"/>
                      <a:pt x="6493" y="31968"/>
                    </a:cubicBezTo>
                    <a:close/>
                    <a:moveTo>
                      <a:pt x="6005" y="86563"/>
                    </a:moveTo>
                    <a:cubicBezTo>
                      <a:pt x="6072" y="86629"/>
                      <a:pt x="6139" y="86696"/>
                      <a:pt x="6205" y="86763"/>
                    </a:cubicBezTo>
                    <a:cubicBezTo>
                      <a:pt x="5638" y="87697"/>
                      <a:pt x="5104" y="88597"/>
                      <a:pt x="4537" y="89498"/>
                    </a:cubicBezTo>
                    <a:cubicBezTo>
                      <a:pt x="4437" y="89698"/>
                      <a:pt x="4271" y="89898"/>
                      <a:pt x="4037" y="89932"/>
                    </a:cubicBezTo>
                    <a:cubicBezTo>
                      <a:pt x="3697" y="89945"/>
                      <a:pt x="3356" y="89959"/>
                      <a:pt x="3004" y="89959"/>
                    </a:cubicBezTo>
                    <a:cubicBezTo>
                      <a:pt x="2494" y="89959"/>
                      <a:pt x="1961" y="89930"/>
                      <a:pt x="1368" y="89832"/>
                    </a:cubicBezTo>
                    <a:cubicBezTo>
                      <a:pt x="2936" y="88597"/>
                      <a:pt x="4637" y="87830"/>
                      <a:pt x="6005" y="86563"/>
                    </a:cubicBezTo>
                    <a:close/>
                    <a:moveTo>
                      <a:pt x="7239" y="86596"/>
                    </a:moveTo>
                    <a:cubicBezTo>
                      <a:pt x="8107" y="86596"/>
                      <a:pt x="8874" y="86629"/>
                      <a:pt x="9608" y="87263"/>
                    </a:cubicBezTo>
                    <a:cubicBezTo>
                      <a:pt x="10342" y="87930"/>
                      <a:pt x="11276" y="88397"/>
                      <a:pt x="12143" y="88964"/>
                    </a:cubicBezTo>
                    <a:cubicBezTo>
                      <a:pt x="12510" y="89198"/>
                      <a:pt x="12843" y="89465"/>
                      <a:pt x="13177" y="89832"/>
                    </a:cubicBezTo>
                    <a:cubicBezTo>
                      <a:pt x="11219" y="89902"/>
                      <a:pt x="9278" y="89973"/>
                      <a:pt x="7295" y="89973"/>
                    </a:cubicBezTo>
                    <a:cubicBezTo>
                      <a:pt x="6473" y="89973"/>
                      <a:pt x="5644" y="89961"/>
                      <a:pt x="4804" y="89932"/>
                    </a:cubicBezTo>
                    <a:cubicBezTo>
                      <a:pt x="5371" y="88797"/>
                      <a:pt x="5972" y="87830"/>
                      <a:pt x="6639" y="86896"/>
                    </a:cubicBezTo>
                    <a:cubicBezTo>
                      <a:pt x="6806" y="86663"/>
                      <a:pt x="7006" y="86596"/>
                      <a:pt x="7239" y="86596"/>
                    </a:cubicBezTo>
                    <a:close/>
                    <a:moveTo>
                      <a:pt x="6794" y="91210"/>
                    </a:moveTo>
                    <a:cubicBezTo>
                      <a:pt x="7268" y="91210"/>
                      <a:pt x="7306" y="91421"/>
                      <a:pt x="7306" y="92200"/>
                    </a:cubicBezTo>
                    <a:cubicBezTo>
                      <a:pt x="7339" y="95069"/>
                      <a:pt x="7339" y="97937"/>
                      <a:pt x="7373" y="100806"/>
                    </a:cubicBezTo>
                    <a:cubicBezTo>
                      <a:pt x="7573" y="97871"/>
                      <a:pt x="7606" y="94935"/>
                      <a:pt x="7606" y="92033"/>
                    </a:cubicBezTo>
                    <a:cubicBezTo>
                      <a:pt x="7606" y="91338"/>
                      <a:pt x="7629" y="91222"/>
                      <a:pt x="8158" y="91222"/>
                    </a:cubicBezTo>
                    <a:cubicBezTo>
                      <a:pt x="8264" y="91222"/>
                      <a:pt x="8390" y="91227"/>
                      <a:pt x="8540" y="91233"/>
                    </a:cubicBezTo>
                    <a:cubicBezTo>
                      <a:pt x="8640" y="107311"/>
                      <a:pt x="8607" y="141168"/>
                      <a:pt x="8574" y="157280"/>
                    </a:cubicBezTo>
                    <a:cubicBezTo>
                      <a:pt x="8201" y="157404"/>
                      <a:pt x="7829" y="157456"/>
                      <a:pt x="7451" y="157456"/>
                    </a:cubicBezTo>
                    <a:cubicBezTo>
                      <a:pt x="7014" y="157456"/>
                      <a:pt x="6569" y="157387"/>
                      <a:pt x="6105" y="157280"/>
                    </a:cubicBezTo>
                    <a:cubicBezTo>
                      <a:pt x="6072" y="141168"/>
                      <a:pt x="6072" y="107344"/>
                      <a:pt x="6172" y="91266"/>
                    </a:cubicBezTo>
                    <a:cubicBezTo>
                      <a:pt x="6436" y="91233"/>
                      <a:pt x="6638" y="91210"/>
                      <a:pt x="6794" y="91210"/>
                    </a:cubicBezTo>
                    <a:close/>
                    <a:moveTo>
                      <a:pt x="7306" y="1"/>
                    </a:moveTo>
                    <a:cubicBezTo>
                      <a:pt x="5705" y="4137"/>
                      <a:pt x="4337" y="8373"/>
                      <a:pt x="3136" y="12643"/>
                    </a:cubicBezTo>
                    <a:cubicBezTo>
                      <a:pt x="2403" y="15278"/>
                      <a:pt x="1802" y="17947"/>
                      <a:pt x="835" y="20549"/>
                    </a:cubicBezTo>
                    <a:cubicBezTo>
                      <a:pt x="735" y="20815"/>
                      <a:pt x="401" y="21116"/>
                      <a:pt x="735" y="21416"/>
                    </a:cubicBezTo>
                    <a:cubicBezTo>
                      <a:pt x="841" y="21523"/>
                      <a:pt x="959" y="21560"/>
                      <a:pt x="1081" y="21560"/>
                    </a:cubicBezTo>
                    <a:cubicBezTo>
                      <a:pt x="1263" y="21560"/>
                      <a:pt x="1455" y="21476"/>
                      <a:pt x="1635" y="21416"/>
                    </a:cubicBezTo>
                    <a:cubicBezTo>
                      <a:pt x="2636" y="21082"/>
                      <a:pt x="3603" y="20782"/>
                      <a:pt x="4704" y="20415"/>
                    </a:cubicBezTo>
                    <a:lnTo>
                      <a:pt x="4704" y="20415"/>
                    </a:lnTo>
                    <a:cubicBezTo>
                      <a:pt x="4337" y="23417"/>
                      <a:pt x="4671" y="26353"/>
                      <a:pt x="4304" y="29255"/>
                    </a:cubicBezTo>
                    <a:cubicBezTo>
                      <a:pt x="4170" y="30289"/>
                      <a:pt x="4304" y="30389"/>
                      <a:pt x="5405" y="30556"/>
                    </a:cubicBezTo>
                    <a:cubicBezTo>
                      <a:pt x="5405" y="30823"/>
                      <a:pt x="5405" y="31023"/>
                      <a:pt x="5405" y="31256"/>
                    </a:cubicBezTo>
                    <a:cubicBezTo>
                      <a:pt x="5405" y="47268"/>
                      <a:pt x="5438" y="69684"/>
                      <a:pt x="5438" y="85695"/>
                    </a:cubicBezTo>
                    <a:cubicBezTo>
                      <a:pt x="5438" y="86196"/>
                      <a:pt x="5271" y="86529"/>
                      <a:pt x="4838" y="86796"/>
                    </a:cubicBezTo>
                    <a:cubicBezTo>
                      <a:pt x="3403" y="87697"/>
                      <a:pt x="1969" y="88664"/>
                      <a:pt x="535" y="89598"/>
                    </a:cubicBezTo>
                    <a:cubicBezTo>
                      <a:pt x="301" y="89765"/>
                      <a:pt x="1" y="89832"/>
                      <a:pt x="34" y="90198"/>
                    </a:cubicBezTo>
                    <a:cubicBezTo>
                      <a:pt x="234" y="90465"/>
                      <a:pt x="501" y="90399"/>
                      <a:pt x="768" y="90432"/>
                    </a:cubicBezTo>
                    <a:cubicBezTo>
                      <a:pt x="1658" y="90521"/>
                      <a:pt x="2547" y="90565"/>
                      <a:pt x="3427" y="90565"/>
                    </a:cubicBezTo>
                    <a:cubicBezTo>
                      <a:pt x="3867" y="90565"/>
                      <a:pt x="4304" y="90554"/>
                      <a:pt x="4738" y="90532"/>
                    </a:cubicBezTo>
                    <a:cubicBezTo>
                      <a:pt x="4777" y="90530"/>
                      <a:pt x="4814" y="90529"/>
                      <a:pt x="4850" y="90529"/>
                    </a:cubicBezTo>
                    <a:cubicBezTo>
                      <a:pt x="5387" y="90529"/>
                      <a:pt x="5505" y="90767"/>
                      <a:pt x="5505" y="91299"/>
                    </a:cubicBezTo>
                    <a:cubicBezTo>
                      <a:pt x="5505" y="101640"/>
                      <a:pt x="5538" y="105543"/>
                      <a:pt x="5471" y="115884"/>
                    </a:cubicBezTo>
                    <a:cubicBezTo>
                      <a:pt x="5438" y="121221"/>
                      <a:pt x="5405" y="151909"/>
                      <a:pt x="5438" y="157280"/>
                    </a:cubicBezTo>
                    <a:cubicBezTo>
                      <a:pt x="5438" y="157410"/>
                      <a:pt x="5438" y="157457"/>
                      <a:pt x="5440" y="157457"/>
                    </a:cubicBezTo>
                    <a:cubicBezTo>
                      <a:pt x="5444" y="157457"/>
                      <a:pt x="5461" y="157120"/>
                      <a:pt x="5521" y="157120"/>
                    </a:cubicBezTo>
                    <a:cubicBezTo>
                      <a:pt x="5543" y="157120"/>
                      <a:pt x="5570" y="157163"/>
                      <a:pt x="5605" y="157280"/>
                    </a:cubicBezTo>
                    <a:cubicBezTo>
                      <a:pt x="6264" y="157390"/>
                      <a:pt x="6912" y="157469"/>
                      <a:pt x="7579" y="157469"/>
                    </a:cubicBezTo>
                    <a:cubicBezTo>
                      <a:pt x="8127" y="157469"/>
                      <a:pt x="8687" y="157415"/>
                      <a:pt x="9274" y="157280"/>
                    </a:cubicBezTo>
                    <a:cubicBezTo>
                      <a:pt x="9274" y="140801"/>
                      <a:pt x="9107" y="107144"/>
                      <a:pt x="9241" y="90565"/>
                    </a:cubicBezTo>
                    <a:cubicBezTo>
                      <a:pt x="9708" y="90549"/>
                      <a:pt x="10173" y="90547"/>
                      <a:pt x="10635" y="90547"/>
                    </a:cubicBezTo>
                    <a:cubicBezTo>
                      <a:pt x="10789" y="90547"/>
                      <a:pt x="10943" y="90547"/>
                      <a:pt x="11096" y="90547"/>
                    </a:cubicBezTo>
                    <a:cubicBezTo>
                      <a:pt x="12324" y="90547"/>
                      <a:pt x="13533" y="90532"/>
                      <a:pt x="14711" y="90265"/>
                    </a:cubicBezTo>
                    <a:cubicBezTo>
                      <a:pt x="14611" y="89832"/>
                      <a:pt x="14378" y="89731"/>
                      <a:pt x="14178" y="89598"/>
                    </a:cubicBezTo>
                    <a:cubicBezTo>
                      <a:pt x="12743" y="88664"/>
                      <a:pt x="11309" y="87697"/>
                      <a:pt x="9841" y="86763"/>
                    </a:cubicBezTo>
                    <a:cubicBezTo>
                      <a:pt x="9408" y="86496"/>
                      <a:pt x="9241" y="86196"/>
                      <a:pt x="9241" y="85662"/>
                    </a:cubicBezTo>
                    <a:cubicBezTo>
                      <a:pt x="9274" y="69717"/>
                      <a:pt x="9274" y="47301"/>
                      <a:pt x="9307" y="31323"/>
                    </a:cubicBezTo>
                    <a:cubicBezTo>
                      <a:pt x="9307" y="31056"/>
                      <a:pt x="9241" y="30756"/>
                      <a:pt x="9408" y="30522"/>
                    </a:cubicBezTo>
                    <a:cubicBezTo>
                      <a:pt x="10375" y="30422"/>
                      <a:pt x="10475" y="30289"/>
                      <a:pt x="10408" y="29288"/>
                    </a:cubicBezTo>
                    <a:cubicBezTo>
                      <a:pt x="10408" y="29188"/>
                      <a:pt x="10408" y="29055"/>
                      <a:pt x="10375" y="28921"/>
                    </a:cubicBezTo>
                    <a:cubicBezTo>
                      <a:pt x="10008" y="26119"/>
                      <a:pt x="10342" y="23284"/>
                      <a:pt x="10008" y="20415"/>
                    </a:cubicBezTo>
                    <a:lnTo>
                      <a:pt x="10008" y="20415"/>
                    </a:lnTo>
                    <a:cubicBezTo>
                      <a:pt x="11175" y="20782"/>
                      <a:pt x="12210" y="21149"/>
                      <a:pt x="13277" y="21483"/>
                    </a:cubicBezTo>
                    <a:cubicBezTo>
                      <a:pt x="13394" y="21516"/>
                      <a:pt x="13519" y="21549"/>
                      <a:pt x="13644" y="21549"/>
                    </a:cubicBezTo>
                    <a:cubicBezTo>
                      <a:pt x="13769" y="21549"/>
                      <a:pt x="13894" y="21516"/>
                      <a:pt x="14011" y="21416"/>
                    </a:cubicBezTo>
                    <a:cubicBezTo>
                      <a:pt x="14211" y="21182"/>
                      <a:pt x="14044" y="20949"/>
                      <a:pt x="13944" y="20715"/>
                    </a:cubicBezTo>
                    <a:cubicBezTo>
                      <a:pt x="13444" y="19314"/>
                      <a:pt x="12943" y="17913"/>
                      <a:pt x="12576" y="16446"/>
                    </a:cubicBezTo>
                    <a:cubicBezTo>
                      <a:pt x="11175" y="10975"/>
                      <a:pt x="9508" y="5571"/>
                      <a:pt x="7506" y="234"/>
                    </a:cubicBezTo>
                    <a:cubicBezTo>
                      <a:pt x="7473" y="134"/>
                      <a:pt x="7473" y="1"/>
                      <a:pt x="730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 name="Google Shape;3378;p87">
              <a:extLst>
                <a:ext uri="{FF2B5EF4-FFF2-40B4-BE49-F238E27FC236}">
                  <a16:creationId xmlns:a16="http://schemas.microsoft.com/office/drawing/2014/main" id="{36DB03C8-5C59-5757-6753-D596B4F1F158}"/>
                </a:ext>
              </a:extLst>
            </p:cNvPr>
            <p:cNvGrpSpPr/>
            <p:nvPr/>
          </p:nvGrpSpPr>
          <p:grpSpPr>
            <a:xfrm>
              <a:off x="2926585" y="-273641"/>
              <a:ext cx="3443230" cy="1338264"/>
              <a:chOff x="2774185" y="-431135"/>
              <a:chExt cx="3443230" cy="1338264"/>
            </a:xfrm>
          </p:grpSpPr>
          <p:sp>
            <p:nvSpPr>
              <p:cNvPr id="6" name="Google Shape;3379;p87">
                <a:extLst>
                  <a:ext uri="{FF2B5EF4-FFF2-40B4-BE49-F238E27FC236}">
                    <a16:creationId xmlns:a16="http://schemas.microsoft.com/office/drawing/2014/main" id="{578F6303-B22D-D850-663E-33CBAC14CDBC}"/>
                  </a:ext>
                </a:extLst>
              </p:cNvPr>
              <p:cNvSpPr/>
              <p:nvPr/>
            </p:nvSpPr>
            <p:spPr>
              <a:xfrm rot="6421986" flipH="1">
                <a:off x="5786739" y="443003"/>
                <a:ext cx="87530" cy="395298"/>
              </a:xfrm>
              <a:custGeom>
                <a:avLst/>
                <a:gdLst/>
                <a:ahLst/>
                <a:cxnLst/>
                <a:rect l="l" t="t" r="r" b="b"/>
                <a:pathLst>
                  <a:path w="3937" h="17780" extrusionOk="0">
                    <a:moveTo>
                      <a:pt x="1968" y="0"/>
                    </a:moveTo>
                    <a:cubicBezTo>
                      <a:pt x="267" y="5804"/>
                      <a:pt x="0" y="11775"/>
                      <a:pt x="0" y="17779"/>
                    </a:cubicBezTo>
                    <a:lnTo>
                      <a:pt x="3936" y="17779"/>
                    </a:lnTo>
                    <a:cubicBezTo>
                      <a:pt x="3936" y="11742"/>
                      <a:pt x="3636" y="5804"/>
                      <a:pt x="196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3380;p87">
                <a:extLst>
                  <a:ext uri="{FF2B5EF4-FFF2-40B4-BE49-F238E27FC236}">
                    <a16:creationId xmlns:a16="http://schemas.microsoft.com/office/drawing/2014/main" id="{1982F8C7-32F3-84EE-5032-CAB9FB91E667}"/>
                  </a:ext>
                </a:extLst>
              </p:cNvPr>
              <p:cNvSpPr/>
              <p:nvPr/>
            </p:nvSpPr>
            <p:spPr>
              <a:xfrm rot="6421986" flipH="1">
                <a:off x="5800196" y="465453"/>
                <a:ext cx="250696" cy="408660"/>
              </a:xfrm>
              <a:custGeom>
                <a:avLst/>
                <a:gdLst/>
                <a:ahLst/>
                <a:cxnLst/>
                <a:rect l="l" t="t" r="r" b="b"/>
                <a:pathLst>
                  <a:path w="11276" h="18381" extrusionOk="0">
                    <a:moveTo>
                      <a:pt x="5638" y="1"/>
                    </a:moveTo>
                    <a:cubicBezTo>
                      <a:pt x="3303" y="6105"/>
                      <a:pt x="2102" y="12310"/>
                      <a:pt x="1" y="18381"/>
                    </a:cubicBezTo>
                    <a:cubicBezTo>
                      <a:pt x="1035" y="18214"/>
                      <a:pt x="1902" y="17914"/>
                      <a:pt x="2736" y="17547"/>
                    </a:cubicBezTo>
                    <a:cubicBezTo>
                      <a:pt x="2769" y="16613"/>
                      <a:pt x="2769" y="15712"/>
                      <a:pt x="2869" y="14845"/>
                    </a:cubicBezTo>
                    <a:cubicBezTo>
                      <a:pt x="3136" y="12710"/>
                      <a:pt x="3770" y="10609"/>
                      <a:pt x="4104" y="8474"/>
                    </a:cubicBezTo>
                    <a:cubicBezTo>
                      <a:pt x="4304" y="6973"/>
                      <a:pt x="4504" y="5472"/>
                      <a:pt x="5204" y="4071"/>
                    </a:cubicBezTo>
                    <a:cubicBezTo>
                      <a:pt x="5305" y="3804"/>
                      <a:pt x="5338" y="3470"/>
                      <a:pt x="5738" y="3370"/>
                    </a:cubicBezTo>
                    <a:cubicBezTo>
                      <a:pt x="6305" y="4371"/>
                      <a:pt x="6639" y="5405"/>
                      <a:pt x="6839" y="6539"/>
                    </a:cubicBezTo>
                    <a:cubicBezTo>
                      <a:pt x="7506" y="10041"/>
                      <a:pt x="8107" y="13544"/>
                      <a:pt x="8473" y="17080"/>
                    </a:cubicBezTo>
                    <a:cubicBezTo>
                      <a:pt x="8507" y="17313"/>
                      <a:pt x="8440" y="17547"/>
                      <a:pt x="8740" y="17647"/>
                    </a:cubicBezTo>
                    <a:cubicBezTo>
                      <a:pt x="9508" y="17914"/>
                      <a:pt x="10308" y="18247"/>
                      <a:pt x="11275" y="18381"/>
                    </a:cubicBezTo>
                    <a:cubicBezTo>
                      <a:pt x="9174" y="12310"/>
                      <a:pt x="8006" y="6072"/>
                      <a:pt x="563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3381;p87">
                <a:extLst>
                  <a:ext uri="{FF2B5EF4-FFF2-40B4-BE49-F238E27FC236}">
                    <a16:creationId xmlns:a16="http://schemas.microsoft.com/office/drawing/2014/main" id="{1BD91BAC-BF45-A1C7-0871-42D4E06289A8}"/>
                  </a:ext>
                </a:extLst>
              </p:cNvPr>
              <p:cNvSpPr/>
              <p:nvPr/>
            </p:nvSpPr>
            <p:spPr>
              <a:xfrm rot="6421986" flipH="1">
                <a:off x="5577065" y="560217"/>
                <a:ext cx="89754" cy="20788"/>
              </a:xfrm>
              <a:custGeom>
                <a:avLst/>
                <a:gdLst/>
                <a:ahLst/>
                <a:cxnLst/>
                <a:rect l="l" t="t" r="r" b="b"/>
                <a:pathLst>
                  <a:path w="4037" h="935" extrusionOk="0">
                    <a:moveTo>
                      <a:pt x="3870" y="0"/>
                    </a:moveTo>
                    <a:cubicBezTo>
                      <a:pt x="3236" y="67"/>
                      <a:pt x="2603" y="92"/>
                      <a:pt x="1973" y="92"/>
                    </a:cubicBezTo>
                    <a:cubicBezTo>
                      <a:pt x="1343" y="92"/>
                      <a:pt x="718" y="67"/>
                      <a:pt x="101" y="33"/>
                    </a:cubicBezTo>
                    <a:cubicBezTo>
                      <a:pt x="1" y="334"/>
                      <a:pt x="34" y="601"/>
                      <a:pt x="67" y="934"/>
                    </a:cubicBezTo>
                    <a:lnTo>
                      <a:pt x="3903" y="934"/>
                    </a:lnTo>
                    <a:cubicBezTo>
                      <a:pt x="3970" y="601"/>
                      <a:pt x="4037" y="300"/>
                      <a:pt x="3870" y="0"/>
                    </a:cubicBezTo>
                    <a:close/>
                  </a:path>
                </a:pathLst>
              </a:custGeom>
              <a:solidFill>
                <a:srgbClr val="FFD0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3382;p87">
                <a:extLst>
                  <a:ext uri="{FF2B5EF4-FFF2-40B4-BE49-F238E27FC236}">
                    <a16:creationId xmlns:a16="http://schemas.microsoft.com/office/drawing/2014/main" id="{BB6376EE-8259-21AC-0D05-76EEE1020973}"/>
                  </a:ext>
                </a:extLst>
              </p:cNvPr>
              <p:cNvSpPr/>
              <p:nvPr/>
            </p:nvSpPr>
            <p:spPr>
              <a:xfrm rot="6421986" flipH="1">
                <a:off x="3497171" y="-799078"/>
                <a:ext cx="56382" cy="1467226"/>
              </a:xfrm>
              <a:custGeom>
                <a:avLst/>
                <a:gdLst/>
                <a:ahLst/>
                <a:cxnLst/>
                <a:rect l="l" t="t" r="r" b="b"/>
                <a:pathLst>
                  <a:path w="2536" h="65994" extrusionOk="0">
                    <a:moveTo>
                      <a:pt x="724" y="1"/>
                    </a:moveTo>
                    <a:cubicBezTo>
                      <a:pt x="561" y="1"/>
                      <a:pt x="348" y="28"/>
                      <a:pt x="67" y="71"/>
                    </a:cubicBezTo>
                    <a:cubicBezTo>
                      <a:pt x="1" y="16149"/>
                      <a:pt x="1" y="49706"/>
                      <a:pt x="34" y="65818"/>
                    </a:cubicBezTo>
                    <a:cubicBezTo>
                      <a:pt x="480" y="65925"/>
                      <a:pt x="926" y="65994"/>
                      <a:pt x="1368" y="65994"/>
                    </a:cubicBezTo>
                    <a:cubicBezTo>
                      <a:pt x="1751" y="65994"/>
                      <a:pt x="2130" y="65942"/>
                      <a:pt x="2502" y="65818"/>
                    </a:cubicBezTo>
                    <a:cubicBezTo>
                      <a:pt x="2536" y="49706"/>
                      <a:pt x="2536" y="16082"/>
                      <a:pt x="2469" y="4"/>
                    </a:cubicBezTo>
                    <a:cubicBezTo>
                      <a:pt x="1535" y="4"/>
                      <a:pt x="1535" y="4"/>
                      <a:pt x="1535" y="805"/>
                    </a:cubicBezTo>
                    <a:cubicBezTo>
                      <a:pt x="1535" y="3740"/>
                      <a:pt x="1502" y="6675"/>
                      <a:pt x="1301" y="9611"/>
                    </a:cubicBezTo>
                    <a:cubicBezTo>
                      <a:pt x="1235" y="6742"/>
                      <a:pt x="1235" y="3873"/>
                      <a:pt x="1235" y="1005"/>
                    </a:cubicBezTo>
                    <a:cubicBezTo>
                      <a:pt x="1235" y="234"/>
                      <a:pt x="1198" y="1"/>
                      <a:pt x="7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3383;p87">
                <a:extLst>
                  <a:ext uri="{FF2B5EF4-FFF2-40B4-BE49-F238E27FC236}">
                    <a16:creationId xmlns:a16="http://schemas.microsoft.com/office/drawing/2014/main" id="{8B3B205E-B3DA-AB4E-4B3C-6E9AA313D08F}"/>
                  </a:ext>
                </a:extLst>
              </p:cNvPr>
              <p:cNvSpPr/>
              <p:nvPr/>
            </p:nvSpPr>
            <p:spPr>
              <a:xfrm rot="6421986" flipH="1">
                <a:off x="4005014" y="-1872"/>
                <a:ext cx="22" cy="152050"/>
              </a:xfrm>
              <a:custGeom>
                <a:avLst/>
                <a:gdLst/>
                <a:ahLst/>
                <a:cxnLst/>
                <a:rect l="l" t="t" r="r" b="b"/>
                <a:pathLst>
                  <a:path w="1" h="6839" extrusionOk="0">
                    <a:moveTo>
                      <a:pt x="1" y="0"/>
                    </a:moveTo>
                    <a:lnTo>
                      <a:pt x="1" y="0"/>
                    </a:lnTo>
                    <a:lnTo>
                      <a:pt x="1" y="6838"/>
                    </a:lnTo>
                    <a:lnTo>
                      <a:pt x="1" y="6838"/>
                    </a:lnTo>
                    <a:close/>
                  </a:path>
                </a:pathLst>
              </a:custGeom>
              <a:solidFill>
                <a:srgbClr val="8C501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3384;p87">
                <a:extLst>
                  <a:ext uri="{FF2B5EF4-FFF2-40B4-BE49-F238E27FC236}">
                    <a16:creationId xmlns:a16="http://schemas.microsoft.com/office/drawing/2014/main" id="{DF1FD64A-C880-4E85-2C08-FCEA90B542DF}"/>
                  </a:ext>
                </a:extLst>
              </p:cNvPr>
              <p:cNvSpPr/>
              <p:nvPr/>
            </p:nvSpPr>
            <p:spPr>
              <a:xfrm rot="6421986" flipH="1">
                <a:off x="5547314" y="539280"/>
                <a:ext cx="36373" cy="31170"/>
              </a:xfrm>
              <a:custGeom>
                <a:avLst/>
                <a:gdLst/>
                <a:ahLst/>
                <a:cxnLst/>
                <a:rect l="l" t="t" r="r" b="b"/>
                <a:pathLst>
                  <a:path w="1636" h="1402" extrusionOk="0">
                    <a:moveTo>
                      <a:pt x="801" y="1"/>
                    </a:moveTo>
                    <a:cubicBezTo>
                      <a:pt x="368" y="1"/>
                      <a:pt x="1" y="234"/>
                      <a:pt x="34" y="701"/>
                    </a:cubicBezTo>
                    <a:cubicBezTo>
                      <a:pt x="34" y="1202"/>
                      <a:pt x="468" y="1368"/>
                      <a:pt x="901" y="1402"/>
                    </a:cubicBezTo>
                    <a:cubicBezTo>
                      <a:pt x="1335" y="1368"/>
                      <a:pt x="1635" y="1202"/>
                      <a:pt x="1635" y="735"/>
                    </a:cubicBezTo>
                    <a:cubicBezTo>
                      <a:pt x="1635" y="201"/>
                      <a:pt x="1268" y="1"/>
                      <a:pt x="801" y="1"/>
                    </a:cubicBezTo>
                    <a:close/>
                  </a:path>
                </a:pathLst>
              </a:custGeom>
              <a:solidFill>
                <a:srgbClr val="F020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3385;p87">
                <a:extLst>
                  <a:ext uri="{FF2B5EF4-FFF2-40B4-BE49-F238E27FC236}">
                    <a16:creationId xmlns:a16="http://schemas.microsoft.com/office/drawing/2014/main" id="{B14EE9BB-BF07-4E46-CF28-567AE9A75D62}"/>
                  </a:ext>
                </a:extLst>
              </p:cNvPr>
              <p:cNvSpPr/>
              <p:nvPr/>
            </p:nvSpPr>
            <p:spPr>
              <a:xfrm rot="1033267" flipH="1">
                <a:off x="2756657" y="100826"/>
                <a:ext cx="2839287" cy="81698"/>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3386;p87">
                <a:extLst>
                  <a:ext uri="{FF2B5EF4-FFF2-40B4-BE49-F238E27FC236}">
                    <a16:creationId xmlns:a16="http://schemas.microsoft.com/office/drawing/2014/main" id="{DBD07DEA-081C-C026-A321-EB01012E469B}"/>
                  </a:ext>
                </a:extLst>
              </p:cNvPr>
              <p:cNvSpPr/>
              <p:nvPr/>
            </p:nvSpPr>
            <p:spPr>
              <a:xfrm rot="6421986" flipH="1">
                <a:off x="4208583" y="90537"/>
                <a:ext cx="185443" cy="75836"/>
              </a:xfrm>
              <a:custGeom>
                <a:avLst/>
                <a:gdLst/>
                <a:ahLst/>
                <a:cxnLst/>
                <a:rect l="l" t="t" r="r" b="b"/>
                <a:pathLst>
                  <a:path w="8341" h="3411" extrusionOk="0">
                    <a:moveTo>
                      <a:pt x="2436" y="0"/>
                    </a:moveTo>
                    <a:cubicBezTo>
                      <a:pt x="2169" y="0"/>
                      <a:pt x="1969" y="67"/>
                      <a:pt x="1802" y="334"/>
                    </a:cubicBezTo>
                    <a:cubicBezTo>
                      <a:pt x="1168" y="1268"/>
                      <a:pt x="568" y="2235"/>
                      <a:pt x="1" y="3369"/>
                    </a:cubicBezTo>
                    <a:cubicBezTo>
                      <a:pt x="831" y="3399"/>
                      <a:pt x="1653" y="3411"/>
                      <a:pt x="2470" y="3411"/>
                    </a:cubicBezTo>
                    <a:cubicBezTo>
                      <a:pt x="4441" y="3411"/>
                      <a:pt x="6383" y="3340"/>
                      <a:pt x="8340" y="3269"/>
                    </a:cubicBezTo>
                    <a:cubicBezTo>
                      <a:pt x="8040" y="2902"/>
                      <a:pt x="7673" y="2636"/>
                      <a:pt x="7306" y="2402"/>
                    </a:cubicBezTo>
                    <a:cubicBezTo>
                      <a:pt x="6472" y="1835"/>
                      <a:pt x="5538" y="1368"/>
                      <a:pt x="4771" y="701"/>
                    </a:cubicBezTo>
                    <a:cubicBezTo>
                      <a:pt x="4071" y="67"/>
                      <a:pt x="3270" y="34"/>
                      <a:pt x="2436" y="0"/>
                    </a:cubicBezTo>
                    <a:close/>
                  </a:path>
                </a:pathLst>
              </a:custGeom>
              <a:solidFill>
                <a:srgbClr val="FFD0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3387;p87">
                <a:extLst>
                  <a:ext uri="{FF2B5EF4-FFF2-40B4-BE49-F238E27FC236}">
                    <a16:creationId xmlns:a16="http://schemas.microsoft.com/office/drawing/2014/main" id="{4640D065-6A0A-3295-1C0F-854D741109C0}"/>
                  </a:ext>
                </a:extLst>
              </p:cNvPr>
              <p:cNvSpPr/>
              <p:nvPr/>
            </p:nvSpPr>
            <p:spPr>
              <a:xfrm rot="6421986" flipH="1">
                <a:off x="5519690" y="524632"/>
                <a:ext cx="95690" cy="60184"/>
              </a:xfrm>
              <a:custGeom>
                <a:avLst/>
                <a:gdLst/>
                <a:ahLst/>
                <a:cxnLst/>
                <a:rect l="l" t="t" r="r" b="b"/>
                <a:pathLst>
                  <a:path w="4304" h="2707" extrusionOk="0">
                    <a:moveTo>
                      <a:pt x="2018" y="0"/>
                    </a:moveTo>
                    <a:cubicBezTo>
                      <a:pt x="1412" y="0"/>
                      <a:pt x="807" y="27"/>
                      <a:pt x="201" y="105"/>
                    </a:cubicBezTo>
                    <a:cubicBezTo>
                      <a:pt x="101" y="972"/>
                      <a:pt x="1" y="1840"/>
                      <a:pt x="68" y="2707"/>
                    </a:cubicBezTo>
                    <a:lnTo>
                      <a:pt x="4304" y="2707"/>
                    </a:lnTo>
                    <a:cubicBezTo>
                      <a:pt x="4304" y="1806"/>
                      <a:pt x="4271" y="939"/>
                      <a:pt x="4104" y="72"/>
                    </a:cubicBezTo>
                    <a:cubicBezTo>
                      <a:pt x="3408" y="36"/>
                      <a:pt x="2713" y="0"/>
                      <a:pt x="2018" y="0"/>
                    </a:cubicBezTo>
                    <a:close/>
                  </a:path>
                </a:pathLst>
              </a:custGeom>
              <a:solidFill>
                <a:srgbClr val="FFD0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3388;p87">
                <a:extLst>
                  <a:ext uri="{FF2B5EF4-FFF2-40B4-BE49-F238E27FC236}">
                    <a16:creationId xmlns:a16="http://schemas.microsoft.com/office/drawing/2014/main" id="{12795959-6AFA-0146-C59D-C4D3561F0AC2}"/>
                  </a:ext>
                </a:extLst>
              </p:cNvPr>
              <p:cNvSpPr/>
              <p:nvPr/>
            </p:nvSpPr>
            <p:spPr>
              <a:xfrm rot="6421986" flipH="1">
                <a:off x="4213738" y="201807"/>
                <a:ext cx="107562" cy="75391"/>
              </a:xfrm>
              <a:custGeom>
                <a:avLst/>
                <a:gdLst/>
                <a:ahLst/>
                <a:cxnLst/>
                <a:rect l="l" t="t" r="r" b="b"/>
                <a:pathLst>
                  <a:path w="4838" h="3391" extrusionOk="0">
                    <a:moveTo>
                      <a:pt x="4637" y="0"/>
                    </a:moveTo>
                    <a:cubicBezTo>
                      <a:pt x="3303" y="1268"/>
                      <a:pt x="1602" y="2002"/>
                      <a:pt x="1" y="3269"/>
                    </a:cubicBezTo>
                    <a:cubicBezTo>
                      <a:pt x="556" y="3359"/>
                      <a:pt x="1053" y="3391"/>
                      <a:pt x="1524" y="3391"/>
                    </a:cubicBezTo>
                    <a:cubicBezTo>
                      <a:pt x="1930" y="3391"/>
                      <a:pt x="2316" y="3367"/>
                      <a:pt x="2703" y="3336"/>
                    </a:cubicBezTo>
                    <a:cubicBezTo>
                      <a:pt x="2936" y="3336"/>
                      <a:pt x="3070" y="3136"/>
                      <a:pt x="3203" y="2936"/>
                    </a:cubicBezTo>
                    <a:cubicBezTo>
                      <a:pt x="3737" y="2035"/>
                      <a:pt x="4304" y="1101"/>
                      <a:pt x="4838" y="201"/>
                    </a:cubicBezTo>
                    <a:lnTo>
                      <a:pt x="4637" y="0"/>
                    </a:lnTo>
                    <a:close/>
                  </a:path>
                </a:pathLst>
              </a:custGeom>
              <a:solidFill>
                <a:srgbClr val="FFD0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3389;p87">
                <a:extLst>
                  <a:ext uri="{FF2B5EF4-FFF2-40B4-BE49-F238E27FC236}">
                    <a16:creationId xmlns:a16="http://schemas.microsoft.com/office/drawing/2014/main" id="{C58584CB-973A-FA20-1B22-5D9C4A2EE780}"/>
                  </a:ext>
                </a:extLst>
              </p:cNvPr>
              <p:cNvSpPr/>
              <p:nvPr/>
            </p:nvSpPr>
            <p:spPr>
              <a:xfrm rot="6421986" flipH="1">
                <a:off x="4883944" y="-244801"/>
                <a:ext cx="51936" cy="1205369"/>
              </a:xfrm>
              <a:custGeom>
                <a:avLst/>
                <a:gdLst/>
                <a:ahLst/>
                <a:cxnLst/>
                <a:rect l="l" t="t" r="r" b="b"/>
                <a:pathLst>
                  <a:path w="2336" h="54216" extrusionOk="0">
                    <a:moveTo>
                      <a:pt x="289" y="0"/>
                    </a:moveTo>
                    <a:cubicBezTo>
                      <a:pt x="202" y="0"/>
                      <a:pt x="106" y="8"/>
                      <a:pt x="1" y="22"/>
                    </a:cubicBezTo>
                    <a:lnTo>
                      <a:pt x="1" y="54027"/>
                    </a:lnTo>
                    <a:cubicBezTo>
                      <a:pt x="372" y="54156"/>
                      <a:pt x="735" y="54215"/>
                      <a:pt x="1101" y="54215"/>
                    </a:cubicBezTo>
                    <a:cubicBezTo>
                      <a:pt x="1493" y="54215"/>
                      <a:pt x="1889" y="54148"/>
                      <a:pt x="2303" y="54027"/>
                    </a:cubicBezTo>
                    <a:cubicBezTo>
                      <a:pt x="2303" y="53827"/>
                      <a:pt x="2336" y="53627"/>
                      <a:pt x="2336" y="53427"/>
                    </a:cubicBezTo>
                    <a:cubicBezTo>
                      <a:pt x="2336" y="38049"/>
                      <a:pt x="2303" y="16234"/>
                      <a:pt x="2303" y="856"/>
                    </a:cubicBezTo>
                    <a:cubicBezTo>
                      <a:pt x="2303" y="284"/>
                      <a:pt x="2274" y="75"/>
                      <a:pt x="1958" y="75"/>
                    </a:cubicBezTo>
                    <a:cubicBezTo>
                      <a:pt x="1795" y="75"/>
                      <a:pt x="1554" y="131"/>
                      <a:pt x="1202" y="222"/>
                    </a:cubicBezTo>
                    <a:lnTo>
                      <a:pt x="1202" y="21738"/>
                    </a:lnTo>
                    <a:lnTo>
                      <a:pt x="1002" y="21738"/>
                    </a:lnTo>
                    <a:cubicBezTo>
                      <a:pt x="1002" y="21471"/>
                      <a:pt x="1002" y="21204"/>
                      <a:pt x="1002" y="20937"/>
                    </a:cubicBezTo>
                    <a:cubicBezTo>
                      <a:pt x="1002" y="14266"/>
                      <a:pt x="1002" y="7594"/>
                      <a:pt x="1002" y="923"/>
                    </a:cubicBezTo>
                    <a:cubicBezTo>
                      <a:pt x="1002" y="266"/>
                      <a:pt x="806" y="0"/>
                      <a:pt x="2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3390;p87">
                <a:extLst>
                  <a:ext uri="{FF2B5EF4-FFF2-40B4-BE49-F238E27FC236}">
                    <a16:creationId xmlns:a16="http://schemas.microsoft.com/office/drawing/2014/main" id="{5E727885-080C-7F0D-4CDB-C9940FB5B3B3}"/>
                  </a:ext>
                </a:extLst>
              </p:cNvPr>
              <p:cNvSpPr/>
              <p:nvPr/>
            </p:nvSpPr>
            <p:spPr>
              <a:xfrm rot="6421986" flipH="1">
                <a:off x="4724695" y="140648"/>
                <a:ext cx="3735" cy="314460"/>
              </a:xfrm>
              <a:custGeom>
                <a:avLst/>
                <a:gdLst/>
                <a:ahLst/>
                <a:cxnLst/>
                <a:rect l="l" t="t" r="r" b="b"/>
                <a:pathLst>
                  <a:path w="168" h="14144" extrusionOk="0">
                    <a:moveTo>
                      <a:pt x="1" y="0"/>
                    </a:moveTo>
                    <a:lnTo>
                      <a:pt x="1" y="14144"/>
                    </a:lnTo>
                    <a:lnTo>
                      <a:pt x="167" y="14144"/>
                    </a:lnTo>
                    <a:lnTo>
                      <a:pt x="167"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3391;p87">
                <a:extLst>
                  <a:ext uri="{FF2B5EF4-FFF2-40B4-BE49-F238E27FC236}">
                    <a16:creationId xmlns:a16="http://schemas.microsoft.com/office/drawing/2014/main" id="{535B7079-3105-FBD7-629A-BA3DCEBF88E6}"/>
                  </a:ext>
                </a:extLst>
              </p:cNvPr>
              <p:cNvSpPr/>
              <p:nvPr/>
            </p:nvSpPr>
            <p:spPr>
              <a:xfrm rot="6421986" flipH="1">
                <a:off x="4928814" y="329353"/>
                <a:ext cx="2246" cy="60095"/>
              </a:xfrm>
              <a:custGeom>
                <a:avLst/>
                <a:gdLst/>
                <a:ahLst/>
                <a:cxnLst/>
                <a:rect l="l" t="t" r="r" b="b"/>
                <a:pathLst>
                  <a:path w="101" h="2703" extrusionOk="0">
                    <a:moveTo>
                      <a:pt x="100" y="0"/>
                    </a:moveTo>
                    <a:cubicBezTo>
                      <a:pt x="67" y="0"/>
                      <a:pt x="34" y="33"/>
                      <a:pt x="0" y="33"/>
                    </a:cubicBezTo>
                    <a:lnTo>
                      <a:pt x="0" y="2702"/>
                    </a:lnTo>
                    <a:lnTo>
                      <a:pt x="100" y="2702"/>
                    </a:lnTo>
                    <a:lnTo>
                      <a:pt x="100"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3392;p87">
                <a:extLst>
                  <a:ext uri="{FF2B5EF4-FFF2-40B4-BE49-F238E27FC236}">
                    <a16:creationId xmlns:a16="http://schemas.microsoft.com/office/drawing/2014/main" id="{E63C61FA-BD38-EEA5-70B8-3244F75DA1B4}"/>
                  </a:ext>
                </a:extLst>
              </p:cNvPr>
              <p:cNvSpPr/>
              <p:nvPr/>
            </p:nvSpPr>
            <p:spPr>
              <a:xfrm rot="6421986" flipH="1">
                <a:off x="4365906" y="166814"/>
                <a:ext cx="11139" cy="43043"/>
              </a:xfrm>
              <a:custGeom>
                <a:avLst/>
                <a:gdLst/>
                <a:ahLst/>
                <a:cxnLst/>
                <a:rect l="l" t="t" r="r" b="b"/>
                <a:pathLst>
                  <a:path w="501" h="1936" extrusionOk="0">
                    <a:moveTo>
                      <a:pt x="200" y="1"/>
                    </a:moveTo>
                    <a:lnTo>
                      <a:pt x="200" y="1"/>
                    </a:lnTo>
                    <a:cubicBezTo>
                      <a:pt x="100" y="634"/>
                      <a:pt x="0" y="1301"/>
                      <a:pt x="267" y="1935"/>
                    </a:cubicBezTo>
                    <a:cubicBezTo>
                      <a:pt x="401" y="1268"/>
                      <a:pt x="501" y="634"/>
                      <a:pt x="20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3393;p87">
                <a:extLst>
                  <a:ext uri="{FF2B5EF4-FFF2-40B4-BE49-F238E27FC236}">
                    <a16:creationId xmlns:a16="http://schemas.microsoft.com/office/drawing/2014/main" id="{CB80B886-1C68-0F38-A3CC-DF394599D713}"/>
                  </a:ext>
                </a:extLst>
              </p:cNvPr>
              <p:cNvSpPr/>
              <p:nvPr/>
            </p:nvSpPr>
            <p:spPr>
              <a:xfrm rot="6421986" flipH="1">
                <a:off x="4332256" y="-1512497"/>
                <a:ext cx="327088" cy="3500987"/>
              </a:xfrm>
              <a:custGeom>
                <a:avLst/>
                <a:gdLst/>
                <a:ahLst/>
                <a:cxnLst/>
                <a:rect l="l" t="t" r="r" b="b"/>
                <a:pathLst>
                  <a:path w="14712" h="157470" extrusionOk="0">
                    <a:moveTo>
                      <a:pt x="7339" y="2102"/>
                    </a:moveTo>
                    <a:cubicBezTo>
                      <a:pt x="9708" y="8206"/>
                      <a:pt x="10875" y="14411"/>
                      <a:pt x="12977" y="20482"/>
                    </a:cubicBezTo>
                    <a:cubicBezTo>
                      <a:pt x="12009" y="20348"/>
                      <a:pt x="11242" y="20048"/>
                      <a:pt x="10442" y="19748"/>
                    </a:cubicBezTo>
                    <a:cubicBezTo>
                      <a:pt x="10141" y="19648"/>
                      <a:pt x="10208" y="19414"/>
                      <a:pt x="10175" y="19214"/>
                    </a:cubicBezTo>
                    <a:cubicBezTo>
                      <a:pt x="9841" y="15645"/>
                      <a:pt x="9207" y="12143"/>
                      <a:pt x="8540" y="8640"/>
                    </a:cubicBezTo>
                    <a:cubicBezTo>
                      <a:pt x="8340" y="7539"/>
                      <a:pt x="8007" y="6472"/>
                      <a:pt x="7439" y="5471"/>
                    </a:cubicBezTo>
                    <a:cubicBezTo>
                      <a:pt x="7039" y="5571"/>
                      <a:pt x="7039" y="5938"/>
                      <a:pt x="6906" y="6172"/>
                    </a:cubicBezTo>
                    <a:cubicBezTo>
                      <a:pt x="6239" y="7573"/>
                      <a:pt x="6038" y="9074"/>
                      <a:pt x="5805" y="10575"/>
                    </a:cubicBezTo>
                    <a:cubicBezTo>
                      <a:pt x="5505" y="12710"/>
                      <a:pt x="4871" y="14811"/>
                      <a:pt x="4604" y="16946"/>
                    </a:cubicBezTo>
                    <a:cubicBezTo>
                      <a:pt x="4471" y="17847"/>
                      <a:pt x="4504" y="18747"/>
                      <a:pt x="4471" y="19648"/>
                    </a:cubicBezTo>
                    <a:cubicBezTo>
                      <a:pt x="3637" y="20015"/>
                      <a:pt x="2769" y="20315"/>
                      <a:pt x="1735" y="20482"/>
                    </a:cubicBezTo>
                    <a:cubicBezTo>
                      <a:pt x="3804" y="14411"/>
                      <a:pt x="5004" y="8206"/>
                      <a:pt x="7339" y="2102"/>
                    </a:cubicBezTo>
                    <a:close/>
                    <a:moveTo>
                      <a:pt x="7339" y="6872"/>
                    </a:moveTo>
                    <a:cubicBezTo>
                      <a:pt x="9041" y="12676"/>
                      <a:pt x="9341" y="18614"/>
                      <a:pt x="9341" y="24685"/>
                    </a:cubicBezTo>
                    <a:lnTo>
                      <a:pt x="5371" y="24685"/>
                    </a:lnTo>
                    <a:cubicBezTo>
                      <a:pt x="5371" y="18647"/>
                      <a:pt x="5672" y="12710"/>
                      <a:pt x="7339" y="6872"/>
                    </a:cubicBezTo>
                    <a:close/>
                    <a:moveTo>
                      <a:pt x="9207" y="25219"/>
                    </a:moveTo>
                    <a:cubicBezTo>
                      <a:pt x="9374" y="25519"/>
                      <a:pt x="9341" y="25786"/>
                      <a:pt x="9274" y="26119"/>
                    </a:cubicBezTo>
                    <a:lnTo>
                      <a:pt x="5438" y="26119"/>
                    </a:lnTo>
                    <a:cubicBezTo>
                      <a:pt x="5371" y="25819"/>
                      <a:pt x="5338" y="25519"/>
                      <a:pt x="5471" y="25219"/>
                    </a:cubicBezTo>
                    <a:cubicBezTo>
                      <a:pt x="6148" y="25255"/>
                      <a:pt x="6836" y="25282"/>
                      <a:pt x="7522" y="25282"/>
                    </a:cubicBezTo>
                    <a:cubicBezTo>
                      <a:pt x="8086" y="25282"/>
                      <a:pt x="8650" y="25264"/>
                      <a:pt x="9207" y="25219"/>
                    </a:cubicBezTo>
                    <a:close/>
                    <a:moveTo>
                      <a:pt x="7205" y="26849"/>
                    </a:moveTo>
                    <a:cubicBezTo>
                      <a:pt x="7900" y="26849"/>
                      <a:pt x="8594" y="26884"/>
                      <a:pt x="9307" y="26920"/>
                    </a:cubicBezTo>
                    <a:cubicBezTo>
                      <a:pt x="9441" y="27820"/>
                      <a:pt x="9474" y="28654"/>
                      <a:pt x="9508" y="29588"/>
                    </a:cubicBezTo>
                    <a:lnTo>
                      <a:pt x="5238" y="29588"/>
                    </a:lnTo>
                    <a:cubicBezTo>
                      <a:pt x="5171" y="28688"/>
                      <a:pt x="5271" y="27820"/>
                      <a:pt x="5371" y="26953"/>
                    </a:cubicBezTo>
                    <a:cubicBezTo>
                      <a:pt x="5992" y="26876"/>
                      <a:pt x="6599" y="26849"/>
                      <a:pt x="7205" y="26849"/>
                    </a:cubicBezTo>
                    <a:close/>
                    <a:moveTo>
                      <a:pt x="6493" y="31968"/>
                    </a:moveTo>
                    <a:cubicBezTo>
                      <a:pt x="7010" y="31968"/>
                      <a:pt x="7206" y="32234"/>
                      <a:pt x="7206" y="32891"/>
                    </a:cubicBezTo>
                    <a:cubicBezTo>
                      <a:pt x="7206" y="39562"/>
                      <a:pt x="7239" y="46234"/>
                      <a:pt x="7239" y="52905"/>
                    </a:cubicBezTo>
                    <a:cubicBezTo>
                      <a:pt x="7239" y="53172"/>
                      <a:pt x="7239" y="53439"/>
                      <a:pt x="7239" y="53706"/>
                    </a:cubicBezTo>
                    <a:lnTo>
                      <a:pt x="7406" y="53706"/>
                    </a:lnTo>
                    <a:lnTo>
                      <a:pt x="7406" y="32190"/>
                    </a:lnTo>
                    <a:cubicBezTo>
                      <a:pt x="7770" y="32099"/>
                      <a:pt x="8018" y="32043"/>
                      <a:pt x="8186" y="32043"/>
                    </a:cubicBezTo>
                    <a:cubicBezTo>
                      <a:pt x="8511" y="32043"/>
                      <a:pt x="8540" y="32253"/>
                      <a:pt x="8540" y="32824"/>
                    </a:cubicBezTo>
                    <a:cubicBezTo>
                      <a:pt x="8540" y="48202"/>
                      <a:pt x="8540" y="70017"/>
                      <a:pt x="8540" y="85395"/>
                    </a:cubicBezTo>
                    <a:cubicBezTo>
                      <a:pt x="8540" y="85595"/>
                      <a:pt x="8507" y="85795"/>
                      <a:pt x="8507" y="86029"/>
                    </a:cubicBezTo>
                    <a:cubicBezTo>
                      <a:pt x="8091" y="86133"/>
                      <a:pt x="7703" y="86192"/>
                      <a:pt x="7313" y="86192"/>
                    </a:cubicBezTo>
                    <a:cubicBezTo>
                      <a:pt x="6952" y="86192"/>
                      <a:pt x="6590" y="86141"/>
                      <a:pt x="6205" y="86029"/>
                    </a:cubicBezTo>
                    <a:lnTo>
                      <a:pt x="6205" y="31990"/>
                    </a:lnTo>
                    <a:cubicBezTo>
                      <a:pt x="6311" y="31976"/>
                      <a:pt x="6407" y="31968"/>
                      <a:pt x="6493" y="31968"/>
                    </a:cubicBezTo>
                    <a:close/>
                    <a:moveTo>
                      <a:pt x="6005" y="86563"/>
                    </a:moveTo>
                    <a:cubicBezTo>
                      <a:pt x="6072" y="86629"/>
                      <a:pt x="6139" y="86696"/>
                      <a:pt x="6205" y="86763"/>
                    </a:cubicBezTo>
                    <a:cubicBezTo>
                      <a:pt x="5638" y="87697"/>
                      <a:pt x="5104" y="88597"/>
                      <a:pt x="4537" y="89498"/>
                    </a:cubicBezTo>
                    <a:cubicBezTo>
                      <a:pt x="4437" y="89698"/>
                      <a:pt x="4271" y="89898"/>
                      <a:pt x="4037" y="89932"/>
                    </a:cubicBezTo>
                    <a:cubicBezTo>
                      <a:pt x="3697" y="89945"/>
                      <a:pt x="3356" y="89959"/>
                      <a:pt x="3004" y="89959"/>
                    </a:cubicBezTo>
                    <a:cubicBezTo>
                      <a:pt x="2494" y="89959"/>
                      <a:pt x="1961" y="89930"/>
                      <a:pt x="1368" y="89832"/>
                    </a:cubicBezTo>
                    <a:cubicBezTo>
                      <a:pt x="2936" y="88597"/>
                      <a:pt x="4637" y="87830"/>
                      <a:pt x="6005" y="86563"/>
                    </a:cubicBezTo>
                    <a:close/>
                    <a:moveTo>
                      <a:pt x="7239" y="86596"/>
                    </a:moveTo>
                    <a:cubicBezTo>
                      <a:pt x="8107" y="86596"/>
                      <a:pt x="8874" y="86629"/>
                      <a:pt x="9608" y="87263"/>
                    </a:cubicBezTo>
                    <a:cubicBezTo>
                      <a:pt x="10342" y="87930"/>
                      <a:pt x="11276" y="88397"/>
                      <a:pt x="12143" y="88964"/>
                    </a:cubicBezTo>
                    <a:cubicBezTo>
                      <a:pt x="12510" y="89198"/>
                      <a:pt x="12843" y="89465"/>
                      <a:pt x="13177" y="89832"/>
                    </a:cubicBezTo>
                    <a:cubicBezTo>
                      <a:pt x="11219" y="89902"/>
                      <a:pt x="9278" y="89973"/>
                      <a:pt x="7295" y="89973"/>
                    </a:cubicBezTo>
                    <a:cubicBezTo>
                      <a:pt x="6473" y="89973"/>
                      <a:pt x="5644" y="89961"/>
                      <a:pt x="4804" y="89932"/>
                    </a:cubicBezTo>
                    <a:cubicBezTo>
                      <a:pt x="5371" y="88797"/>
                      <a:pt x="5972" y="87830"/>
                      <a:pt x="6639" y="86896"/>
                    </a:cubicBezTo>
                    <a:cubicBezTo>
                      <a:pt x="6806" y="86663"/>
                      <a:pt x="7006" y="86596"/>
                      <a:pt x="7239" y="86596"/>
                    </a:cubicBezTo>
                    <a:close/>
                    <a:moveTo>
                      <a:pt x="6794" y="91210"/>
                    </a:moveTo>
                    <a:cubicBezTo>
                      <a:pt x="7268" y="91210"/>
                      <a:pt x="7306" y="91421"/>
                      <a:pt x="7306" y="92200"/>
                    </a:cubicBezTo>
                    <a:cubicBezTo>
                      <a:pt x="7339" y="95069"/>
                      <a:pt x="7339" y="97937"/>
                      <a:pt x="7373" y="100806"/>
                    </a:cubicBezTo>
                    <a:cubicBezTo>
                      <a:pt x="7573" y="97871"/>
                      <a:pt x="7606" y="94935"/>
                      <a:pt x="7606" y="92033"/>
                    </a:cubicBezTo>
                    <a:cubicBezTo>
                      <a:pt x="7606" y="91338"/>
                      <a:pt x="7629" y="91222"/>
                      <a:pt x="8158" y="91222"/>
                    </a:cubicBezTo>
                    <a:cubicBezTo>
                      <a:pt x="8264" y="91222"/>
                      <a:pt x="8390" y="91227"/>
                      <a:pt x="8540" y="91233"/>
                    </a:cubicBezTo>
                    <a:cubicBezTo>
                      <a:pt x="8640" y="107311"/>
                      <a:pt x="8607" y="141168"/>
                      <a:pt x="8574" y="157280"/>
                    </a:cubicBezTo>
                    <a:cubicBezTo>
                      <a:pt x="8201" y="157404"/>
                      <a:pt x="7829" y="157456"/>
                      <a:pt x="7451" y="157456"/>
                    </a:cubicBezTo>
                    <a:cubicBezTo>
                      <a:pt x="7014" y="157456"/>
                      <a:pt x="6569" y="157387"/>
                      <a:pt x="6105" y="157280"/>
                    </a:cubicBezTo>
                    <a:cubicBezTo>
                      <a:pt x="6072" y="141168"/>
                      <a:pt x="6072" y="107344"/>
                      <a:pt x="6172" y="91266"/>
                    </a:cubicBezTo>
                    <a:cubicBezTo>
                      <a:pt x="6436" y="91233"/>
                      <a:pt x="6638" y="91210"/>
                      <a:pt x="6794" y="91210"/>
                    </a:cubicBezTo>
                    <a:close/>
                    <a:moveTo>
                      <a:pt x="7306" y="1"/>
                    </a:moveTo>
                    <a:cubicBezTo>
                      <a:pt x="5705" y="4137"/>
                      <a:pt x="4337" y="8373"/>
                      <a:pt x="3136" y="12643"/>
                    </a:cubicBezTo>
                    <a:cubicBezTo>
                      <a:pt x="2403" y="15278"/>
                      <a:pt x="1802" y="17947"/>
                      <a:pt x="835" y="20549"/>
                    </a:cubicBezTo>
                    <a:cubicBezTo>
                      <a:pt x="735" y="20815"/>
                      <a:pt x="401" y="21116"/>
                      <a:pt x="735" y="21416"/>
                    </a:cubicBezTo>
                    <a:cubicBezTo>
                      <a:pt x="841" y="21523"/>
                      <a:pt x="959" y="21560"/>
                      <a:pt x="1081" y="21560"/>
                    </a:cubicBezTo>
                    <a:cubicBezTo>
                      <a:pt x="1263" y="21560"/>
                      <a:pt x="1455" y="21476"/>
                      <a:pt x="1635" y="21416"/>
                    </a:cubicBezTo>
                    <a:cubicBezTo>
                      <a:pt x="2636" y="21082"/>
                      <a:pt x="3603" y="20782"/>
                      <a:pt x="4704" y="20415"/>
                    </a:cubicBezTo>
                    <a:lnTo>
                      <a:pt x="4704" y="20415"/>
                    </a:lnTo>
                    <a:cubicBezTo>
                      <a:pt x="4337" y="23417"/>
                      <a:pt x="4671" y="26353"/>
                      <a:pt x="4304" y="29255"/>
                    </a:cubicBezTo>
                    <a:cubicBezTo>
                      <a:pt x="4170" y="30289"/>
                      <a:pt x="4304" y="30389"/>
                      <a:pt x="5405" y="30556"/>
                    </a:cubicBezTo>
                    <a:cubicBezTo>
                      <a:pt x="5405" y="30823"/>
                      <a:pt x="5405" y="31023"/>
                      <a:pt x="5405" y="31256"/>
                    </a:cubicBezTo>
                    <a:cubicBezTo>
                      <a:pt x="5405" y="47268"/>
                      <a:pt x="5438" y="69684"/>
                      <a:pt x="5438" y="85695"/>
                    </a:cubicBezTo>
                    <a:cubicBezTo>
                      <a:pt x="5438" y="86196"/>
                      <a:pt x="5271" y="86529"/>
                      <a:pt x="4838" y="86796"/>
                    </a:cubicBezTo>
                    <a:cubicBezTo>
                      <a:pt x="3403" y="87697"/>
                      <a:pt x="1969" y="88664"/>
                      <a:pt x="535" y="89598"/>
                    </a:cubicBezTo>
                    <a:cubicBezTo>
                      <a:pt x="301" y="89765"/>
                      <a:pt x="1" y="89832"/>
                      <a:pt x="34" y="90198"/>
                    </a:cubicBezTo>
                    <a:cubicBezTo>
                      <a:pt x="234" y="90465"/>
                      <a:pt x="501" y="90399"/>
                      <a:pt x="768" y="90432"/>
                    </a:cubicBezTo>
                    <a:cubicBezTo>
                      <a:pt x="1658" y="90521"/>
                      <a:pt x="2547" y="90565"/>
                      <a:pt x="3427" y="90565"/>
                    </a:cubicBezTo>
                    <a:cubicBezTo>
                      <a:pt x="3867" y="90565"/>
                      <a:pt x="4304" y="90554"/>
                      <a:pt x="4738" y="90532"/>
                    </a:cubicBezTo>
                    <a:cubicBezTo>
                      <a:pt x="4777" y="90530"/>
                      <a:pt x="4814" y="90529"/>
                      <a:pt x="4850" y="90529"/>
                    </a:cubicBezTo>
                    <a:cubicBezTo>
                      <a:pt x="5387" y="90529"/>
                      <a:pt x="5505" y="90767"/>
                      <a:pt x="5505" y="91299"/>
                    </a:cubicBezTo>
                    <a:cubicBezTo>
                      <a:pt x="5505" y="101640"/>
                      <a:pt x="5538" y="105543"/>
                      <a:pt x="5471" y="115884"/>
                    </a:cubicBezTo>
                    <a:cubicBezTo>
                      <a:pt x="5438" y="121221"/>
                      <a:pt x="5405" y="151909"/>
                      <a:pt x="5438" y="157280"/>
                    </a:cubicBezTo>
                    <a:cubicBezTo>
                      <a:pt x="5438" y="157410"/>
                      <a:pt x="5438" y="157457"/>
                      <a:pt x="5440" y="157457"/>
                    </a:cubicBezTo>
                    <a:cubicBezTo>
                      <a:pt x="5444" y="157457"/>
                      <a:pt x="5461" y="157120"/>
                      <a:pt x="5521" y="157120"/>
                    </a:cubicBezTo>
                    <a:cubicBezTo>
                      <a:pt x="5543" y="157120"/>
                      <a:pt x="5570" y="157163"/>
                      <a:pt x="5605" y="157280"/>
                    </a:cubicBezTo>
                    <a:cubicBezTo>
                      <a:pt x="6264" y="157390"/>
                      <a:pt x="6912" y="157469"/>
                      <a:pt x="7579" y="157469"/>
                    </a:cubicBezTo>
                    <a:cubicBezTo>
                      <a:pt x="8127" y="157469"/>
                      <a:pt x="8687" y="157415"/>
                      <a:pt x="9274" y="157280"/>
                    </a:cubicBezTo>
                    <a:cubicBezTo>
                      <a:pt x="9274" y="140801"/>
                      <a:pt x="9107" y="107144"/>
                      <a:pt x="9241" y="90565"/>
                    </a:cubicBezTo>
                    <a:cubicBezTo>
                      <a:pt x="9708" y="90549"/>
                      <a:pt x="10173" y="90547"/>
                      <a:pt x="10635" y="90547"/>
                    </a:cubicBezTo>
                    <a:cubicBezTo>
                      <a:pt x="10789" y="90547"/>
                      <a:pt x="10943" y="90547"/>
                      <a:pt x="11096" y="90547"/>
                    </a:cubicBezTo>
                    <a:cubicBezTo>
                      <a:pt x="12324" y="90547"/>
                      <a:pt x="13533" y="90532"/>
                      <a:pt x="14711" y="90265"/>
                    </a:cubicBezTo>
                    <a:cubicBezTo>
                      <a:pt x="14611" y="89832"/>
                      <a:pt x="14378" y="89731"/>
                      <a:pt x="14178" y="89598"/>
                    </a:cubicBezTo>
                    <a:cubicBezTo>
                      <a:pt x="12743" y="88664"/>
                      <a:pt x="11309" y="87697"/>
                      <a:pt x="9841" y="86763"/>
                    </a:cubicBezTo>
                    <a:cubicBezTo>
                      <a:pt x="9408" y="86496"/>
                      <a:pt x="9241" y="86196"/>
                      <a:pt x="9241" y="85662"/>
                    </a:cubicBezTo>
                    <a:cubicBezTo>
                      <a:pt x="9274" y="69717"/>
                      <a:pt x="9274" y="47301"/>
                      <a:pt x="9307" y="31323"/>
                    </a:cubicBezTo>
                    <a:cubicBezTo>
                      <a:pt x="9307" y="31056"/>
                      <a:pt x="9241" y="30756"/>
                      <a:pt x="9408" y="30522"/>
                    </a:cubicBezTo>
                    <a:cubicBezTo>
                      <a:pt x="10375" y="30422"/>
                      <a:pt x="10475" y="30289"/>
                      <a:pt x="10408" y="29288"/>
                    </a:cubicBezTo>
                    <a:cubicBezTo>
                      <a:pt x="10408" y="29188"/>
                      <a:pt x="10408" y="29055"/>
                      <a:pt x="10375" y="28921"/>
                    </a:cubicBezTo>
                    <a:cubicBezTo>
                      <a:pt x="10008" y="26119"/>
                      <a:pt x="10342" y="23284"/>
                      <a:pt x="10008" y="20415"/>
                    </a:cubicBezTo>
                    <a:lnTo>
                      <a:pt x="10008" y="20415"/>
                    </a:lnTo>
                    <a:cubicBezTo>
                      <a:pt x="11175" y="20782"/>
                      <a:pt x="12210" y="21149"/>
                      <a:pt x="13277" y="21483"/>
                    </a:cubicBezTo>
                    <a:cubicBezTo>
                      <a:pt x="13394" y="21516"/>
                      <a:pt x="13519" y="21549"/>
                      <a:pt x="13644" y="21549"/>
                    </a:cubicBezTo>
                    <a:cubicBezTo>
                      <a:pt x="13769" y="21549"/>
                      <a:pt x="13894" y="21516"/>
                      <a:pt x="14011" y="21416"/>
                    </a:cubicBezTo>
                    <a:cubicBezTo>
                      <a:pt x="14211" y="21182"/>
                      <a:pt x="14044" y="20949"/>
                      <a:pt x="13944" y="20715"/>
                    </a:cubicBezTo>
                    <a:cubicBezTo>
                      <a:pt x="13444" y="19314"/>
                      <a:pt x="12943" y="17913"/>
                      <a:pt x="12576" y="16446"/>
                    </a:cubicBezTo>
                    <a:cubicBezTo>
                      <a:pt x="11175" y="10975"/>
                      <a:pt x="9508" y="5571"/>
                      <a:pt x="7506" y="234"/>
                    </a:cubicBezTo>
                    <a:cubicBezTo>
                      <a:pt x="7473" y="134"/>
                      <a:pt x="7473" y="1"/>
                      <a:pt x="730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6" name="Google Shape;3394;p87">
            <a:extLst>
              <a:ext uri="{FF2B5EF4-FFF2-40B4-BE49-F238E27FC236}">
                <a16:creationId xmlns:a16="http://schemas.microsoft.com/office/drawing/2014/main" id="{E71EB074-B58E-4780-65CC-5FF0971860A2}"/>
              </a:ext>
            </a:extLst>
          </p:cNvPr>
          <p:cNvGrpSpPr/>
          <p:nvPr/>
        </p:nvGrpSpPr>
        <p:grpSpPr>
          <a:xfrm>
            <a:off x="-3677644" y="7297340"/>
            <a:ext cx="3677644" cy="1344077"/>
            <a:chOff x="2733178" y="4096940"/>
            <a:chExt cx="3677644" cy="1344077"/>
          </a:xfrm>
        </p:grpSpPr>
        <p:grpSp>
          <p:nvGrpSpPr>
            <p:cNvPr id="37" name="Google Shape;3395;p87">
              <a:extLst>
                <a:ext uri="{FF2B5EF4-FFF2-40B4-BE49-F238E27FC236}">
                  <a16:creationId xmlns:a16="http://schemas.microsoft.com/office/drawing/2014/main" id="{869C343D-4D25-6322-F830-07EE005D330E}"/>
                </a:ext>
              </a:extLst>
            </p:cNvPr>
            <p:cNvGrpSpPr/>
            <p:nvPr/>
          </p:nvGrpSpPr>
          <p:grpSpPr>
            <a:xfrm>
              <a:off x="2967591" y="4096940"/>
              <a:ext cx="3443230" cy="1338264"/>
              <a:chOff x="2662791" y="3792140"/>
              <a:chExt cx="3443230" cy="1338264"/>
            </a:xfrm>
          </p:grpSpPr>
          <p:sp>
            <p:nvSpPr>
              <p:cNvPr id="54" name="Google Shape;3396;p87">
                <a:extLst>
                  <a:ext uri="{FF2B5EF4-FFF2-40B4-BE49-F238E27FC236}">
                    <a16:creationId xmlns:a16="http://schemas.microsoft.com/office/drawing/2014/main" id="{992B17F2-958C-3240-200C-4970105CC680}"/>
                  </a:ext>
                </a:extLst>
              </p:cNvPr>
              <p:cNvSpPr/>
              <p:nvPr/>
            </p:nvSpPr>
            <p:spPr>
              <a:xfrm rot="4378014">
                <a:off x="5675345" y="3860967"/>
                <a:ext cx="87530" cy="395298"/>
              </a:xfrm>
              <a:custGeom>
                <a:avLst/>
                <a:gdLst/>
                <a:ahLst/>
                <a:cxnLst/>
                <a:rect l="l" t="t" r="r" b="b"/>
                <a:pathLst>
                  <a:path w="3937" h="17780" extrusionOk="0">
                    <a:moveTo>
                      <a:pt x="1968" y="0"/>
                    </a:moveTo>
                    <a:cubicBezTo>
                      <a:pt x="267" y="5804"/>
                      <a:pt x="0" y="11775"/>
                      <a:pt x="0" y="17779"/>
                    </a:cubicBezTo>
                    <a:lnTo>
                      <a:pt x="3936" y="17779"/>
                    </a:lnTo>
                    <a:cubicBezTo>
                      <a:pt x="3936" y="11742"/>
                      <a:pt x="3636" y="5804"/>
                      <a:pt x="196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3397;p87">
                <a:extLst>
                  <a:ext uri="{FF2B5EF4-FFF2-40B4-BE49-F238E27FC236}">
                    <a16:creationId xmlns:a16="http://schemas.microsoft.com/office/drawing/2014/main" id="{8204ECCD-BAA5-928D-9B29-194E60F97042}"/>
                  </a:ext>
                </a:extLst>
              </p:cNvPr>
              <p:cNvSpPr/>
              <p:nvPr/>
            </p:nvSpPr>
            <p:spPr>
              <a:xfrm rot="4378014">
                <a:off x="5688802" y="3825155"/>
                <a:ext cx="250696" cy="408660"/>
              </a:xfrm>
              <a:custGeom>
                <a:avLst/>
                <a:gdLst/>
                <a:ahLst/>
                <a:cxnLst/>
                <a:rect l="l" t="t" r="r" b="b"/>
                <a:pathLst>
                  <a:path w="11276" h="18381" extrusionOk="0">
                    <a:moveTo>
                      <a:pt x="5638" y="1"/>
                    </a:moveTo>
                    <a:cubicBezTo>
                      <a:pt x="3303" y="6105"/>
                      <a:pt x="2102" y="12310"/>
                      <a:pt x="1" y="18381"/>
                    </a:cubicBezTo>
                    <a:cubicBezTo>
                      <a:pt x="1035" y="18214"/>
                      <a:pt x="1902" y="17914"/>
                      <a:pt x="2736" y="17547"/>
                    </a:cubicBezTo>
                    <a:cubicBezTo>
                      <a:pt x="2769" y="16613"/>
                      <a:pt x="2769" y="15712"/>
                      <a:pt x="2869" y="14845"/>
                    </a:cubicBezTo>
                    <a:cubicBezTo>
                      <a:pt x="3136" y="12710"/>
                      <a:pt x="3770" y="10609"/>
                      <a:pt x="4104" y="8474"/>
                    </a:cubicBezTo>
                    <a:cubicBezTo>
                      <a:pt x="4304" y="6973"/>
                      <a:pt x="4504" y="5472"/>
                      <a:pt x="5204" y="4071"/>
                    </a:cubicBezTo>
                    <a:cubicBezTo>
                      <a:pt x="5305" y="3804"/>
                      <a:pt x="5338" y="3470"/>
                      <a:pt x="5738" y="3370"/>
                    </a:cubicBezTo>
                    <a:cubicBezTo>
                      <a:pt x="6305" y="4371"/>
                      <a:pt x="6639" y="5405"/>
                      <a:pt x="6839" y="6539"/>
                    </a:cubicBezTo>
                    <a:cubicBezTo>
                      <a:pt x="7506" y="10041"/>
                      <a:pt x="8107" y="13544"/>
                      <a:pt x="8473" y="17080"/>
                    </a:cubicBezTo>
                    <a:cubicBezTo>
                      <a:pt x="8507" y="17313"/>
                      <a:pt x="8440" y="17547"/>
                      <a:pt x="8740" y="17647"/>
                    </a:cubicBezTo>
                    <a:cubicBezTo>
                      <a:pt x="9508" y="17914"/>
                      <a:pt x="10308" y="18247"/>
                      <a:pt x="11275" y="18381"/>
                    </a:cubicBezTo>
                    <a:cubicBezTo>
                      <a:pt x="9174" y="12310"/>
                      <a:pt x="8006" y="6072"/>
                      <a:pt x="563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3398;p87">
                <a:extLst>
                  <a:ext uri="{FF2B5EF4-FFF2-40B4-BE49-F238E27FC236}">
                    <a16:creationId xmlns:a16="http://schemas.microsoft.com/office/drawing/2014/main" id="{A15BEE7F-1D32-6FCC-6401-483B85C94655}"/>
                  </a:ext>
                </a:extLst>
              </p:cNvPr>
              <p:cNvSpPr/>
              <p:nvPr/>
            </p:nvSpPr>
            <p:spPr>
              <a:xfrm rot="4378014">
                <a:off x="5465671" y="4118263"/>
                <a:ext cx="89754" cy="20788"/>
              </a:xfrm>
              <a:custGeom>
                <a:avLst/>
                <a:gdLst/>
                <a:ahLst/>
                <a:cxnLst/>
                <a:rect l="l" t="t" r="r" b="b"/>
                <a:pathLst>
                  <a:path w="4037" h="935" extrusionOk="0">
                    <a:moveTo>
                      <a:pt x="3870" y="0"/>
                    </a:moveTo>
                    <a:cubicBezTo>
                      <a:pt x="3236" y="67"/>
                      <a:pt x="2603" y="92"/>
                      <a:pt x="1973" y="92"/>
                    </a:cubicBezTo>
                    <a:cubicBezTo>
                      <a:pt x="1343" y="92"/>
                      <a:pt x="718" y="67"/>
                      <a:pt x="101" y="33"/>
                    </a:cubicBezTo>
                    <a:cubicBezTo>
                      <a:pt x="1" y="334"/>
                      <a:pt x="34" y="601"/>
                      <a:pt x="67" y="934"/>
                    </a:cubicBezTo>
                    <a:lnTo>
                      <a:pt x="3903" y="934"/>
                    </a:lnTo>
                    <a:cubicBezTo>
                      <a:pt x="3970" y="601"/>
                      <a:pt x="4037" y="300"/>
                      <a:pt x="3870" y="0"/>
                    </a:cubicBezTo>
                    <a:close/>
                  </a:path>
                </a:pathLst>
              </a:custGeom>
              <a:solidFill>
                <a:srgbClr val="FFD0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3399;p87">
                <a:extLst>
                  <a:ext uri="{FF2B5EF4-FFF2-40B4-BE49-F238E27FC236}">
                    <a16:creationId xmlns:a16="http://schemas.microsoft.com/office/drawing/2014/main" id="{0B7FCC78-4DEF-878D-21E5-406FFB37B17E}"/>
                  </a:ext>
                </a:extLst>
              </p:cNvPr>
              <p:cNvSpPr/>
              <p:nvPr/>
            </p:nvSpPr>
            <p:spPr>
              <a:xfrm rot="4378014">
                <a:off x="3385778" y="4031120"/>
                <a:ext cx="56382" cy="1467226"/>
              </a:xfrm>
              <a:custGeom>
                <a:avLst/>
                <a:gdLst/>
                <a:ahLst/>
                <a:cxnLst/>
                <a:rect l="l" t="t" r="r" b="b"/>
                <a:pathLst>
                  <a:path w="2536" h="65994" extrusionOk="0">
                    <a:moveTo>
                      <a:pt x="724" y="1"/>
                    </a:moveTo>
                    <a:cubicBezTo>
                      <a:pt x="561" y="1"/>
                      <a:pt x="348" y="28"/>
                      <a:pt x="67" y="71"/>
                    </a:cubicBezTo>
                    <a:cubicBezTo>
                      <a:pt x="1" y="16149"/>
                      <a:pt x="1" y="49706"/>
                      <a:pt x="34" y="65818"/>
                    </a:cubicBezTo>
                    <a:cubicBezTo>
                      <a:pt x="480" y="65925"/>
                      <a:pt x="926" y="65994"/>
                      <a:pt x="1368" y="65994"/>
                    </a:cubicBezTo>
                    <a:cubicBezTo>
                      <a:pt x="1751" y="65994"/>
                      <a:pt x="2130" y="65942"/>
                      <a:pt x="2502" y="65818"/>
                    </a:cubicBezTo>
                    <a:cubicBezTo>
                      <a:pt x="2536" y="49706"/>
                      <a:pt x="2536" y="16082"/>
                      <a:pt x="2469" y="4"/>
                    </a:cubicBezTo>
                    <a:cubicBezTo>
                      <a:pt x="1535" y="4"/>
                      <a:pt x="1535" y="4"/>
                      <a:pt x="1535" y="805"/>
                    </a:cubicBezTo>
                    <a:cubicBezTo>
                      <a:pt x="1535" y="3740"/>
                      <a:pt x="1502" y="6675"/>
                      <a:pt x="1301" y="9611"/>
                    </a:cubicBezTo>
                    <a:cubicBezTo>
                      <a:pt x="1235" y="6742"/>
                      <a:pt x="1235" y="3873"/>
                      <a:pt x="1235" y="1005"/>
                    </a:cubicBezTo>
                    <a:cubicBezTo>
                      <a:pt x="1235" y="234"/>
                      <a:pt x="1198" y="1"/>
                      <a:pt x="7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3400;p87">
                <a:extLst>
                  <a:ext uri="{FF2B5EF4-FFF2-40B4-BE49-F238E27FC236}">
                    <a16:creationId xmlns:a16="http://schemas.microsoft.com/office/drawing/2014/main" id="{8F88641A-095F-76DE-CE49-1939025212E2}"/>
                  </a:ext>
                </a:extLst>
              </p:cNvPr>
              <p:cNvSpPr/>
              <p:nvPr/>
            </p:nvSpPr>
            <p:spPr>
              <a:xfrm rot="4378014">
                <a:off x="3893620" y="4549091"/>
                <a:ext cx="22" cy="152050"/>
              </a:xfrm>
              <a:custGeom>
                <a:avLst/>
                <a:gdLst/>
                <a:ahLst/>
                <a:cxnLst/>
                <a:rect l="l" t="t" r="r" b="b"/>
                <a:pathLst>
                  <a:path w="1" h="6839" extrusionOk="0">
                    <a:moveTo>
                      <a:pt x="1" y="0"/>
                    </a:moveTo>
                    <a:lnTo>
                      <a:pt x="1" y="0"/>
                    </a:lnTo>
                    <a:lnTo>
                      <a:pt x="1" y="6838"/>
                    </a:lnTo>
                    <a:lnTo>
                      <a:pt x="1" y="6838"/>
                    </a:lnTo>
                    <a:close/>
                  </a:path>
                </a:pathLst>
              </a:custGeom>
              <a:solidFill>
                <a:srgbClr val="8C501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3401;p87">
                <a:extLst>
                  <a:ext uri="{FF2B5EF4-FFF2-40B4-BE49-F238E27FC236}">
                    <a16:creationId xmlns:a16="http://schemas.microsoft.com/office/drawing/2014/main" id="{37D7651A-EFD8-CF26-A3B3-FB017DC47A3C}"/>
                  </a:ext>
                </a:extLst>
              </p:cNvPr>
              <p:cNvSpPr/>
              <p:nvPr/>
            </p:nvSpPr>
            <p:spPr>
              <a:xfrm rot="4378014">
                <a:off x="5435920" y="4128817"/>
                <a:ext cx="36373" cy="31170"/>
              </a:xfrm>
              <a:custGeom>
                <a:avLst/>
                <a:gdLst/>
                <a:ahLst/>
                <a:cxnLst/>
                <a:rect l="l" t="t" r="r" b="b"/>
                <a:pathLst>
                  <a:path w="1636" h="1402" extrusionOk="0">
                    <a:moveTo>
                      <a:pt x="801" y="1"/>
                    </a:moveTo>
                    <a:cubicBezTo>
                      <a:pt x="368" y="1"/>
                      <a:pt x="1" y="234"/>
                      <a:pt x="34" y="701"/>
                    </a:cubicBezTo>
                    <a:cubicBezTo>
                      <a:pt x="34" y="1202"/>
                      <a:pt x="468" y="1368"/>
                      <a:pt x="901" y="1402"/>
                    </a:cubicBezTo>
                    <a:cubicBezTo>
                      <a:pt x="1335" y="1368"/>
                      <a:pt x="1635" y="1202"/>
                      <a:pt x="1635" y="735"/>
                    </a:cubicBezTo>
                    <a:cubicBezTo>
                      <a:pt x="1635" y="201"/>
                      <a:pt x="1268" y="1"/>
                      <a:pt x="801" y="1"/>
                    </a:cubicBezTo>
                    <a:close/>
                  </a:path>
                </a:pathLst>
              </a:custGeom>
              <a:solidFill>
                <a:srgbClr val="F020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3402;p87">
                <a:extLst>
                  <a:ext uri="{FF2B5EF4-FFF2-40B4-BE49-F238E27FC236}">
                    <a16:creationId xmlns:a16="http://schemas.microsoft.com/office/drawing/2014/main" id="{DF39CAC4-57BA-CA2F-170A-AAA4F9936356}"/>
                  </a:ext>
                </a:extLst>
              </p:cNvPr>
              <p:cNvSpPr/>
              <p:nvPr/>
            </p:nvSpPr>
            <p:spPr>
              <a:xfrm rot="9766733">
                <a:off x="2645264" y="4516744"/>
                <a:ext cx="2839287" cy="81698"/>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3403;p87">
                <a:extLst>
                  <a:ext uri="{FF2B5EF4-FFF2-40B4-BE49-F238E27FC236}">
                    <a16:creationId xmlns:a16="http://schemas.microsoft.com/office/drawing/2014/main" id="{B70927CB-EFFC-757A-7BD7-9EBD6372C506}"/>
                  </a:ext>
                </a:extLst>
              </p:cNvPr>
              <p:cNvSpPr/>
              <p:nvPr/>
            </p:nvSpPr>
            <p:spPr>
              <a:xfrm rot="4378014">
                <a:off x="4097189" y="4532895"/>
                <a:ext cx="185443" cy="75836"/>
              </a:xfrm>
              <a:custGeom>
                <a:avLst/>
                <a:gdLst/>
                <a:ahLst/>
                <a:cxnLst/>
                <a:rect l="l" t="t" r="r" b="b"/>
                <a:pathLst>
                  <a:path w="8341" h="3411" extrusionOk="0">
                    <a:moveTo>
                      <a:pt x="2436" y="0"/>
                    </a:moveTo>
                    <a:cubicBezTo>
                      <a:pt x="2169" y="0"/>
                      <a:pt x="1969" y="67"/>
                      <a:pt x="1802" y="334"/>
                    </a:cubicBezTo>
                    <a:cubicBezTo>
                      <a:pt x="1168" y="1268"/>
                      <a:pt x="568" y="2235"/>
                      <a:pt x="1" y="3369"/>
                    </a:cubicBezTo>
                    <a:cubicBezTo>
                      <a:pt x="831" y="3399"/>
                      <a:pt x="1653" y="3411"/>
                      <a:pt x="2470" y="3411"/>
                    </a:cubicBezTo>
                    <a:cubicBezTo>
                      <a:pt x="4441" y="3411"/>
                      <a:pt x="6383" y="3340"/>
                      <a:pt x="8340" y="3269"/>
                    </a:cubicBezTo>
                    <a:cubicBezTo>
                      <a:pt x="8040" y="2902"/>
                      <a:pt x="7673" y="2636"/>
                      <a:pt x="7306" y="2402"/>
                    </a:cubicBezTo>
                    <a:cubicBezTo>
                      <a:pt x="6472" y="1835"/>
                      <a:pt x="5538" y="1368"/>
                      <a:pt x="4771" y="701"/>
                    </a:cubicBezTo>
                    <a:cubicBezTo>
                      <a:pt x="4071" y="67"/>
                      <a:pt x="3270" y="34"/>
                      <a:pt x="2436" y="0"/>
                    </a:cubicBezTo>
                    <a:close/>
                  </a:path>
                </a:pathLst>
              </a:custGeom>
              <a:solidFill>
                <a:srgbClr val="FFD0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3404;p87">
                <a:extLst>
                  <a:ext uri="{FF2B5EF4-FFF2-40B4-BE49-F238E27FC236}">
                    <a16:creationId xmlns:a16="http://schemas.microsoft.com/office/drawing/2014/main" id="{1F3FCA01-9CBC-32FE-C614-BBDB8D185A5D}"/>
                  </a:ext>
                </a:extLst>
              </p:cNvPr>
              <p:cNvSpPr/>
              <p:nvPr/>
            </p:nvSpPr>
            <p:spPr>
              <a:xfrm rot="4378014">
                <a:off x="5408296" y="4114452"/>
                <a:ext cx="95690" cy="60184"/>
              </a:xfrm>
              <a:custGeom>
                <a:avLst/>
                <a:gdLst/>
                <a:ahLst/>
                <a:cxnLst/>
                <a:rect l="l" t="t" r="r" b="b"/>
                <a:pathLst>
                  <a:path w="4304" h="2707" extrusionOk="0">
                    <a:moveTo>
                      <a:pt x="2018" y="0"/>
                    </a:moveTo>
                    <a:cubicBezTo>
                      <a:pt x="1412" y="0"/>
                      <a:pt x="807" y="27"/>
                      <a:pt x="201" y="105"/>
                    </a:cubicBezTo>
                    <a:cubicBezTo>
                      <a:pt x="101" y="972"/>
                      <a:pt x="1" y="1840"/>
                      <a:pt x="68" y="2707"/>
                    </a:cubicBezTo>
                    <a:lnTo>
                      <a:pt x="4304" y="2707"/>
                    </a:lnTo>
                    <a:cubicBezTo>
                      <a:pt x="4304" y="1806"/>
                      <a:pt x="4271" y="939"/>
                      <a:pt x="4104" y="72"/>
                    </a:cubicBezTo>
                    <a:cubicBezTo>
                      <a:pt x="3408" y="36"/>
                      <a:pt x="2713" y="0"/>
                      <a:pt x="2018" y="0"/>
                    </a:cubicBezTo>
                    <a:close/>
                  </a:path>
                </a:pathLst>
              </a:custGeom>
              <a:solidFill>
                <a:srgbClr val="FFD0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3405;p87">
                <a:extLst>
                  <a:ext uri="{FF2B5EF4-FFF2-40B4-BE49-F238E27FC236}">
                    <a16:creationId xmlns:a16="http://schemas.microsoft.com/office/drawing/2014/main" id="{301A58E5-F1DA-B8B6-95E1-DC267486EF32}"/>
                  </a:ext>
                </a:extLst>
              </p:cNvPr>
              <p:cNvSpPr/>
              <p:nvPr/>
            </p:nvSpPr>
            <p:spPr>
              <a:xfrm rot="4378014">
                <a:off x="4102345" y="4422069"/>
                <a:ext cx="107562" cy="75391"/>
              </a:xfrm>
              <a:custGeom>
                <a:avLst/>
                <a:gdLst/>
                <a:ahLst/>
                <a:cxnLst/>
                <a:rect l="l" t="t" r="r" b="b"/>
                <a:pathLst>
                  <a:path w="4838" h="3391" extrusionOk="0">
                    <a:moveTo>
                      <a:pt x="4637" y="0"/>
                    </a:moveTo>
                    <a:cubicBezTo>
                      <a:pt x="3303" y="1268"/>
                      <a:pt x="1602" y="2002"/>
                      <a:pt x="1" y="3269"/>
                    </a:cubicBezTo>
                    <a:cubicBezTo>
                      <a:pt x="556" y="3359"/>
                      <a:pt x="1053" y="3391"/>
                      <a:pt x="1524" y="3391"/>
                    </a:cubicBezTo>
                    <a:cubicBezTo>
                      <a:pt x="1930" y="3391"/>
                      <a:pt x="2316" y="3367"/>
                      <a:pt x="2703" y="3336"/>
                    </a:cubicBezTo>
                    <a:cubicBezTo>
                      <a:pt x="2936" y="3336"/>
                      <a:pt x="3070" y="3136"/>
                      <a:pt x="3203" y="2936"/>
                    </a:cubicBezTo>
                    <a:cubicBezTo>
                      <a:pt x="3737" y="2035"/>
                      <a:pt x="4304" y="1101"/>
                      <a:pt x="4838" y="201"/>
                    </a:cubicBezTo>
                    <a:lnTo>
                      <a:pt x="4637" y="0"/>
                    </a:lnTo>
                    <a:close/>
                  </a:path>
                </a:pathLst>
              </a:custGeom>
              <a:solidFill>
                <a:srgbClr val="FFD0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3406;p87">
                <a:extLst>
                  <a:ext uri="{FF2B5EF4-FFF2-40B4-BE49-F238E27FC236}">
                    <a16:creationId xmlns:a16="http://schemas.microsoft.com/office/drawing/2014/main" id="{F5CF60A6-20DA-9181-4BE1-E1B83075DF49}"/>
                  </a:ext>
                </a:extLst>
              </p:cNvPr>
              <p:cNvSpPr/>
              <p:nvPr/>
            </p:nvSpPr>
            <p:spPr>
              <a:xfrm rot="4378014">
                <a:off x="4772551" y="3738699"/>
                <a:ext cx="51936" cy="1205369"/>
              </a:xfrm>
              <a:custGeom>
                <a:avLst/>
                <a:gdLst/>
                <a:ahLst/>
                <a:cxnLst/>
                <a:rect l="l" t="t" r="r" b="b"/>
                <a:pathLst>
                  <a:path w="2336" h="54216" extrusionOk="0">
                    <a:moveTo>
                      <a:pt x="289" y="0"/>
                    </a:moveTo>
                    <a:cubicBezTo>
                      <a:pt x="202" y="0"/>
                      <a:pt x="106" y="8"/>
                      <a:pt x="1" y="22"/>
                    </a:cubicBezTo>
                    <a:lnTo>
                      <a:pt x="1" y="54027"/>
                    </a:lnTo>
                    <a:cubicBezTo>
                      <a:pt x="372" y="54156"/>
                      <a:pt x="735" y="54215"/>
                      <a:pt x="1101" y="54215"/>
                    </a:cubicBezTo>
                    <a:cubicBezTo>
                      <a:pt x="1493" y="54215"/>
                      <a:pt x="1889" y="54148"/>
                      <a:pt x="2303" y="54027"/>
                    </a:cubicBezTo>
                    <a:cubicBezTo>
                      <a:pt x="2303" y="53827"/>
                      <a:pt x="2336" y="53627"/>
                      <a:pt x="2336" y="53427"/>
                    </a:cubicBezTo>
                    <a:cubicBezTo>
                      <a:pt x="2336" y="38049"/>
                      <a:pt x="2303" y="16234"/>
                      <a:pt x="2303" y="856"/>
                    </a:cubicBezTo>
                    <a:cubicBezTo>
                      <a:pt x="2303" y="284"/>
                      <a:pt x="2274" y="75"/>
                      <a:pt x="1958" y="75"/>
                    </a:cubicBezTo>
                    <a:cubicBezTo>
                      <a:pt x="1795" y="75"/>
                      <a:pt x="1554" y="131"/>
                      <a:pt x="1202" y="222"/>
                    </a:cubicBezTo>
                    <a:lnTo>
                      <a:pt x="1202" y="21738"/>
                    </a:lnTo>
                    <a:lnTo>
                      <a:pt x="1002" y="21738"/>
                    </a:lnTo>
                    <a:cubicBezTo>
                      <a:pt x="1002" y="21471"/>
                      <a:pt x="1002" y="21204"/>
                      <a:pt x="1002" y="20937"/>
                    </a:cubicBezTo>
                    <a:cubicBezTo>
                      <a:pt x="1002" y="14266"/>
                      <a:pt x="1002" y="7594"/>
                      <a:pt x="1002" y="923"/>
                    </a:cubicBezTo>
                    <a:cubicBezTo>
                      <a:pt x="1002" y="266"/>
                      <a:pt x="806" y="0"/>
                      <a:pt x="2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3407;p87">
                <a:extLst>
                  <a:ext uri="{FF2B5EF4-FFF2-40B4-BE49-F238E27FC236}">
                    <a16:creationId xmlns:a16="http://schemas.microsoft.com/office/drawing/2014/main" id="{6EB93E53-075F-0093-B286-61378AD1D739}"/>
                  </a:ext>
                </a:extLst>
              </p:cNvPr>
              <p:cNvSpPr/>
              <p:nvPr/>
            </p:nvSpPr>
            <p:spPr>
              <a:xfrm rot="4378014">
                <a:off x="4613302" y="4244161"/>
                <a:ext cx="3735" cy="314460"/>
              </a:xfrm>
              <a:custGeom>
                <a:avLst/>
                <a:gdLst/>
                <a:ahLst/>
                <a:cxnLst/>
                <a:rect l="l" t="t" r="r" b="b"/>
                <a:pathLst>
                  <a:path w="168" h="14144" extrusionOk="0">
                    <a:moveTo>
                      <a:pt x="1" y="0"/>
                    </a:moveTo>
                    <a:lnTo>
                      <a:pt x="1" y="14144"/>
                    </a:lnTo>
                    <a:lnTo>
                      <a:pt x="167" y="14144"/>
                    </a:lnTo>
                    <a:lnTo>
                      <a:pt x="167"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3408;p87">
                <a:extLst>
                  <a:ext uri="{FF2B5EF4-FFF2-40B4-BE49-F238E27FC236}">
                    <a16:creationId xmlns:a16="http://schemas.microsoft.com/office/drawing/2014/main" id="{97610482-8CA8-F9BA-73C1-BFA979731239}"/>
                  </a:ext>
                </a:extLst>
              </p:cNvPr>
              <p:cNvSpPr/>
              <p:nvPr/>
            </p:nvSpPr>
            <p:spPr>
              <a:xfrm rot="4378014">
                <a:off x="4817421" y="4309820"/>
                <a:ext cx="2246" cy="60095"/>
              </a:xfrm>
              <a:custGeom>
                <a:avLst/>
                <a:gdLst/>
                <a:ahLst/>
                <a:cxnLst/>
                <a:rect l="l" t="t" r="r" b="b"/>
                <a:pathLst>
                  <a:path w="101" h="2703" extrusionOk="0">
                    <a:moveTo>
                      <a:pt x="100" y="0"/>
                    </a:moveTo>
                    <a:cubicBezTo>
                      <a:pt x="67" y="0"/>
                      <a:pt x="34" y="33"/>
                      <a:pt x="0" y="33"/>
                    </a:cubicBezTo>
                    <a:lnTo>
                      <a:pt x="0" y="2702"/>
                    </a:lnTo>
                    <a:lnTo>
                      <a:pt x="100" y="2702"/>
                    </a:lnTo>
                    <a:lnTo>
                      <a:pt x="100"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3409;p87">
                <a:extLst>
                  <a:ext uri="{FF2B5EF4-FFF2-40B4-BE49-F238E27FC236}">
                    <a16:creationId xmlns:a16="http://schemas.microsoft.com/office/drawing/2014/main" id="{1AB90060-93A2-B543-256F-47D6BDB757F3}"/>
                  </a:ext>
                </a:extLst>
              </p:cNvPr>
              <p:cNvSpPr/>
              <p:nvPr/>
            </p:nvSpPr>
            <p:spPr>
              <a:xfrm rot="4378014">
                <a:off x="4254512" y="4489411"/>
                <a:ext cx="11139" cy="43043"/>
              </a:xfrm>
              <a:custGeom>
                <a:avLst/>
                <a:gdLst/>
                <a:ahLst/>
                <a:cxnLst/>
                <a:rect l="l" t="t" r="r" b="b"/>
                <a:pathLst>
                  <a:path w="501" h="1936" extrusionOk="0">
                    <a:moveTo>
                      <a:pt x="200" y="1"/>
                    </a:moveTo>
                    <a:lnTo>
                      <a:pt x="200" y="1"/>
                    </a:lnTo>
                    <a:cubicBezTo>
                      <a:pt x="100" y="634"/>
                      <a:pt x="0" y="1301"/>
                      <a:pt x="267" y="1935"/>
                    </a:cubicBezTo>
                    <a:cubicBezTo>
                      <a:pt x="401" y="1268"/>
                      <a:pt x="501" y="634"/>
                      <a:pt x="20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3410;p87">
                <a:extLst>
                  <a:ext uri="{FF2B5EF4-FFF2-40B4-BE49-F238E27FC236}">
                    <a16:creationId xmlns:a16="http://schemas.microsoft.com/office/drawing/2014/main" id="{96C9E227-1626-E455-2775-8B64D866FB45}"/>
                  </a:ext>
                </a:extLst>
              </p:cNvPr>
              <p:cNvSpPr/>
              <p:nvPr/>
            </p:nvSpPr>
            <p:spPr>
              <a:xfrm rot="4378014">
                <a:off x="4220863" y="2710778"/>
                <a:ext cx="327088" cy="3500987"/>
              </a:xfrm>
              <a:custGeom>
                <a:avLst/>
                <a:gdLst/>
                <a:ahLst/>
                <a:cxnLst/>
                <a:rect l="l" t="t" r="r" b="b"/>
                <a:pathLst>
                  <a:path w="14712" h="157470" extrusionOk="0">
                    <a:moveTo>
                      <a:pt x="7339" y="2102"/>
                    </a:moveTo>
                    <a:cubicBezTo>
                      <a:pt x="9708" y="8206"/>
                      <a:pt x="10875" y="14411"/>
                      <a:pt x="12977" y="20482"/>
                    </a:cubicBezTo>
                    <a:cubicBezTo>
                      <a:pt x="12009" y="20348"/>
                      <a:pt x="11242" y="20048"/>
                      <a:pt x="10442" y="19748"/>
                    </a:cubicBezTo>
                    <a:cubicBezTo>
                      <a:pt x="10141" y="19648"/>
                      <a:pt x="10208" y="19414"/>
                      <a:pt x="10175" y="19214"/>
                    </a:cubicBezTo>
                    <a:cubicBezTo>
                      <a:pt x="9841" y="15645"/>
                      <a:pt x="9207" y="12143"/>
                      <a:pt x="8540" y="8640"/>
                    </a:cubicBezTo>
                    <a:cubicBezTo>
                      <a:pt x="8340" y="7539"/>
                      <a:pt x="8007" y="6472"/>
                      <a:pt x="7439" y="5471"/>
                    </a:cubicBezTo>
                    <a:cubicBezTo>
                      <a:pt x="7039" y="5571"/>
                      <a:pt x="7039" y="5938"/>
                      <a:pt x="6906" y="6172"/>
                    </a:cubicBezTo>
                    <a:cubicBezTo>
                      <a:pt x="6239" y="7573"/>
                      <a:pt x="6038" y="9074"/>
                      <a:pt x="5805" y="10575"/>
                    </a:cubicBezTo>
                    <a:cubicBezTo>
                      <a:pt x="5505" y="12710"/>
                      <a:pt x="4871" y="14811"/>
                      <a:pt x="4604" y="16946"/>
                    </a:cubicBezTo>
                    <a:cubicBezTo>
                      <a:pt x="4471" y="17847"/>
                      <a:pt x="4504" y="18747"/>
                      <a:pt x="4471" y="19648"/>
                    </a:cubicBezTo>
                    <a:cubicBezTo>
                      <a:pt x="3637" y="20015"/>
                      <a:pt x="2769" y="20315"/>
                      <a:pt x="1735" y="20482"/>
                    </a:cubicBezTo>
                    <a:cubicBezTo>
                      <a:pt x="3804" y="14411"/>
                      <a:pt x="5004" y="8206"/>
                      <a:pt x="7339" y="2102"/>
                    </a:cubicBezTo>
                    <a:close/>
                    <a:moveTo>
                      <a:pt x="7339" y="6872"/>
                    </a:moveTo>
                    <a:cubicBezTo>
                      <a:pt x="9041" y="12676"/>
                      <a:pt x="9341" y="18614"/>
                      <a:pt x="9341" y="24685"/>
                    </a:cubicBezTo>
                    <a:lnTo>
                      <a:pt x="5371" y="24685"/>
                    </a:lnTo>
                    <a:cubicBezTo>
                      <a:pt x="5371" y="18647"/>
                      <a:pt x="5672" y="12710"/>
                      <a:pt x="7339" y="6872"/>
                    </a:cubicBezTo>
                    <a:close/>
                    <a:moveTo>
                      <a:pt x="9207" y="25219"/>
                    </a:moveTo>
                    <a:cubicBezTo>
                      <a:pt x="9374" y="25519"/>
                      <a:pt x="9341" y="25786"/>
                      <a:pt x="9274" y="26119"/>
                    </a:cubicBezTo>
                    <a:lnTo>
                      <a:pt x="5438" y="26119"/>
                    </a:lnTo>
                    <a:cubicBezTo>
                      <a:pt x="5371" y="25819"/>
                      <a:pt x="5338" y="25519"/>
                      <a:pt x="5471" y="25219"/>
                    </a:cubicBezTo>
                    <a:cubicBezTo>
                      <a:pt x="6148" y="25255"/>
                      <a:pt x="6836" y="25282"/>
                      <a:pt x="7522" y="25282"/>
                    </a:cubicBezTo>
                    <a:cubicBezTo>
                      <a:pt x="8086" y="25282"/>
                      <a:pt x="8650" y="25264"/>
                      <a:pt x="9207" y="25219"/>
                    </a:cubicBezTo>
                    <a:close/>
                    <a:moveTo>
                      <a:pt x="7205" y="26849"/>
                    </a:moveTo>
                    <a:cubicBezTo>
                      <a:pt x="7900" y="26849"/>
                      <a:pt x="8594" y="26884"/>
                      <a:pt x="9307" y="26920"/>
                    </a:cubicBezTo>
                    <a:cubicBezTo>
                      <a:pt x="9441" y="27820"/>
                      <a:pt x="9474" y="28654"/>
                      <a:pt x="9508" y="29588"/>
                    </a:cubicBezTo>
                    <a:lnTo>
                      <a:pt x="5238" y="29588"/>
                    </a:lnTo>
                    <a:cubicBezTo>
                      <a:pt x="5171" y="28688"/>
                      <a:pt x="5271" y="27820"/>
                      <a:pt x="5371" y="26953"/>
                    </a:cubicBezTo>
                    <a:cubicBezTo>
                      <a:pt x="5992" y="26876"/>
                      <a:pt x="6599" y="26849"/>
                      <a:pt x="7205" y="26849"/>
                    </a:cubicBezTo>
                    <a:close/>
                    <a:moveTo>
                      <a:pt x="6493" y="31968"/>
                    </a:moveTo>
                    <a:cubicBezTo>
                      <a:pt x="7010" y="31968"/>
                      <a:pt x="7206" y="32234"/>
                      <a:pt x="7206" y="32891"/>
                    </a:cubicBezTo>
                    <a:cubicBezTo>
                      <a:pt x="7206" y="39562"/>
                      <a:pt x="7239" y="46234"/>
                      <a:pt x="7239" y="52905"/>
                    </a:cubicBezTo>
                    <a:cubicBezTo>
                      <a:pt x="7239" y="53172"/>
                      <a:pt x="7239" y="53439"/>
                      <a:pt x="7239" y="53706"/>
                    </a:cubicBezTo>
                    <a:lnTo>
                      <a:pt x="7406" y="53706"/>
                    </a:lnTo>
                    <a:lnTo>
                      <a:pt x="7406" y="32190"/>
                    </a:lnTo>
                    <a:cubicBezTo>
                      <a:pt x="7770" y="32099"/>
                      <a:pt x="8018" y="32043"/>
                      <a:pt x="8186" y="32043"/>
                    </a:cubicBezTo>
                    <a:cubicBezTo>
                      <a:pt x="8511" y="32043"/>
                      <a:pt x="8540" y="32253"/>
                      <a:pt x="8540" y="32824"/>
                    </a:cubicBezTo>
                    <a:cubicBezTo>
                      <a:pt x="8540" y="48202"/>
                      <a:pt x="8540" y="70017"/>
                      <a:pt x="8540" y="85395"/>
                    </a:cubicBezTo>
                    <a:cubicBezTo>
                      <a:pt x="8540" y="85595"/>
                      <a:pt x="8507" y="85795"/>
                      <a:pt x="8507" y="86029"/>
                    </a:cubicBezTo>
                    <a:cubicBezTo>
                      <a:pt x="8091" y="86133"/>
                      <a:pt x="7703" y="86192"/>
                      <a:pt x="7313" y="86192"/>
                    </a:cubicBezTo>
                    <a:cubicBezTo>
                      <a:pt x="6952" y="86192"/>
                      <a:pt x="6590" y="86141"/>
                      <a:pt x="6205" y="86029"/>
                    </a:cubicBezTo>
                    <a:lnTo>
                      <a:pt x="6205" y="31990"/>
                    </a:lnTo>
                    <a:cubicBezTo>
                      <a:pt x="6311" y="31976"/>
                      <a:pt x="6407" y="31968"/>
                      <a:pt x="6493" y="31968"/>
                    </a:cubicBezTo>
                    <a:close/>
                    <a:moveTo>
                      <a:pt x="6005" y="86563"/>
                    </a:moveTo>
                    <a:cubicBezTo>
                      <a:pt x="6072" y="86629"/>
                      <a:pt x="6139" y="86696"/>
                      <a:pt x="6205" y="86763"/>
                    </a:cubicBezTo>
                    <a:cubicBezTo>
                      <a:pt x="5638" y="87697"/>
                      <a:pt x="5104" y="88597"/>
                      <a:pt x="4537" y="89498"/>
                    </a:cubicBezTo>
                    <a:cubicBezTo>
                      <a:pt x="4437" y="89698"/>
                      <a:pt x="4271" y="89898"/>
                      <a:pt x="4037" y="89932"/>
                    </a:cubicBezTo>
                    <a:cubicBezTo>
                      <a:pt x="3697" y="89945"/>
                      <a:pt x="3356" y="89959"/>
                      <a:pt x="3004" y="89959"/>
                    </a:cubicBezTo>
                    <a:cubicBezTo>
                      <a:pt x="2494" y="89959"/>
                      <a:pt x="1961" y="89930"/>
                      <a:pt x="1368" y="89832"/>
                    </a:cubicBezTo>
                    <a:cubicBezTo>
                      <a:pt x="2936" y="88597"/>
                      <a:pt x="4637" y="87830"/>
                      <a:pt x="6005" y="86563"/>
                    </a:cubicBezTo>
                    <a:close/>
                    <a:moveTo>
                      <a:pt x="7239" y="86596"/>
                    </a:moveTo>
                    <a:cubicBezTo>
                      <a:pt x="8107" y="86596"/>
                      <a:pt x="8874" y="86629"/>
                      <a:pt x="9608" y="87263"/>
                    </a:cubicBezTo>
                    <a:cubicBezTo>
                      <a:pt x="10342" y="87930"/>
                      <a:pt x="11276" y="88397"/>
                      <a:pt x="12143" y="88964"/>
                    </a:cubicBezTo>
                    <a:cubicBezTo>
                      <a:pt x="12510" y="89198"/>
                      <a:pt x="12843" y="89465"/>
                      <a:pt x="13177" y="89832"/>
                    </a:cubicBezTo>
                    <a:cubicBezTo>
                      <a:pt x="11219" y="89902"/>
                      <a:pt x="9278" y="89973"/>
                      <a:pt x="7295" y="89973"/>
                    </a:cubicBezTo>
                    <a:cubicBezTo>
                      <a:pt x="6473" y="89973"/>
                      <a:pt x="5644" y="89961"/>
                      <a:pt x="4804" y="89932"/>
                    </a:cubicBezTo>
                    <a:cubicBezTo>
                      <a:pt x="5371" y="88797"/>
                      <a:pt x="5972" y="87830"/>
                      <a:pt x="6639" y="86896"/>
                    </a:cubicBezTo>
                    <a:cubicBezTo>
                      <a:pt x="6806" y="86663"/>
                      <a:pt x="7006" y="86596"/>
                      <a:pt x="7239" y="86596"/>
                    </a:cubicBezTo>
                    <a:close/>
                    <a:moveTo>
                      <a:pt x="6794" y="91210"/>
                    </a:moveTo>
                    <a:cubicBezTo>
                      <a:pt x="7268" y="91210"/>
                      <a:pt x="7306" y="91421"/>
                      <a:pt x="7306" y="92200"/>
                    </a:cubicBezTo>
                    <a:cubicBezTo>
                      <a:pt x="7339" y="95069"/>
                      <a:pt x="7339" y="97937"/>
                      <a:pt x="7373" y="100806"/>
                    </a:cubicBezTo>
                    <a:cubicBezTo>
                      <a:pt x="7573" y="97871"/>
                      <a:pt x="7606" y="94935"/>
                      <a:pt x="7606" y="92033"/>
                    </a:cubicBezTo>
                    <a:cubicBezTo>
                      <a:pt x="7606" y="91338"/>
                      <a:pt x="7629" y="91222"/>
                      <a:pt x="8158" y="91222"/>
                    </a:cubicBezTo>
                    <a:cubicBezTo>
                      <a:pt x="8264" y="91222"/>
                      <a:pt x="8390" y="91227"/>
                      <a:pt x="8540" y="91233"/>
                    </a:cubicBezTo>
                    <a:cubicBezTo>
                      <a:pt x="8640" y="107311"/>
                      <a:pt x="8607" y="141168"/>
                      <a:pt x="8574" y="157280"/>
                    </a:cubicBezTo>
                    <a:cubicBezTo>
                      <a:pt x="8201" y="157404"/>
                      <a:pt x="7829" y="157456"/>
                      <a:pt x="7451" y="157456"/>
                    </a:cubicBezTo>
                    <a:cubicBezTo>
                      <a:pt x="7014" y="157456"/>
                      <a:pt x="6569" y="157387"/>
                      <a:pt x="6105" y="157280"/>
                    </a:cubicBezTo>
                    <a:cubicBezTo>
                      <a:pt x="6072" y="141168"/>
                      <a:pt x="6072" y="107344"/>
                      <a:pt x="6172" y="91266"/>
                    </a:cubicBezTo>
                    <a:cubicBezTo>
                      <a:pt x="6436" y="91233"/>
                      <a:pt x="6638" y="91210"/>
                      <a:pt x="6794" y="91210"/>
                    </a:cubicBezTo>
                    <a:close/>
                    <a:moveTo>
                      <a:pt x="7306" y="1"/>
                    </a:moveTo>
                    <a:cubicBezTo>
                      <a:pt x="5705" y="4137"/>
                      <a:pt x="4337" y="8373"/>
                      <a:pt x="3136" y="12643"/>
                    </a:cubicBezTo>
                    <a:cubicBezTo>
                      <a:pt x="2403" y="15278"/>
                      <a:pt x="1802" y="17947"/>
                      <a:pt x="835" y="20549"/>
                    </a:cubicBezTo>
                    <a:cubicBezTo>
                      <a:pt x="735" y="20815"/>
                      <a:pt x="401" y="21116"/>
                      <a:pt x="735" y="21416"/>
                    </a:cubicBezTo>
                    <a:cubicBezTo>
                      <a:pt x="841" y="21523"/>
                      <a:pt x="959" y="21560"/>
                      <a:pt x="1081" y="21560"/>
                    </a:cubicBezTo>
                    <a:cubicBezTo>
                      <a:pt x="1263" y="21560"/>
                      <a:pt x="1455" y="21476"/>
                      <a:pt x="1635" y="21416"/>
                    </a:cubicBezTo>
                    <a:cubicBezTo>
                      <a:pt x="2636" y="21082"/>
                      <a:pt x="3603" y="20782"/>
                      <a:pt x="4704" y="20415"/>
                    </a:cubicBezTo>
                    <a:lnTo>
                      <a:pt x="4704" y="20415"/>
                    </a:lnTo>
                    <a:cubicBezTo>
                      <a:pt x="4337" y="23417"/>
                      <a:pt x="4671" y="26353"/>
                      <a:pt x="4304" y="29255"/>
                    </a:cubicBezTo>
                    <a:cubicBezTo>
                      <a:pt x="4170" y="30289"/>
                      <a:pt x="4304" y="30389"/>
                      <a:pt x="5405" y="30556"/>
                    </a:cubicBezTo>
                    <a:cubicBezTo>
                      <a:pt x="5405" y="30823"/>
                      <a:pt x="5405" y="31023"/>
                      <a:pt x="5405" y="31256"/>
                    </a:cubicBezTo>
                    <a:cubicBezTo>
                      <a:pt x="5405" y="47268"/>
                      <a:pt x="5438" y="69684"/>
                      <a:pt x="5438" y="85695"/>
                    </a:cubicBezTo>
                    <a:cubicBezTo>
                      <a:pt x="5438" y="86196"/>
                      <a:pt x="5271" y="86529"/>
                      <a:pt x="4838" y="86796"/>
                    </a:cubicBezTo>
                    <a:cubicBezTo>
                      <a:pt x="3403" y="87697"/>
                      <a:pt x="1969" y="88664"/>
                      <a:pt x="535" y="89598"/>
                    </a:cubicBezTo>
                    <a:cubicBezTo>
                      <a:pt x="301" y="89765"/>
                      <a:pt x="1" y="89832"/>
                      <a:pt x="34" y="90198"/>
                    </a:cubicBezTo>
                    <a:cubicBezTo>
                      <a:pt x="234" y="90465"/>
                      <a:pt x="501" y="90399"/>
                      <a:pt x="768" y="90432"/>
                    </a:cubicBezTo>
                    <a:cubicBezTo>
                      <a:pt x="1658" y="90521"/>
                      <a:pt x="2547" y="90565"/>
                      <a:pt x="3427" y="90565"/>
                    </a:cubicBezTo>
                    <a:cubicBezTo>
                      <a:pt x="3867" y="90565"/>
                      <a:pt x="4304" y="90554"/>
                      <a:pt x="4738" y="90532"/>
                    </a:cubicBezTo>
                    <a:cubicBezTo>
                      <a:pt x="4777" y="90530"/>
                      <a:pt x="4814" y="90529"/>
                      <a:pt x="4850" y="90529"/>
                    </a:cubicBezTo>
                    <a:cubicBezTo>
                      <a:pt x="5387" y="90529"/>
                      <a:pt x="5505" y="90767"/>
                      <a:pt x="5505" y="91299"/>
                    </a:cubicBezTo>
                    <a:cubicBezTo>
                      <a:pt x="5505" y="101640"/>
                      <a:pt x="5538" y="105543"/>
                      <a:pt x="5471" y="115884"/>
                    </a:cubicBezTo>
                    <a:cubicBezTo>
                      <a:pt x="5438" y="121221"/>
                      <a:pt x="5405" y="151909"/>
                      <a:pt x="5438" y="157280"/>
                    </a:cubicBezTo>
                    <a:cubicBezTo>
                      <a:pt x="5438" y="157410"/>
                      <a:pt x="5438" y="157457"/>
                      <a:pt x="5440" y="157457"/>
                    </a:cubicBezTo>
                    <a:cubicBezTo>
                      <a:pt x="5444" y="157457"/>
                      <a:pt x="5461" y="157120"/>
                      <a:pt x="5521" y="157120"/>
                    </a:cubicBezTo>
                    <a:cubicBezTo>
                      <a:pt x="5543" y="157120"/>
                      <a:pt x="5570" y="157163"/>
                      <a:pt x="5605" y="157280"/>
                    </a:cubicBezTo>
                    <a:cubicBezTo>
                      <a:pt x="6264" y="157390"/>
                      <a:pt x="6912" y="157469"/>
                      <a:pt x="7579" y="157469"/>
                    </a:cubicBezTo>
                    <a:cubicBezTo>
                      <a:pt x="8127" y="157469"/>
                      <a:pt x="8687" y="157415"/>
                      <a:pt x="9274" y="157280"/>
                    </a:cubicBezTo>
                    <a:cubicBezTo>
                      <a:pt x="9274" y="140801"/>
                      <a:pt x="9107" y="107144"/>
                      <a:pt x="9241" y="90565"/>
                    </a:cubicBezTo>
                    <a:cubicBezTo>
                      <a:pt x="9708" y="90549"/>
                      <a:pt x="10173" y="90547"/>
                      <a:pt x="10635" y="90547"/>
                    </a:cubicBezTo>
                    <a:cubicBezTo>
                      <a:pt x="10789" y="90547"/>
                      <a:pt x="10943" y="90547"/>
                      <a:pt x="11096" y="90547"/>
                    </a:cubicBezTo>
                    <a:cubicBezTo>
                      <a:pt x="12324" y="90547"/>
                      <a:pt x="13533" y="90532"/>
                      <a:pt x="14711" y="90265"/>
                    </a:cubicBezTo>
                    <a:cubicBezTo>
                      <a:pt x="14611" y="89832"/>
                      <a:pt x="14378" y="89731"/>
                      <a:pt x="14178" y="89598"/>
                    </a:cubicBezTo>
                    <a:cubicBezTo>
                      <a:pt x="12743" y="88664"/>
                      <a:pt x="11309" y="87697"/>
                      <a:pt x="9841" y="86763"/>
                    </a:cubicBezTo>
                    <a:cubicBezTo>
                      <a:pt x="9408" y="86496"/>
                      <a:pt x="9241" y="86196"/>
                      <a:pt x="9241" y="85662"/>
                    </a:cubicBezTo>
                    <a:cubicBezTo>
                      <a:pt x="9274" y="69717"/>
                      <a:pt x="9274" y="47301"/>
                      <a:pt x="9307" y="31323"/>
                    </a:cubicBezTo>
                    <a:cubicBezTo>
                      <a:pt x="9307" y="31056"/>
                      <a:pt x="9241" y="30756"/>
                      <a:pt x="9408" y="30522"/>
                    </a:cubicBezTo>
                    <a:cubicBezTo>
                      <a:pt x="10375" y="30422"/>
                      <a:pt x="10475" y="30289"/>
                      <a:pt x="10408" y="29288"/>
                    </a:cubicBezTo>
                    <a:cubicBezTo>
                      <a:pt x="10408" y="29188"/>
                      <a:pt x="10408" y="29055"/>
                      <a:pt x="10375" y="28921"/>
                    </a:cubicBezTo>
                    <a:cubicBezTo>
                      <a:pt x="10008" y="26119"/>
                      <a:pt x="10342" y="23284"/>
                      <a:pt x="10008" y="20415"/>
                    </a:cubicBezTo>
                    <a:lnTo>
                      <a:pt x="10008" y="20415"/>
                    </a:lnTo>
                    <a:cubicBezTo>
                      <a:pt x="11175" y="20782"/>
                      <a:pt x="12210" y="21149"/>
                      <a:pt x="13277" y="21483"/>
                    </a:cubicBezTo>
                    <a:cubicBezTo>
                      <a:pt x="13394" y="21516"/>
                      <a:pt x="13519" y="21549"/>
                      <a:pt x="13644" y="21549"/>
                    </a:cubicBezTo>
                    <a:cubicBezTo>
                      <a:pt x="13769" y="21549"/>
                      <a:pt x="13894" y="21516"/>
                      <a:pt x="14011" y="21416"/>
                    </a:cubicBezTo>
                    <a:cubicBezTo>
                      <a:pt x="14211" y="21182"/>
                      <a:pt x="14044" y="20949"/>
                      <a:pt x="13944" y="20715"/>
                    </a:cubicBezTo>
                    <a:cubicBezTo>
                      <a:pt x="13444" y="19314"/>
                      <a:pt x="12943" y="17913"/>
                      <a:pt x="12576" y="16446"/>
                    </a:cubicBezTo>
                    <a:cubicBezTo>
                      <a:pt x="11175" y="10975"/>
                      <a:pt x="9508" y="5571"/>
                      <a:pt x="7506" y="234"/>
                    </a:cubicBezTo>
                    <a:cubicBezTo>
                      <a:pt x="7473" y="134"/>
                      <a:pt x="7473" y="1"/>
                      <a:pt x="730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 name="Google Shape;3411;p87">
              <a:extLst>
                <a:ext uri="{FF2B5EF4-FFF2-40B4-BE49-F238E27FC236}">
                  <a16:creationId xmlns:a16="http://schemas.microsoft.com/office/drawing/2014/main" id="{4402B66C-23E7-167C-0EDC-EDC87B5F48C9}"/>
                </a:ext>
              </a:extLst>
            </p:cNvPr>
            <p:cNvGrpSpPr/>
            <p:nvPr/>
          </p:nvGrpSpPr>
          <p:grpSpPr>
            <a:xfrm>
              <a:off x="2733178" y="4102753"/>
              <a:ext cx="3443230" cy="1338264"/>
              <a:chOff x="2275978" y="3645553"/>
              <a:chExt cx="3443230" cy="1338264"/>
            </a:xfrm>
          </p:grpSpPr>
          <p:sp>
            <p:nvSpPr>
              <p:cNvPr id="39" name="Google Shape;3412;p87">
                <a:extLst>
                  <a:ext uri="{FF2B5EF4-FFF2-40B4-BE49-F238E27FC236}">
                    <a16:creationId xmlns:a16="http://schemas.microsoft.com/office/drawing/2014/main" id="{A7E4DFE3-5448-7527-0A9E-B801E7126CF1}"/>
                  </a:ext>
                </a:extLst>
              </p:cNvPr>
              <p:cNvSpPr/>
              <p:nvPr/>
            </p:nvSpPr>
            <p:spPr>
              <a:xfrm rot="-4378014" flipH="1">
                <a:off x="2619125" y="3714380"/>
                <a:ext cx="87530" cy="395298"/>
              </a:xfrm>
              <a:custGeom>
                <a:avLst/>
                <a:gdLst/>
                <a:ahLst/>
                <a:cxnLst/>
                <a:rect l="l" t="t" r="r" b="b"/>
                <a:pathLst>
                  <a:path w="3937" h="17780" extrusionOk="0">
                    <a:moveTo>
                      <a:pt x="1968" y="0"/>
                    </a:moveTo>
                    <a:cubicBezTo>
                      <a:pt x="267" y="5804"/>
                      <a:pt x="0" y="11775"/>
                      <a:pt x="0" y="17779"/>
                    </a:cubicBezTo>
                    <a:lnTo>
                      <a:pt x="3936" y="17779"/>
                    </a:lnTo>
                    <a:cubicBezTo>
                      <a:pt x="3936" y="11742"/>
                      <a:pt x="3636" y="5804"/>
                      <a:pt x="196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3413;p87">
                <a:extLst>
                  <a:ext uri="{FF2B5EF4-FFF2-40B4-BE49-F238E27FC236}">
                    <a16:creationId xmlns:a16="http://schemas.microsoft.com/office/drawing/2014/main" id="{B0B5ED7E-231C-2B75-EA3E-3BCAE13C60E0}"/>
                  </a:ext>
                </a:extLst>
              </p:cNvPr>
              <p:cNvSpPr/>
              <p:nvPr/>
            </p:nvSpPr>
            <p:spPr>
              <a:xfrm rot="-4378014" flipH="1">
                <a:off x="2442502" y="3678568"/>
                <a:ext cx="250696" cy="408660"/>
              </a:xfrm>
              <a:custGeom>
                <a:avLst/>
                <a:gdLst/>
                <a:ahLst/>
                <a:cxnLst/>
                <a:rect l="l" t="t" r="r" b="b"/>
                <a:pathLst>
                  <a:path w="11276" h="18381" extrusionOk="0">
                    <a:moveTo>
                      <a:pt x="5638" y="1"/>
                    </a:moveTo>
                    <a:cubicBezTo>
                      <a:pt x="3303" y="6105"/>
                      <a:pt x="2102" y="12310"/>
                      <a:pt x="1" y="18381"/>
                    </a:cubicBezTo>
                    <a:cubicBezTo>
                      <a:pt x="1035" y="18214"/>
                      <a:pt x="1902" y="17914"/>
                      <a:pt x="2736" y="17547"/>
                    </a:cubicBezTo>
                    <a:cubicBezTo>
                      <a:pt x="2769" y="16613"/>
                      <a:pt x="2769" y="15712"/>
                      <a:pt x="2869" y="14845"/>
                    </a:cubicBezTo>
                    <a:cubicBezTo>
                      <a:pt x="3136" y="12710"/>
                      <a:pt x="3770" y="10609"/>
                      <a:pt x="4104" y="8474"/>
                    </a:cubicBezTo>
                    <a:cubicBezTo>
                      <a:pt x="4304" y="6973"/>
                      <a:pt x="4504" y="5472"/>
                      <a:pt x="5204" y="4071"/>
                    </a:cubicBezTo>
                    <a:cubicBezTo>
                      <a:pt x="5305" y="3804"/>
                      <a:pt x="5338" y="3470"/>
                      <a:pt x="5738" y="3370"/>
                    </a:cubicBezTo>
                    <a:cubicBezTo>
                      <a:pt x="6305" y="4371"/>
                      <a:pt x="6639" y="5405"/>
                      <a:pt x="6839" y="6539"/>
                    </a:cubicBezTo>
                    <a:cubicBezTo>
                      <a:pt x="7506" y="10041"/>
                      <a:pt x="8107" y="13544"/>
                      <a:pt x="8473" y="17080"/>
                    </a:cubicBezTo>
                    <a:cubicBezTo>
                      <a:pt x="8507" y="17313"/>
                      <a:pt x="8440" y="17547"/>
                      <a:pt x="8740" y="17647"/>
                    </a:cubicBezTo>
                    <a:cubicBezTo>
                      <a:pt x="9508" y="17914"/>
                      <a:pt x="10308" y="18247"/>
                      <a:pt x="11275" y="18381"/>
                    </a:cubicBezTo>
                    <a:cubicBezTo>
                      <a:pt x="9174" y="12310"/>
                      <a:pt x="8006" y="6072"/>
                      <a:pt x="563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3414;p87">
                <a:extLst>
                  <a:ext uri="{FF2B5EF4-FFF2-40B4-BE49-F238E27FC236}">
                    <a16:creationId xmlns:a16="http://schemas.microsoft.com/office/drawing/2014/main" id="{0711100A-1E3C-A821-954E-2DF14A2ACCC7}"/>
                  </a:ext>
                </a:extLst>
              </p:cNvPr>
              <p:cNvSpPr/>
              <p:nvPr/>
            </p:nvSpPr>
            <p:spPr>
              <a:xfrm rot="-4378014" flipH="1">
                <a:off x="2826575" y="3971676"/>
                <a:ext cx="89754" cy="20788"/>
              </a:xfrm>
              <a:custGeom>
                <a:avLst/>
                <a:gdLst/>
                <a:ahLst/>
                <a:cxnLst/>
                <a:rect l="l" t="t" r="r" b="b"/>
                <a:pathLst>
                  <a:path w="4037" h="935" extrusionOk="0">
                    <a:moveTo>
                      <a:pt x="3870" y="0"/>
                    </a:moveTo>
                    <a:cubicBezTo>
                      <a:pt x="3236" y="67"/>
                      <a:pt x="2603" y="92"/>
                      <a:pt x="1973" y="92"/>
                    </a:cubicBezTo>
                    <a:cubicBezTo>
                      <a:pt x="1343" y="92"/>
                      <a:pt x="718" y="67"/>
                      <a:pt x="101" y="33"/>
                    </a:cubicBezTo>
                    <a:cubicBezTo>
                      <a:pt x="1" y="334"/>
                      <a:pt x="34" y="601"/>
                      <a:pt x="67" y="934"/>
                    </a:cubicBezTo>
                    <a:lnTo>
                      <a:pt x="3903" y="934"/>
                    </a:lnTo>
                    <a:cubicBezTo>
                      <a:pt x="3970" y="601"/>
                      <a:pt x="4037" y="300"/>
                      <a:pt x="3870" y="0"/>
                    </a:cubicBezTo>
                    <a:close/>
                  </a:path>
                </a:pathLst>
              </a:custGeom>
              <a:solidFill>
                <a:srgbClr val="FFD0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3415;p87">
                <a:extLst>
                  <a:ext uri="{FF2B5EF4-FFF2-40B4-BE49-F238E27FC236}">
                    <a16:creationId xmlns:a16="http://schemas.microsoft.com/office/drawing/2014/main" id="{837C01C1-96BA-57AC-CFC5-24F7C80CDCA4}"/>
                  </a:ext>
                </a:extLst>
              </p:cNvPr>
              <p:cNvSpPr/>
              <p:nvPr/>
            </p:nvSpPr>
            <p:spPr>
              <a:xfrm rot="-4378014" flipH="1">
                <a:off x="4939840" y="3884533"/>
                <a:ext cx="56382" cy="1467226"/>
              </a:xfrm>
              <a:custGeom>
                <a:avLst/>
                <a:gdLst/>
                <a:ahLst/>
                <a:cxnLst/>
                <a:rect l="l" t="t" r="r" b="b"/>
                <a:pathLst>
                  <a:path w="2536" h="65994" extrusionOk="0">
                    <a:moveTo>
                      <a:pt x="724" y="1"/>
                    </a:moveTo>
                    <a:cubicBezTo>
                      <a:pt x="561" y="1"/>
                      <a:pt x="348" y="28"/>
                      <a:pt x="67" y="71"/>
                    </a:cubicBezTo>
                    <a:cubicBezTo>
                      <a:pt x="1" y="16149"/>
                      <a:pt x="1" y="49706"/>
                      <a:pt x="34" y="65818"/>
                    </a:cubicBezTo>
                    <a:cubicBezTo>
                      <a:pt x="480" y="65925"/>
                      <a:pt x="926" y="65994"/>
                      <a:pt x="1368" y="65994"/>
                    </a:cubicBezTo>
                    <a:cubicBezTo>
                      <a:pt x="1751" y="65994"/>
                      <a:pt x="2130" y="65942"/>
                      <a:pt x="2502" y="65818"/>
                    </a:cubicBezTo>
                    <a:cubicBezTo>
                      <a:pt x="2536" y="49706"/>
                      <a:pt x="2536" y="16082"/>
                      <a:pt x="2469" y="4"/>
                    </a:cubicBezTo>
                    <a:cubicBezTo>
                      <a:pt x="1535" y="4"/>
                      <a:pt x="1535" y="4"/>
                      <a:pt x="1535" y="805"/>
                    </a:cubicBezTo>
                    <a:cubicBezTo>
                      <a:pt x="1535" y="3740"/>
                      <a:pt x="1502" y="6675"/>
                      <a:pt x="1301" y="9611"/>
                    </a:cubicBezTo>
                    <a:cubicBezTo>
                      <a:pt x="1235" y="6742"/>
                      <a:pt x="1235" y="3873"/>
                      <a:pt x="1235" y="1005"/>
                    </a:cubicBezTo>
                    <a:cubicBezTo>
                      <a:pt x="1235" y="234"/>
                      <a:pt x="1198" y="1"/>
                      <a:pt x="7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3416;p87">
                <a:extLst>
                  <a:ext uri="{FF2B5EF4-FFF2-40B4-BE49-F238E27FC236}">
                    <a16:creationId xmlns:a16="http://schemas.microsoft.com/office/drawing/2014/main" id="{4A5427D7-8A3F-2CB2-4B35-5548B473F38D}"/>
                  </a:ext>
                </a:extLst>
              </p:cNvPr>
              <p:cNvSpPr/>
              <p:nvPr/>
            </p:nvSpPr>
            <p:spPr>
              <a:xfrm rot="-4378014" flipH="1">
                <a:off x="4488357" y="4402504"/>
                <a:ext cx="22" cy="152050"/>
              </a:xfrm>
              <a:custGeom>
                <a:avLst/>
                <a:gdLst/>
                <a:ahLst/>
                <a:cxnLst/>
                <a:rect l="l" t="t" r="r" b="b"/>
                <a:pathLst>
                  <a:path w="1" h="6839" extrusionOk="0">
                    <a:moveTo>
                      <a:pt x="1" y="0"/>
                    </a:moveTo>
                    <a:lnTo>
                      <a:pt x="1" y="0"/>
                    </a:lnTo>
                    <a:lnTo>
                      <a:pt x="1" y="6838"/>
                    </a:lnTo>
                    <a:lnTo>
                      <a:pt x="1" y="6838"/>
                    </a:lnTo>
                    <a:close/>
                  </a:path>
                </a:pathLst>
              </a:custGeom>
              <a:solidFill>
                <a:srgbClr val="8C501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3417;p87">
                <a:extLst>
                  <a:ext uri="{FF2B5EF4-FFF2-40B4-BE49-F238E27FC236}">
                    <a16:creationId xmlns:a16="http://schemas.microsoft.com/office/drawing/2014/main" id="{E124A11B-1B56-5EBD-47F4-B3C075786FE7}"/>
                  </a:ext>
                </a:extLst>
              </p:cNvPr>
              <p:cNvSpPr/>
              <p:nvPr/>
            </p:nvSpPr>
            <p:spPr>
              <a:xfrm rot="-4378014" flipH="1">
                <a:off x="2909707" y="3982230"/>
                <a:ext cx="36373" cy="31170"/>
              </a:xfrm>
              <a:custGeom>
                <a:avLst/>
                <a:gdLst/>
                <a:ahLst/>
                <a:cxnLst/>
                <a:rect l="l" t="t" r="r" b="b"/>
                <a:pathLst>
                  <a:path w="1636" h="1402" extrusionOk="0">
                    <a:moveTo>
                      <a:pt x="801" y="1"/>
                    </a:moveTo>
                    <a:cubicBezTo>
                      <a:pt x="368" y="1"/>
                      <a:pt x="1" y="234"/>
                      <a:pt x="34" y="701"/>
                    </a:cubicBezTo>
                    <a:cubicBezTo>
                      <a:pt x="34" y="1202"/>
                      <a:pt x="468" y="1368"/>
                      <a:pt x="901" y="1402"/>
                    </a:cubicBezTo>
                    <a:cubicBezTo>
                      <a:pt x="1335" y="1368"/>
                      <a:pt x="1635" y="1202"/>
                      <a:pt x="1635" y="735"/>
                    </a:cubicBezTo>
                    <a:cubicBezTo>
                      <a:pt x="1635" y="201"/>
                      <a:pt x="1268" y="1"/>
                      <a:pt x="801" y="1"/>
                    </a:cubicBezTo>
                    <a:close/>
                  </a:path>
                </a:pathLst>
              </a:custGeom>
              <a:solidFill>
                <a:srgbClr val="F020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3418;p87">
                <a:extLst>
                  <a:ext uri="{FF2B5EF4-FFF2-40B4-BE49-F238E27FC236}">
                    <a16:creationId xmlns:a16="http://schemas.microsoft.com/office/drawing/2014/main" id="{B6E74969-1F6A-A401-952D-2B63531EAD28}"/>
                  </a:ext>
                </a:extLst>
              </p:cNvPr>
              <p:cNvSpPr/>
              <p:nvPr/>
            </p:nvSpPr>
            <p:spPr>
              <a:xfrm rot="-9766733" flipH="1">
                <a:off x="2897449" y="4370158"/>
                <a:ext cx="2839287" cy="81698"/>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3419;p87">
                <a:extLst>
                  <a:ext uri="{FF2B5EF4-FFF2-40B4-BE49-F238E27FC236}">
                    <a16:creationId xmlns:a16="http://schemas.microsoft.com/office/drawing/2014/main" id="{5378FEE1-5FC0-9A35-28EE-5E9D1547E877}"/>
                  </a:ext>
                </a:extLst>
              </p:cNvPr>
              <p:cNvSpPr/>
              <p:nvPr/>
            </p:nvSpPr>
            <p:spPr>
              <a:xfrm rot="-4378014" flipH="1">
                <a:off x="4099368" y="4386308"/>
                <a:ext cx="185443" cy="75836"/>
              </a:xfrm>
              <a:custGeom>
                <a:avLst/>
                <a:gdLst/>
                <a:ahLst/>
                <a:cxnLst/>
                <a:rect l="l" t="t" r="r" b="b"/>
                <a:pathLst>
                  <a:path w="8341" h="3411" extrusionOk="0">
                    <a:moveTo>
                      <a:pt x="2436" y="0"/>
                    </a:moveTo>
                    <a:cubicBezTo>
                      <a:pt x="2169" y="0"/>
                      <a:pt x="1969" y="67"/>
                      <a:pt x="1802" y="334"/>
                    </a:cubicBezTo>
                    <a:cubicBezTo>
                      <a:pt x="1168" y="1268"/>
                      <a:pt x="568" y="2235"/>
                      <a:pt x="1" y="3369"/>
                    </a:cubicBezTo>
                    <a:cubicBezTo>
                      <a:pt x="831" y="3399"/>
                      <a:pt x="1653" y="3411"/>
                      <a:pt x="2470" y="3411"/>
                    </a:cubicBezTo>
                    <a:cubicBezTo>
                      <a:pt x="4441" y="3411"/>
                      <a:pt x="6383" y="3340"/>
                      <a:pt x="8340" y="3269"/>
                    </a:cubicBezTo>
                    <a:cubicBezTo>
                      <a:pt x="8040" y="2902"/>
                      <a:pt x="7673" y="2636"/>
                      <a:pt x="7306" y="2402"/>
                    </a:cubicBezTo>
                    <a:cubicBezTo>
                      <a:pt x="6472" y="1835"/>
                      <a:pt x="5538" y="1368"/>
                      <a:pt x="4771" y="701"/>
                    </a:cubicBezTo>
                    <a:cubicBezTo>
                      <a:pt x="4071" y="67"/>
                      <a:pt x="3270" y="34"/>
                      <a:pt x="2436" y="0"/>
                    </a:cubicBezTo>
                    <a:close/>
                  </a:path>
                </a:pathLst>
              </a:custGeom>
              <a:solidFill>
                <a:srgbClr val="FFD0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3420;p87">
                <a:extLst>
                  <a:ext uri="{FF2B5EF4-FFF2-40B4-BE49-F238E27FC236}">
                    <a16:creationId xmlns:a16="http://schemas.microsoft.com/office/drawing/2014/main" id="{837E2046-9348-39C0-C3A4-4E74BB299362}"/>
                  </a:ext>
                </a:extLst>
              </p:cNvPr>
              <p:cNvSpPr/>
              <p:nvPr/>
            </p:nvSpPr>
            <p:spPr>
              <a:xfrm rot="-4378014" flipH="1">
                <a:off x="2878014" y="3967865"/>
                <a:ext cx="95690" cy="60184"/>
              </a:xfrm>
              <a:custGeom>
                <a:avLst/>
                <a:gdLst/>
                <a:ahLst/>
                <a:cxnLst/>
                <a:rect l="l" t="t" r="r" b="b"/>
                <a:pathLst>
                  <a:path w="4304" h="2707" extrusionOk="0">
                    <a:moveTo>
                      <a:pt x="2018" y="0"/>
                    </a:moveTo>
                    <a:cubicBezTo>
                      <a:pt x="1412" y="0"/>
                      <a:pt x="807" y="27"/>
                      <a:pt x="201" y="105"/>
                    </a:cubicBezTo>
                    <a:cubicBezTo>
                      <a:pt x="101" y="972"/>
                      <a:pt x="1" y="1840"/>
                      <a:pt x="68" y="2707"/>
                    </a:cubicBezTo>
                    <a:lnTo>
                      <a:pt x="4304" y="2707"/>
                    </a:lnTo>
                    <a:cubicBezTo>
                      <a:pt x="4304" y="1806"/>
                      <a:pt x="4271" y="939"/>
                      <a:pt x="4104" y="72"/>
                    </a:cubicBezTo>
                    <a:cubicBezTo>
                      <a:pt x="3408" y="36"/>
                      <a:pt x="2713" y="0"/>
                      <a:pt x="2018" y="0"/>
                    </a:cubicBezTo>
                    <a:close/>
                  </a:path>
                </a:pathLst>
              </a:custGeom>
              <a:solidFill>
                <a:srgbClr val="FFD0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3421;p87">
                <a:extLst>
                  <a:ext uri="{FF2B5EF4-FFF2-40B4-BE49-F238E27FC236}">
                    <a16:creationId xmlns:a16="http://schemas.microsoft.com/office/drawing/2014/main" id="{B679AD8C-E362-4CD3-9D60-25681DC6DA02}"/>
                  </a:ext>
                </a:extLst>
              </p:cNvPr>
              <p:cNvSpPr/>
              <p:nvPr/>
            </p:nvSpPr>
            <p:spPr>
              <a:xfrm rot="-4378014" flipH="1">
                <a:off x="4172093" y="4275483"/>
                <a:ext cx="107562" cy="75391"/>
              </a:xfrm>
              <a:custGeom>
                <a:avLst/>
                <a:gdLst/>
                <a:ahLst/>
                <a:cxnLst/>
                <a:rect l="l" t="t" r="r" b="b"/>
                <a:pathLst>
                  <a:path w="4838" h="3391" extrusionOk="0">
                    <a:moveTo>
                      <a:pt x="4637" y="0"/>
                    </a:moveTo>
                    <a:cubicBezTo>
                      <a:pt x="3303" y="1268"/>
                      <a:pt x="1602" y="2002"/>
                      <a:pt x="1" y="3269"/>
                    </a:cubicBezTo>
                    <a:cubicBezTo>
                      <a:pt x="556" y="3359"/>
                      <a:pt x="1053" y="3391"/>
                      <a:pt x="1524" y="3391"/>
                    </a:cubicBezTo>
                    <a:cubicBezTo>
                      <a:pt x="1930" y="3391"/>
                      <a:pt x="2316" y="3367"/>
                      <a:pt x="2703" y="3336"/>
                    </a:cubicBezTo>
                    <a:cubicBezTo>
                      <a:pt x="2936" y="3336"/>
                      <a:pt x="3070" y="3136"/>
                      <a:pt x="3203" y="2936"/>
                    </a:cubicBezTo>
                    <a:cubicBezTo>
                      <a:pt x="3737" y="2035"/>
                      <a:pt x="4304" y="1101"/>
                      <a:pt x="4838" y="201"/>
                    </a:cubicBezTo>
                    <a:lnTo>
                      <a:pt x="4637" y="0"/>
                    </a:lnTo>
                    <a:close/>
                  </a:path>
                </a:pathLst>
              </a:custGeom>
              <a:solidFill>
                <a:srgbClr val="FFD0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3422;p87">
                <a:extLst>
                  <a:ext uri="{FF2B5EF4-FFF2-40B4-BE49-F238E27FC236}">
                    <a16:creationId xmlns:a16="http://schemas.microsoft.com/office/drawing/2014/main" id="{95B408B1-D24F-8DE5-4528-03A6F14E181D}"/>
                  </a:ext>
                </a:extLst>
              </p:cNvPr>
              <p:cNvSpPr/>
              <p:nvPr/>
            </p:nvSpPr>
            <p:spPr>
              <a:xfrm rot="-4378014" flipH="1">
                <a:off x="3557514" y="3592113"/>
                <a:ext cx="51936" cy="1205369"/>
              </a:xfrm>
              <a:custGeom>
                <a:avLst/>
                <a:gdLst/>
                <a:ahLst/>
                <a:cxnLst/>
                <a:rect l="l" t="t" r="r" b="b"/>
                <a:pathLst>
                  <a:path w="2336" h="54216" extrusionOk="0">
                    <a:moveTo>
                      <a:pt x="289" y="0"/>
                    </a:moveTo>
                    <a:cubicBezTo>
                      <a:pt x="202" y="0"/>
                      <a:pt x="106" y="8"/>
                      <a:pt x="1" y="22"/>
                    </a:cubicBezTo>
                    <a:lnTo>
                      <a:pt x="1" y="54027"/>
                    </a:lnTo>
                    <a:cubicBezTo>
                      <a:pt x="372" y="54156"/>
                      <a:pt x="735" y="54215"/>
                      <a:pt x="1101" y="54215"/>
                    </a:cubicBezTo>
                    <a:cubicBezTo>
                      <a:pt x="1493" y="54215"/>
                      <a:pt x="1889" y="54148"/>
                      <a:pt x="2303" y="54027"/>
                    </a:cubicBezTo>
                    <a:cubicBezTo>
                      <a:pt x="2303" y="53827"/>
                      <a:pt x="2336" y="53627"/>
                      <a:pt x="2336" y="53427"/>
                    </a:cubicBezTo>
                    <a:cubicBezTo>
                      <a:pt x="2336" y="38049"/>
                      <a:pt x="2303" y="16234"/>
                      <a:pt x="2303" y="856"/>
                    </a:cubicBezTo>
                    <a:cubicBezTo>
                      <a:pt x="2303" y="284"/>
                      <a:pt x="2274" y="75"/>
                      <a:pt x="1958" y="75"/>
                    </a:cubicBezTo>
                    <a:cubicBezTo>
                      <a:pt x="1795" y="75"/>
                      <a:pt x="1554" y="131"/>
                      <a:pt x="1202" y="222"/>
                    </a:cubicBezTo>
                    <a:lnTo>
                      <a:pt x="1202" y="21738"/>
                    </a:lnTo>
                    <a:lnTo>
                      <a:pt x="1002" y="21738"/>
                    </a:lnTo>
                    <a:cubicBezTo>
                      <a:pt x="1002" y="21471"/>
                      <a:pt x="1002" y="21204"/>
                      <a:pt x="1002" y="20937"/>
                    </a:cubicBezTo>
                    <a:cubicBezTo>
                      <a:pt x="1002" y="14266"/>
                      <a:pt x="1002" y="7594"/>
                      <a:pt x="1002" y="923"/>
                    </a:cubicBezTo>
                    <a:cubicBezTo>
                      <a:pt x="1002" y="266"/>
                      <a:pt x="806" y="0"/>
                      <a:pt x="2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3423;p87">
                <a:extLst>
                  <a:ext uri="{FF2B5EF4-FFF2-40B4-BE49-F238E27FC236}">
                    <a16:creationId xmlns:a16="http://schemas.microsoft.com/office/drawing/2014/main" id="{E414BDBF-0F3A-9795-9A35-9F8AD48C6919}"/>
                  </a:ext>
                </a:extLst>
              </p:cNvPr>
              <p:cNvSpPr/>
              <p:nvPr/>
            </p:nvSpPr>
            <p:spPr>
              <a:xfrm rot="-4378014" flipH="1">
                <a:off x="3764963" y="4097574"/>
                <a:ext cx="3735" cy="314460"/>
              </a:xfrm>
              <a:custGeom>
                <a:avLst/>
                <a:gdLst/>
                <a:ahLst/>
                <a:cxnLst/>
                <a:rect l="l" t="t" r="r" b="b"/>
                <a:pathLst>
                  <a:path w="168" h="14144" extrusionOk="0">
                    <a:moveTo>
                      <a:pt x="1" y="0"/>
                    </a:moveTo>
                    <a:lnTo>
                      <a:pt x="1" y="14144"/>
                    </a:lnTo>
                    <a:lnTo>
                      <a:pt x="167" y="14144"/>
                    </a:lnTo>
                    <a:lnTo>
                      <a:pt x="167"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3424;p87">
                <a:extLst>
                  <a:ext uri="{FF2B5EF4-FFF2-40B4-BE49-F238E27FC236}">
                    <a16:creationId xmlns:a16="http://schemas.microsoft.com/office/drawing/2014/main" id="{3E10D059-377A-A937-A014-804FFEF067D6}"/>
                  </a:ext>
                </a:extLst>
              </p:cNvPr>
              <p:cNvSpPr/>
              <p:nvPr/>
            </p:nvSpPr>
            <p:spPr>
              <a:xfrm rot="-4378014" flipH="1">
                <a:off x="3562334" y="4163233"/>
                <a:ext cx="2246" cy="60095"/>
              </a:xfrm>
              <a:custGeom>
                <a:avLst/>
                <a:gdLst/>
                <a:ahLst/>
                <a:cxnLst/>
                <a:rect l="l" t="t" r="r" b="b"/>
                <a:pathLst>
                  <a:path w="101" h="2703" extrusionOk="0">
                    <a:moveTo>
                      <a:pt x="100" y="0"/>
                    </a:moveTo>
                    <a:cubicBezTo>
                      <a:pt x="67" y="0"/>
                      <a:pt x="34" y="33"/>
                      <a:pt x="0" y="33"/>
                    </a:cubicBezTo>
                    <a:lnTo>
                      <a:pt x="0" y="2702"/>
                    </a:lnTo>
                    <a:lnTo>
                      <a:pt x="100" y="2702"/>
                    </a:lnTo>
                    <a:lnTo>
                      <a:pt x="100"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3425;p87">
                <a:extLst>
                  <a:ext uri="{FF2B5EF4-FFF2-40B4-BE49-F238E27FC236}">
                    <a16:creationId xmlns:a16="http://schemas.microsoft.com/office/drawing/2014/main" id="{A98A9974-70BF-8DEF-DFB1-0D9731A1562D}"/>
                  </a:ext>
                </a:extLst>
              </p:cNvPr>
              <p:cNvSpPr/>
              <p:nvPr/>
            </p:nvSpPr>
            <p:spPr>
              <a:xfrm rot="-4378014" flipH="1">
                <a:off x="4116349" y="4342824"/>
                <a:ext cx="11139" cy="43043"/>
              </a:xfrm>
              <a:custGeom>
                <a:avLst/>
                <a:gdLst/>
                <a:ahLst/>
                <a:cxnLst/>
                <a:rect l="l" t="t" r="r" b="b"/>
                <a:pathLst>
                  <a:path w="501" h="1936" extrusionOk="0">
                    <a:moveTo>
                      <a:pt x="200" y="1"/>
                    </a:moveTo>
                    <a:lnTo>
                      <a:pt x="200" y="1"/>
                    </a:lnTo>
                    <a:cubicBezTo>
                      <a:pt x="100" y="634"/>
                      <a:pt x="0" y="1301"/>
                      <a:pt x="267" y="1935"/>
                    </a:cubicBezTo>
                    <a:cubicBezTo>
                      <a:pt x="401" y="1268"/>
                      <a:pt x="501" y="634"/>
                      <a:pt x="20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3426;p87">
                <a:extLst>
                  <a:ext uri="{FF2B5EF4-FFF2-40B4-BE49-F238E27FC236}">
                    <a16:creationId xmlns:a16="http://schemas.microsoft.com/office/drawing/2014/main" id="{D5B87559-6F37-F380-3722-505D86DA13CF}"/>
                  </a:ext>
                </a:extLst>
              </p:cNvPr>
              <p:cNvSpPr/>
              <p:nvPr/>
            </p:nvSpPr>
            <p:spPr>
              <a:xfrm rot="-4378014" flipH="1">
                <a:off x="3834050" y="2564191"/>
                <a:ext cx="327088" cy="3500987"/>
              </a:xfrm>
              <a:custGeom>
                <a:avLst/>
                <a:gdLst/>
                <a:ahLst/>
                <a:cxnLst/>
                <a:rect l="l" t="t" r="r" b="b"/>
                <a:pathLst>
                  <a:path w="14712" h="157470" extrusionOk="0">
                    <a:moveTo>
                      <a:pt x="7339" y="2102"/>
                    </a:moveTo>
                    <a:cubicBezTo>
                      <a:pt x="9708" y="8206"/>
                      <a:pt x="10875" y="14411"/>
                      <a:pt x="12977" y="20482"/>
                    </a:cubicBezTo>
                    <a:cubicBezTo>
                      <a:pt x="12009" y="20348"/>
                      <a:pt x="11242" y="20048"/>
                      <a:pt x="10442" y="19748"/>
                    </a:cubicBezTo>
                    <a:cubicBezTo>
                      <a:pt x="10141" y="19648"/>
                      <a:pt x="10208" y="19414"/>
                      <a:pt x="10175" y="19214"/>
                    </a:cubicBezTo>
                    <a:cubicBezTo>
                      <a:pt x="9841" y="15645"/>
                      <a:pt x="9207" y="12143"/>
                      <a:pt x="8540" y="8640"/>
                    </a:cubicBezTo>
                    <a:cubicBezTo>
                      <a:pt x="8340" y="7539"/>
                      <a:pt x="8007" y="6472"/>
                      <a:pt x="7439" y="5471"/>
                    </a:cubicBezTo>
                    <a:cubicBezTo>
                      <a:pt x="7039" y="5571"/>
                      <a:pt x="7039" y="5938"/>
                      <a:pt x="6906" y="6172"/>
                    </a:cubicBezTo>
                    <a:cubicBezTo>
                      <a:pt x="6239" y="7573"/>
                      <a:pt x="6038" y="9074"/>
                      <a:pt x="5805" y="10575"/>
                    </a:cubicBezTo>
                    <a:cubicBezTo>
                      <a:pt x="5505" y="12710"/>
                      <a:pt x="4871" y="14811"/>
                      <a:pt x="4604" y="16946"/>
                    </a:cubicBezTo>
                    <a:cubicBezTo>
                      <a:pt x="4471" y="17847"/>
                      <a:pt x="4504" y="18747"/>
                      <a:pt x="4471" y="19648"/>
                    </a:cubicBezTo>
                    <a:cubicBezTo>
                      <a:pt x="3637" y="20015"/>
                      <a:pt x="2769" y="20315"/>
                      <a:pt x="1735" y="20482"/>
                    </a:cubicBezTo>
                    <a:cubicBezTo>
                      <a:pt x="3804" y="14411"/>
                      <a:pt x="5004" y="8206"/>
                      <a:pt x="7339" y="2102"/>
                    </a:cubicBezTo>
                    <a:close/>
                    <a:moveTo>
                      <a:pt x="7339" y="6872"/>
                    </a:moveTo>
                    <a:cubicBezTo>
                      <a:pt x="9041" y="12676"/>
                      <a:pt x="9341" y="18614"/>
                      <a:pt x="9341" y="24685"/>
                    </a:cubicBezTo>
                    <a:lnTo>
                      <a:pt x="5371" y="24685"/>
                    </a:lnTo>
                    <a:cubicBezTo>
                      <a:pt x="5371" y="18647"/>
                      <a:pt x="5672" y="12710"/>
                      <a:pt x="7339" y="6872"/>
                    </a:cubicBezTo>
                    <a:close/>
                    <a:moveTo>
                      <a:pt x="9207" y="25219"/>
                    </a:moveTo>
                    <a:cubicBezTo>
                      <a:pt x="9374" y="25519"/>
                      <a:pt x="9341" y="25786"/>
                      <a:pt x="9274" y="26119"/>
                    </a:cubicBezTo>
                    <a:lnTo>
                      <a:pt x="5438" y="26119"/>
                    </a:lnTo>
                    <a:cubicBezTo>
                      <a:pt x="5371" y="25819"/>
                      <a:pt x="5338" y="25519"/>
                      <a:pt x="5471" y="25219"/>
                    </a:cubicBezTo>
                    <a:cubicBezTo>
                      <a:pt x="6148" y="25255"/>
                      <a:pt x="6836" y="25282"/>
                      <a:pt x="7522" y="25282"/>
                    </a:cubicBezTo>
                    <a:cubicBezTo>
                      <a:pt x="8086" y="25282"/>
                      <a:pt x="8650" y="25264"/>
                      <a:pt x="9207" y="25219"/>
                    </a:cubicBezTo>
                    <a:close/>
                    <a:moveTo>
                      <a:pt x="7205" y="26849"/>
                    </a:moveTo>
                    <a:cubicBezTo>
                      <a:pt x="7900" y="26849"/>
                      <a:pt x="8594" y="26884"/>
                      <a:pt x="9307" y="26920"/>
                    </a:cubicBezTo>
                    <a:cubicBezTo>
                      <a:pt x="9441" y="27820"/>
                      <a:pt x="9474" y="28654"/>
                      <a:pt x="9508" y="29588"/>
                    </a:cubicBezTo>
                    <a:lnTo>
                      <a:pt x="5238" y="29588"/>
                    </a:lnTo>
                    <a:cubicBezTo>
                      <a:pt x="5171" y="28688"/>
                      <a:pt x="5271" y="27820"/>
                      <a:pt x="5371" y="26953"/>
                    </a:cubicBezTo>
                    <a:cubicBezTo>
                      <a:pt x="5992" y="26876"/>
                      <a:pt x="6599" y="26849"/>
                      <a:pt x="7205" y="26849"/>
                    </a:cubicBezTo>
                    <a:close/>
                    <a:moveTo>
                      <a:pt x="6493" y="31968"/>
                    </a:moveTo>
                    <a:cubicBezTo>
                      <a:pt x="7010" y="31968"/>
                      <a:pt x="7206" y="32234"/>
                      <a:pt x="7206" y="32891"/>
                    </a:cubicBezTo>
                    <a:cubicBezTo>
                      <a:pt x="7206" y="39562"/>
                      <a:pt x="7239" y="46234"/>
                      <a:pt x="7239" y="52905"/>
                    </a:cubicBezTo>
                    <a:cubicBezTo>
                      <a:pt x="7239" y="53172"/>
                      <a:pt x="7239" y="53439"/>
                      <a:pt x="7239" y="53706"/>
                    </a:cubicBezTo>
                    <a:lnTo>
                      <a:pt x="7406" y="53706"/>
                    </a:lnTo>
                    <a:lnTo>
                      <a:pt x="7406" y="32190"/>
                    </a:lnTo>
                    <a:cubicBezTo>
                      <a:pt x="7770" y="32099"/>
                      <a:pt x="8018" y="32043"/>
                      <a:pt x="8186" y="32043"/>
                    </a:cubicBezTo>
                    <a:cubicBezTo>
                      <a:pt x="8511" y="32043"/>
                      <a:pt x="8540" y="32253"/>
                      <a:pt x="8540" y="32824"/>
                    </a:cubicBezTo>
                    <a:cubicBezTo>
                      <a:pt x="8540" y="48202"/>
                      <a:pt x="8540" y="70017"/>
                      <a:pt x="8540" y="85395"/>
                    </a:cubicBezTo>
                    <a:cubicBezTo>
                      <a:pt x="8540" y="85595"/>
                      <a:pt x="8507" y="85795"/>
                      <a:pt x="8507" y="86029"/>
                    </a:cubicBezTo>
                    <a:cubicBezTo>
                      <a:pt x="8091" y="86133"/>
                      <a:pt x="7703" y="86192"/>
                      <a:pt x="7313" y="86192"/>
                    </a:cubicBezTo>
                    <a:cubicBezTo>
                      <a:pt x="6952" y="86192"/>
                      <a:pt x="6590" y="86141"/>
                      <a:pt x="6205" y="86029"/>
                    </a:cubicBezTo>
                    <a:lnTo>
                      <a:pt x="6205" y="31990"/>
                    </a:lnTo>
                    <a:cubicBezTo>
                      <a:pt x="6311" y="31976"/>
                      <a:pt x="6407" y="31968"/>
                      <a:pt x="6493" y="31968"/>
                    </a:cubicBezTo>
                    <a:close/>
                    <a:moveTo>
                      <a:pt x="6005" y="86563"/>
                    </a:moveTo>
                    <a:cubicBezTo>
                      <a:pt x="6072" y="86629"/>
                      <a:pt x="6139" y="86696"/>
                      <a:pt x="6205" y="86763"/>
                    </a:cubicBezTo>
                    <a:cubicBezTo>
                      <a:pt x="5638" y="87697"/>
                      <a:pt x="5104" y="88597"/>
                      <a:pt x="4537" y="89498"/>
                    </a:cubicBezTo>
                    <a:cubicBezTo>
                      <a:pt x="4437" y="89698"/>
                      <a:pt x="4271" y="89898"/>
                      <a:pt x="4037" y="89932"/>
                    </a:cubicBezTo>
                    <a:cubicBezTo>
                      <a:pt x="3697" y="89945"/>
                      <a:pt x="3356" y="89959"/>
                      <a:pt x="3004" y="89959"/>
                    </a:cubicBezTo>
                    <a:cubicBezTo>
                      <a:pt x="2494" y="89959"/>
                      <a:pt x="1961" y="89930"/>
                      <a:pt x="1368" y="89832"/>
                    </a:cubicBezTo>
                    <a:cubicBezTo>
                      <a:pt x="2936" y="88597"/>
                      <a:pt x="4637" y="87830"/>
                      <a:pt x="6005" y="86563"/>
                    </a:cubicBezTo>
                    <a:close/>
                    <a:moveTo>
                      <a:pt x="7239" y="86596"/>
                    </a:moveTo>
                    <a:cubicBezTo>
                      <a:pt x="8107" y="86596"/>
                      <a:pt x="8874" y="86629"/>
                      <a:pt x="9608" y="87263"/>
                    </a:cubicBezTo>
                    <a:cubicBezTo>
                      <a:pt x="10342" y="87930"/>
                      <a:pt x="11276" y="88397"/>
                      <a:pt x="12143" y="88964"/>
                    </a:cubicBezTo>
                    <a:cubicBezTo>
                      <a:pt x="12510" y="89198"/>
                      <a:pt x="12843" y="89465"/>
                      <a:pt x="13177" y="89832"/>
                    </a:cubicBezTo>
                    <a:cubicBezTo>
                      <a:pt x="11219" y="89902"/>
                      <a:pt x="9278" y="89973"/>
                      <a:pt x="7295" y="89973"/>
                    </a:cubicBezTo>
                    <a:cubicBezTo>
                      <a:pt x="6473" y="89973"/>
                      <a:pt x="5644" y="89961"/>
                      <a:pt x="4804" y="89932"/>
                    </a:cubicBezTo>
                    <a:cubicBezTo>
                      <a:pt x="5371" y="88797"/>
                      <a:pt x="5972" y="87830"/>
                      <a:pt x="6639" y="86896"/>
                    </a:cubicBezTo>
                    <a:cubicBezTo>
                      <a:pt x="6806" y="86663"/>
                      <a:pt x="7006" y="86596"/>
                      <a:pt x="7239" y="86596"/>
                    </a:cubicBezTo>
                    <a:close/>
                    <a:moveTo>
                      <a:pt x="6794" y="91210"/>
                    </a:moveTo>
                    <a:cubicBezTo>
                      <a:pt x="7268" y="91210"/>
                      <a:pt x="7306" y="91421"/>
                      <a:pt x="7306" y="92200"/>
                    </a:cubicBezTo>
                    <a:cubicBezTo>
                      <a:pt x="7339" y="95069"/>
                      <a:pt x="7339" y="97937"/>
                      <a:pt x="7373" y="100806"/>
                    </a:cubicBezTo>
                    <a:cubicBezTo>
                      <a:pt x="7573" y="97871"/>
                      <a:pt x="7606" y="94935"/>
                      <a:pt x="7606" y="92033"/>
                    </a:cubicBezTo>
                    <a:cubicBezTo>
                      <a:pt x="7606" y="91338"/>
                      <a:pt x="7629" y="91222"/>
                      <a:pt x="8158" y="91222"/>
                    </a:cubicBezTo>
                    <a:cubicBezTo>
                      <a:pt x="8264" y="91222"/>
                      <a:pt x="8390" y="91227"/>
                      <a:pt x="8540" y="91233"/>
                    </a:cubicBezTo>
                    <a:cubicBezTo>
                      <a:pt x="8640" y="107311"/>
                      <a:pt x="8607" y="141168"/>
                      <a:pt x="8574" y="157280"/>
                    </a:cubicBezTo>
                    <a:cubicBezTo>
                      <a:pt x="8201" y="157404"/>
                      <a:pt x="7829" y="157456"/>
                      <a:pt x="7451" y="157456"/>
                    </a:cubicBezTo>
                    <a:cubicBezTo>
                      <a:pt x="7014" y="157456"/>
                      <a:pt x="6569" y="157387"/>
                      <a:pt x="6105" y="157280"/>
                    </a:cubicBezTo>
                    <a:cubicBezTo>
                      <a:pt x="6072" y="141168"/>
                      <a:pt x="6072" y="107344"/>
                      <a:pt x="6172" y="91266"/>
                    </a:cubicBezTo>
                    <a:cubicBezTo>
                      <a:pt x="6436" y="91233"/>
                      <a:pt x="6638" y="91210"/>
                      <a:pt x="6794" y="91210"/>
                    </a:cubicBezTo>
                    <a:close/>
                    <a:moveTo>
                      <a:pt x="7306" y="1"/>
                    </a:moveTo>
                    <a:cubicBezTo>
                      <a:pt x="5705" y="4137"/>
                      <a:pt x="4337" y="8373"/>
                      <a:pt x="3136" y="12643"/>
                    </a:cubicBezTo>
                    <a:cubicBezTo>
                      <a:pt x="2403" y="15278"/>
                      <a:pt x="1802" y="17947"/>
                      <a:pt x="835" y="20549"/>
                    </a:cubicBezTo>
                    <a:cubicBezTo>
                      <a:pt x="735" y="20815"/>
                      <a:pt x="401" y="21116"/>
                      <a:pt x="735" y="21416"/>
                    </a:cubicBezTo>
                    <a:cubicBezTo>
                      <a:pt x="841" y="21523"/>
                      <a:pt x="959" y="21560"/>
                      <a:pt x="1081" y="21560"/>
                    </a:cubicBezTo>
                    <a:cubicBezTo>
                      <a:pt x="1263" y="21560"/>
                      <a:pt x="1455" y="21476"/>
                      <a:pt x="1635" y="21416"/>
                    </a:cubicBezTo>
                    <a:cubicBezTo>
                      <a:pt x="2636" y="21082"/>
                      <a:pt x="3603" y="20782"/>
                      <a:pt x="4704" y="20415"/>
                    </a:cubicBezTo>
                    <a:lnTo>
                      <a:pt x="4704" y="20415"/>
                    </a:lnTo>
                    <a:cubicBezTo>
                      <a:pt x="4337" y="23417"/>
                      <a:pt x="4671" y="26353"/>
                      <a:pt x="4304" y="29255"/>
                    </a:cubicBezTo>
                    <a:cubicBezTo>
                      <a:pt x="4170" y="30289"/>
                      <a:pt x="4304" y="30389"/>
                      <a:pt x="5405" y="30556"/>
                    </a:cubicBezTo>
                    <a:cubicBezTo>
                      <a:pt x="5405" y="30823"/>
                      <a:pt x="5405" y="31023"/>
                      <a:pt x="5405" y="31256"/>
                    </a:cubicBezTo>
                    <a:cubicBezTo>
                      <a:pt x="5405" y="47268"/>
                      <a:pt x="5438" y="69684"/>
                      <a:pt x="5438" y="85695"/>
                    </a:cubicBezTo>
                    <a:cubicBezTo>
                      <a:pt x="5438" y="86196"/>
                      <a:pt x="5271" y="86529"/>
                      <a:pt x="4838" y="86796"/>
                    </a:cubicBezTo>
                    <a:cubicBezTo>
                      <a:pt x="3403" y="87697"/>
                      <a:pt x="1969" y="88664"/>
                      <a:pt x="535" y="89598"/>
                    </a:cubicBezTo>
                    <a:cubicBezTo>
                      <a:pt x="301" y="89765"/>
                      <a:pt x="1" y="89832"/>
                      <a:pt x="34" y="90198"/>
                    </a:cubicBezTo>
                    <a:cubicBezTo>
                      <a:pt x="234" y="90465"/>
                      <a:pt x="501" y="90399"/>
                      <a:pt x="768" y="90432"/>
                    </a:cubicBezTo>
                    <a:cubicBezTo>
                      <a:pt x="1658" y="90521"/>
                      <a:pt x="2547" y="90565"/>
                      <a:pt x="3427" y="90565"/>
                    </a:cubicBezTo>
                    <a:cubicBezTo>
                      <a:pt x="3867" y="90565"/>
                      <a:pt x="4304" y="90554"/>
                      <a:pt x="4738" y="90532"/>
                    </a:cubicBezTo>
                    <a:cubicBezTo>
                      <a:pt x="4777" y="90530"/>
                      <a:pt x="4814" y="90529"/>
                      <a:pt x="4850" y="90529"/>
                    </a:cubicBezTo>
                    <a:cubicBezTo>
                      <a:pt x="5387" y="90529"/>
                      <a:pt x="5505" y="90767"/>
                      <a:pt x="5505" y="91299"/>
                    </a:cubicBezTo>
                    <a:cubicBezTo>
                      <a:pt x="5505" y="101640"/>
                      <a:pt x="5538" y="105543"/>
                      <a:pt x="5471" y="115884"/>
                    </a:cubicBezTo>
                    <a:cubicBezTo>
                      <a:pt x="5438" y="121221"/>
                      <a:pt x="5405" y="151909"/>
                      <a:pt x="5438" y="157280"/>
                    </a:cubicBezTo>
                    <a:cubicBezTo>
                      <a:pt x="5438" y="157410"/>
                      <a:pt x="5438" y="157457"/>
                      <a:pt x="5440" y="157457"/>
                    </a:cubicBezTo>
                    <a:cubicBezTo>
                      <a:pt x="5444" y="157457"/>
                      <a:pt x="5461" y="157120"/>
                      <a:pt x="5521" y="157120"/>
                    </a:cubicBezTo>
                    <a:cubicBezTo>
                      <a:pt x="5543" y="157120"/>
                      <a:pt x="5570" y="157163"/>
                      <a:pt x="5605" y="157280"/>
                    </a:cubicBezTo>
                    <a:cubicBezTo>
                      <a:pt x="6264" y="157390"/>
                      <a:pt x="6912" y="157469"/>
                      <a:pt x="7579" y="157469"/>
                    </a:cubicBezTo>
                    <a:cubicBezTo>
                      <a:pt x="8127" y="157469"/>
                      <a:pt x="8687" y="157415"/>
                      <a:pt x="9274" y="157280"/>
                    </a:cubicBezTo>
                    <a:cubicBezTo>
                      <a:pt x="9274" y="140801"/>
                      <a:pt x="9107" y="107144"/>
                      <a:pt x="9241" y="90565"/>
                    </a:cubicBezTo>
                    <a:cubicBezTo>
                      <a:pt x="9708" y="90549"/>
                      <a:pt x="10173" y="90547"/>
                      <a:pt x="10635" y="90547"/>
                    </a:cubicBezTo>
                    <a:cubicBezTo>
                      <a:pt x="10789" y="90547"/>
                      <a:pt x="10943" y="90547"/>
                      <a:pt x="11096" y="90547"/>
                    </a:cubicBezTo>
                    <a:cubicBezTo>
                      <a:pt x="12324" y="90547"/>
                      <a:pt x="13533" y="90532"/>
                      <a:pt x="14711" y="90265"/>
                    </a:cubicBezTo>
                    <a:cubicBezTo>
                      <a:pt x="14611" y="89832"/>
                      <a:pt x="14378" y="89731"/>
                      <a:pt x="14178" y="89598"/>
                    </a:cubicBezTo>
                    <a:cubicBezTo>
                      <a:pt x="12743" y="88664"/>
                      <a:pt x="11309" y="87697"/>
                      <a:pt x="9841" y="86763"/>
                    </a:cubicBezTo>
                    <a:cubicBezTo>
                      <a:pt x="9408" y="86496"/>
                      <a:pt x="9241" y="86196"/>
                      <a:pt x="9241" y="85662"/>
                    </a:cubicBezTo>
                    <a:cubicBezTo>
                      <a:pt x="9274" y="69717"/>
                      <a:pt x="9274" y="47301"/>
                      <a:pt x="9307" y="31323"/>
                    </a:cubicBezTo>
                    <a:cubicBezTo>
                      <a:pt x="9307" y="31056"/>
                      <a:pt x="9241" y="30756"/>
                      <a:pt x="9408" y="30522"/>
                    </a:cubicBezTo>
                    <a:cubicBezTo>
                      <a:pt x="10375" y="30422"/>
                      <a:pt x="10475" y="30289"/>
                      <a:pt x="10408" y="29288"/>
                    </a:cubicBezTo>
                    <a:cubicBezTo>
                      <a:pt x="10408" y="29188"/>
                      <a:pt x="10408" y="29055"/>
                      <a:pt x="10375" y="28921"/>
                    </a:cubicBezTo>
                    <a:cubicBezTo>
                      <a:pt x="10008" y="26119"/>
                      <a:pt x="10342" y="23284"/>
                      <a:pt x="10008" y="20415"/>
                    </a:cubicBezTo>
                    <a:lnTo>
                      <a:pt x="10008" y="20415"/>
                    </a:lnTo>
                    <a:cubicBezTo>
                      <a:pt x="11175" y="20782"/>
                      <a:pt x="12210" y="21149"/>
                      <a:pt x="13277" y="21483"/>
                    </a:cubicBezTo>
                    <a:cubicBezTo>
                      <a:pt x="13394" y="21516"/>
                      <a:pt x="13519" y="21549"/>
                      <a:pt x="13644" y="21549"/>
                    </a:cubicBezTo>
                    <a:cubicBezTo>
                      <a:pt x="13769" y="21549"/>
                      <a:pt x="13894" y="21516"/>
                      <a:pt x="14011" y="21416"/>
                    </a:cubicBezTo>
                    <a:cubicBezTo>
                      <a:pt x="14211" y="21182"/>
                      <a:pt x="14044" y="20949"/>
                      <a:pt x="13944" y="20715"/>
                    </a:cubicBezTo>
                    <a:cubicBezTo>
                      <a:pt x="13444" y="19314"/>
                      <a:pt x="12943" y="17913"/>
                      <a:pt x="12576" y="16446"/>
                    </a:cubicBezTo>
                    <a:cubicBezTo>
                      <a:pt x="11175" y="10975"/>
                      <a:pt x="9508" y="5571"/>
                      <a:pt x="7506" y="234"/>
                    </a:cubicBezTo>
                    <a:cubicBezTo>
                      <a:pt x="7473" y="134"/>
                      <a:pt x="7473" y="1"/>
                      <a:pt x="730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566" name="Google Shape;566;p42"/>
          <p:cNvSpPr/>
          <p:nvPr/>
        </p:nvSpPr>
        <p:spPr>
          <a:xfrm rot="5400000">
            <a:off x="-742030" y="-2274602"/>
            <a:ext cx="779630" cy="839197"/>
          </a:xfrm>
          <a:custGeom>
            <a:avLst/>
            <a:gdLst/>
            <a:ahLst/>
            <a:cxnLst/>
            <a:rect l="l" t="t" r="r" b="b"/>
            <a:pathLst>
              <a:path w="25591" h="27544" extrusionOk="0">
                <a:moveTo>
                  <a:pt x="14046" y="70"/>
                </a:moveTo>
                <a:cubicBezTo>
                  <a:pt x="11186" y="-321"/>
                  <a:pt x="8318" y="1001"/>
                  <a:pt x="6315" y="1873"/>
                </a:cubicBezTo>
                <a:cubicBezTo>
                  <a:pt x="4312" y="2745"/>
                  <a:pt x="3013" y="4080"/>
                  <a:pt x="2029" y="5302"/>
                </a:cubicBezTo>
                <a:cubicBezTo>
                  <a:pt x="1045" y="6524"/>
                  <a:pt x="728" y="7683"/>
                  <a:pt x="410" y="9207"/>
                </a:cubicBezTo>
                <a:cubicBezTo>
                  <a:pt x="93" y="10731"/>
                  <a:pt x="-162" y="12541"/>
                  <a:pt x="124" y="14446"/>
                </a:cubicBezTo>
                <a:cubicBezTo>
                  <a:pt x="410" y="16351"/>
                  <a:pt x="330" y="18462"/>
                  <a:pt x="2124" y="20637"/>
                </a:cubicBezTo>
                <a:cubicBezTo>
                  <a:pt x="3918" y="22812"/>
                  <a:pt x="7486" y="27058"/>
                  <a:pt x="10887" y="27495"/>
                </a:cubicBezTo>
                <a:cubicBezTo>
                  <a:pt x="14288" y="27932"/>
                  <a:pt x="20087" y="25355"/>
                  <a:pt x="22532" y="23259"/>
                </a:cubicBezTo>
                <a:cubicBezTo>
                  <a:pt x="24977" y="21164"/>
                  <a:pt x="25399" y="18096"/>
                  <a:pt x="25556" y="14922"/>
                </a:cubicBezTo>
                <a:cubicBezTo>
                  <a:pt x="25713" y="11748"/>
                  <a:pt x="25392" y="6692"/>
                  <a:pt x="23474" y="4217"/>
                </a:cubicBezTo>
                <a:cubicBezTo>
                  <a:pt x="21556" y="1742"/>
                  <a:pt x="16906" y="461"/>
                  <a:pt x="14046" y="70"/>
                </a:cubicBezTo>
                <a:close/>
              </a:path>
            </a:pathLst>
          </a:custGeom>
          <a:solidFill>
            <a:schemeClr val="accent6"/>
          </a:solidFill>
          <a:ln>
            <a:noFill/>
          </a:ln>
        </p:spPr>
      </p:sp>
      <p:sp>
        <p:nvSpPr>
          <p:cNvPr id="576" name="Google Shape;576;p42"/>
          <p:cNvSpPr txBox="1">
            <a:spLocks noGrp="1"/>
          </p:cNvSpPr>
          <p:nvPr>
            <p:ph type="title"/>
          </p:nvPr>
        </p:nvSpPr>
        <p:spPr>
          <a:xfrm>
            <a:off x="-796766" y="-2108671"/>
            <a:ext cx="848700" cy="467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01</a:t>
            </a:r>
            <a:endParaRPr dirty="0"/>
          </a:p>
        </p:txBody>
      </p:sp>
      <p:sp>
        <p:nvSpPr>
          <p:cNvPr id="580" name="Google Shape;580;p42"/>
          <p:cNvSpPr/>
          <p:nvPr/>
        </p:nvSpPr>
        <p:spPr>
          <a:xfrm>
            <a:off x="619623" y="734983"/>
            <a:ext cx="2350" cy="4350"/>
          </a:xfrm>
          <a:custGeom>
            <a:avLst/>
            <a:gdLst/>
            <a:ahLst/>
            <a:cxnLst/>
            <a:rect l="l" t="t" r="r" b="b"/>
            <a:pathLst>
              <a:path w="94" h="174" extrusionOk="0">
                <a:moveTo>
                  <a:pt x="94" y="174"/>
                </a:moveTo>
                <a:cubicBezTo>
                  <a:pt x="67" y="107"/>
                  <a:pt x="81" y="1"/>
                  <a:pt x="1" y="1"/>
                </a:cubicBezTo>
                <a:cubicBezTo>
                  <a:pt x="27" y="67"/>
                  <a:pt x="1" y="174"/>
                  <a:pt x="94" y="174"/>
                </a:cubicBezTo>
                <a:close/>
              </a:path>
            </a:pathLst>
          </a:custGeom>
          <a:solidFill>
            <a:srgbClr val="F89D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64;p42">
            <a:extLst>
              <a:ext uri="{FF2B5EF4-FFF2-40B4-BE49-F238E27FC236}">
                <a16:creationId xmlns:a16="http://schemas.microsoft.com/office/drawing/2014/main" id="{68AC93B7-3E77-BBBA-E9A5-34080F921CC1}"/>
              </a:ext>
            </a:extLst>
          </p:cNvPr>
          <p:cNvSpPr/>
          <p:nvPr/>
        </p:nvSpPr>
        <p:spPr>
          <a:xfrm rot="-6299992">
            <a:off x="10517077" y="-1650216"/>
            <a:ext cx="779644" cy="839210"/>
          </a:xfrm>
          <a:custGeom>
            <a:avLst/>
            <a:gdLst/>
            <a:ahLst/>
            <a:cxnLst/>
            <a:rect l="l" t="t" r="r" b="b"/>
            <a:pathLst>
              <a:path w="25591" h="27544" extrusionOk="0">
                <a:moveTo>
                  <a:pt x="14046" y="70"/>
                </a:moveTo>
                <a:cubicBezTo>
                  <a:pt x="11186" y="-321"/>
                  <a:pt x="8318" y="1001"/>
                  <a:pt x="6315" y="1873"/>
                </a:cubicBezTo>
                <a:cubicBezTo>
                  <a:pt x="4312" y="2745"/>
                  <a:pt x="3013" y="4080"/>
                  <a:pt x="2029" y="5302"/>
                </a:cubicBezTo>
                <a:cubicBezTo>
                  <a:pt x="1045" y="6524"/>
                  <a:pt x="728" y="7683"/>
                  <a:pt x="410" y="9207"/>
                </a:cubicBezTo>
                <a:cubicBezTo>
                  <a:pt x="93" y="10731"/>
                  <a:pt x="-162" y="12541"/>
                  <a:pt x="124" y="14446"/>
                </a:cubicBezTo>
                <a:cubicBezTo>
                  <a:pt x="410" y="16351"/>
                  <a:pt x="330" y="18462"/>
                  <a:pt x="2124" y="20637"/>
                </a:cubicBezTo>
                <a:cubicBezTo>
                  <a:pt x="3918" y="22812"/>
                  <a:pt x="7486" y="27058"/>
                  <a:pt x="10887" y="27495"/>
                </a:cubicBezTo>
                <a:cubicBezTo>
                  <a:pt x="14288" y="27932"/>
                  <a:pt x="20087" y="25355"/>
                  <a:pt x="22532" y="23259"/>
                </a:cubicBezTo>
                <a:cubicBezTo>
                  <a:pt x="24977" y="21164"/>
                  <a:pt x="25399" y="18096"/>
                  <a:pt x="25556" y="14922"/>
                </a:cubicBezTo>
                <a:cubicBezTo>
                  <a:pt x="25713" y="11748"/>
                  <a:pt x="25392" y="6692"/>
                  <a:pt x="23474" y="4217"/>
                </a:cubicBezTo>
                <a:cubicBezTo>
                  <a:pt x="21556" y="1742"/>
                  <a:pt x="16906" y="461"/>
                  <a:pt x="14046" y="70"/>
                </a:cubicBezTo>
                <a:close/>
              </a:path>
            </a:pathLst>
          </a:custGeom>
          <a:solidFill>
            <a:schemeClr val="accent6"/>
          </a:solidFill>
          <a:ln>
            <a:noFill/>
          </a:ln>
        </p:spPr>
      </p:sp>
      <p:sp>
        <p:nvSpPr>
          <p:cNvPr id="528" name="Google Shape;567;p42">
            <a:extLst>
              <a:ext uri="{FF2B5EF4-FFF2-40B4-BE49-F238E27FC236}">
                <a16:creationId xmlns:a16="http://schemas.microsoft.com/office/drawing/2014/main" id="{42CF5A2E-8F45-22CF-45C1-2059116B9E82}"/>
              </a:ext>
            </a:extLst>
          </p:cNvPr>
          <p:cNvSpPr txBox="1">
            <a:spLocks/>
          </p:cNvSpPr>
          <p:nvPr/>
        </p:nvSpPr>
        <p:spPr>
          <a:xfrm>
            <a:off x="9057478" y="-802042"/>
            <a:ext cx="3672000" cy="2925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ctr" rtl="0">
              <a:lnSpc>
                <a:spcPct val="100000"/>
              </a:lnSpc>
              <a:spcBef>
                <a:spcPts val="0"/>
              </a:spcBef>
              <a:spcAft>
                <a:spcPts val="0"/>
              </a:spcAft>
              <a:buClr>
                <a:schemeClr val="dk1"/>
              </a:buClr>
              <a:buSzPts val="2100"/>
              <a:buFont typeface="Blinker SemiBold"/>
              <a:buNone/>
              <a:defRPr sz="2000" b="0" i="0" u="none" strike="noStrike" cap="none">
                <a:solidFill>
                  <a:schemeClr val="dk1"/>
                </a:solidFill>
                <a:latin typeface="Rakkas"/>
                <a:ea typeface="Rakkas"/>
                <a:cs typeface="Rakkas"/>
                <a:sym typeface="Rakkas"/>
              </a:defRPr>
            </a:lvl1pPr>
            <a:lvl2pPr marL="914400" marR="0" lvl="1" indent="-317500" algn="ctr" rtl="0">
              <a:lnSpc>
                <a:spcPct val="100000"/>
              </a:lnSpc>
              <a:spcBef>
                <a:spcPts val="0"/>
              </a:spcBef>
              <a:spcAft>
                <a:spcPts val="0"/>
              </a:spcAft>
              <a:buClr>
                <a:schemeClr val="dk1"/>
              </a:buClr>
              <a:buSzPts val="2100"/>
              <a:buFont typeface="Blinker SemiBold"/>
              <a:buNone/>
              <a:defRPr sz="2100" b="0" i="0" u="none" strike="noStrike" cap="none">
                <a:solidFill>
                  <a:schemeClr val="dk1"/>
                </a:solidFill>
                <a:latin typeface="Blinker SemiBold"/>
                <a:ea typeface="Blinker SemiBold"/>
                <a:cs typeface="Blinker SemiBold"/>
                <a:sym typeface="Blinker SemiBold"/>
              </a:defRPr>
            </a:lvl2pPr>
            <a:lvl3pPr marL="1371600" marR="0" lvl="2" indent="-317500" algn="ctr" rtl="0">
              <a:lnSpc>
                <a:spcPct val="100000"/>
              </a:lnSpc>
              <a:spcBef>
                <a:spcPts val="0"/>
              </a:spcBef>
              <a:spcAft>
                <a:spcPts val="0"/>
              </a:spcAft>
              <a:buClr>
                <a:schemeClr val="dk1"/>
              </a:buClr>
              <a:buSzPts val="2100"/>
              <a:buFont typeface="Blinker SemiBold"/>
              <a:buNone/>
              <a:defRPr sz="2100" b="0" i="0" u="none" strike="noStrike" cap="none">
                <a:solidFill>
                  <a:schemeClr val="dk1"/>
                </a:solidFill>
                <a:latin typeface="Blinker SemiBold"/>
                <a:ea typeface="Blinker SemiBold"/>
                <a:cs typeface="Blinker SemiBold"/>
                <a:sym typeface="Blinker SemiBold"/>
              </a:defRPr>
            </a:lvl3pPr>
            <a:lvl4pPr marL="1828800" marR="0" lvl="3" indent="-317500" algn="ctr" rtl="0">
              <a:lnSpc>
                <a:spcPct val="100000"/>
              </a:lnSpc>
              <a:spcBef>
                <a:spcPts val="0"/>
              </a:spcBef>
              <a:spcAft>
                <a:spcPts val="0"/>
              </a:spcAft>
              <a:buClr>
                <a:schemeClr val="dk1"/>
              </a:buClr>
              <a:buSzPts val="2100"/>
              <a:buFont typeface="Blinker SemiBold"/>
              <a:buNone/>
              <a:defRPr sz="2100" b="0" i="0" u="none" strike="noStrike" cap="none">
                <a:solidFill>
                  <a:schemeClr val="dk1"/>
                </a:solidFill>
                <a:latin typeface="Blinker SemiBold"/>
                <a:ea typeface="Blinker SemiBold"/>
                <a:cs typeface="Blinker SemiBold"/>
                <a:sym typeface="Blinker SemiBold"/>
              </a:defRPr>
            </a:lvl4pPr>
            <a:lvl5pPr marL="2286000" marR="0" lvl="4" indent="-317500" algn="ctr" rtl="0">
              <a:lnSpc>
                <a:spcPct val="100000"/>
              </a:lnSpc>
              <a:spcBef>
                <a:spcPts val="0"/>
              </a:spcBef>
              <a:spcAft>
                <a:spcPts val="0"/>
              </a:spcAft>
              <a:buClr>
                <a:schemeClr val="dk1"/>
              </a:buClr>
              <a:buSzPts val="2100"/>
              <a:buFont typeface="Blinker SemiBold"/>
              <a:buNone/>
              <a:defRPr sz="2100" b="0" i="0" u="none" strike="noStrike" cap="none">
                <a:solidFill>
                  <a:schemeClr val="dk1"/>
                </a:solidFill>
                <a:latin typeface="Blinker SemiBold"/>
                <a:ea typeface="Blinker SemiBold"/>
                <a:cs typeface="Blinker SemiBold"/>
                <a:sym typeface="Blinker SemiBold"/>
              </a:defRPr>
            </a:lvl5pPr>
            <a:lvl6pPr marL="2743200" marR="0" lvl="5" indent="-317500" algn="ctr" rtl="0">
              <a:lnSpc>
                <a:spcPct val="100000"/>
              </a:lnSpc>
              <a:spcBef>
                <a:spcPts val="0"/>
              </a:spcBef>
              <a:spcAft>
                <a:spcPts val="0"/>
              </a:spcAft>
              <a:buClr>
                <a:schemeClr val="dk1"/>
              </a:buClr>
              <a:buSzPts val="2100"/>
              <a:buFont typeface="Blinker SemiBold"/>
              <a:buNone/>
              <a:defRPr sz="2100" b="0" i="0" u="none" strike="noStrike" cap="none">
                <a:solidFill>
                  <a:schemeClr val="dk1"/>
                </a:solidFill>
                <a:latin typeface="Blinker SemiBold"/>
                <a:ea typeface="Blinker SemiBold"/>
                <a:cs typeface="Blinker SemiBold"/>
                <a:sym typeface="Blinker SemiBold"/>
              </a:defRPr>
            </a:lvl6pPr>
            <a:lvl7pPr marL="3200400" marR="0" lvl="6" indent="-317500" algn="ctr" rtl="0">
              <a:lnSpc>
                <a:spcPct val="100000"/>
              </a:lnSpc>
              <a:spcBef>
                <a:spcPts val="0"/>
              </a:spcBef>
              <a:spcAft>
                <a:spcPts val="0"/>
              </a:spcAft>
              <a:buClr>
                <a:schemeClr val="dk1"/>
              </a:buClr>
              <a:buSzPts val="2100"/>
              <a:buFont typeface="Blinker SemiBold"/>
              <a:buNone/>
              <a:defRPr sz="2100" b="0" i="0" u="none" strike="noStrike" cap="none">
                <a:solidFill>
                  <a:schemeClr val="dk1"/>
                </a:solidFill>
                <a:latin typeface="Blinker SemiBold"/>
                <a:ea typeface="Blinker SemiBold"/>
                <a:cs typeface="Blinker SemiBold"/>
                <a:sym typeface="Blinker SemiBold"/>
              </a:defRPr>
            </a:lvl7pPr>
            <a:lvl8pPr marL="3657600" marR="0" lvl="7" indent="-317500" algn="ctr" rtl="0">
              <a:lnSpc>
                <a:spcPct val="100000"/>
              </a:lnSpc>
              <a:spcBef>
                <a:spcPts val="0"/>
              </a:spcBef>
              <a:spcAft>
                <a:spcPts val="0"/>
              </a:spcAft>
              <a:buClr>
                <a:schemeClr val="dk1"/>
              </a:buClr>
              <a:buSzPts val="2100"/>
              <a:buFont typeface="Blinker SemiBold"/>
              <a:buNone/>
              <a:defRPr sz="2100" b="0" i="0" u="none" strike="noStrike" cap="none">
                <a:solidFill>
                  <a:schemeClr val="dk1"/>
                </a:solidFill>
                <a:latin typeface="Blinker SemiBold"/>
                <a:ea typeface="Blinker SemiBold"/>
                <a:cs typeface="Blinker SemiBold"/>
                <a:sym typeface="Blinker SemiBold"/>
              </a:defRPr>
            </a:lvl8pPr>
            <a:lvl9pPr marL="4114800" marR="0" lvl="8" indent="-317500" algn="ctr" rtl="0">
              <a:lnSpc>
                <a:spcPct val="100000"/>
              </a:lnSpc>
              <a:spcBef>
                <a:spcPts val="0"/>
              </a:spcBef>
              <a:spcAft>
                <a:spcPts val="0"/>
              </a:spcAft>
              <a:buClr>
                <a:schemeClr val="dk1"/>
              </a:buClr>
              <a:buSzPts val="2100"/>
              <a:buFont typeface="Blinker SemiBold"/>
              <a:buNone/>
              <a:defRPr sz="2100" b="0" i="0" u="none" strike="noStrike" cap="none">
                <a:solidFill>
                  <a:schemeClr val="dk1"/>
                </a:solidFill>
                <a:latin typeface="Blinker SemiBold"/>
                <a:ea typeface="Blinker SemiBold"/>
                <a:cs typeface="Blinker SemiBold"/>
                <a:sym typeface="Blinker SemiBold"/>
              </a:defRPr>
            </a:lvl9pPr>
          </a:lstStyle>
          <a:p>
            <a:pPr marL="0" indent="0"/>
            <a:r>
              <a:rPr lang="it-IT"/>
              <a:t>Stupor Mundi</a:t>
            </a:r>
            <a:endParaRPr lang="it-IT" dirty="0"/>
          </a:p>
        </p:txBody>
      </p:sp>
      <p:sp>
        <p:nvSpPr>
          <p:cNvPr id="529" name="Google Shape;573;p42">
            <a:extLst>
              <a:ext uri="{FF2B5EF4-FFF2-40B4-BE49-F238E27FC236}">
                <a16:creationId xmlns:a16="http://schemas.microsoft.com/office/drawing/2014/main" id="{8BBB90D8-33D3-06C3-9304-B298D1AB01EB}"/>
              </a:ext>
            </a:extLst>
          </p:cNvPr>
          <p:cNvSpPr txBox="1">
            <a:spLocks/>
          </p:cNvSpPr>
          <p:nvPr/>
        </p:nvSpPr>
        <p:spPr>
          <a:xfrm>
            <a:off x="9057490" y="-491812"/>
            <a:ext cx="3672000" cy="3606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ctr" rtl="0">
              <a:lnSpc>
                <a:spcPct val="100000"/>
              </a:lnSpc>
              <a:spcBef>
                <a:spcPts val="0"/>
              </a:spcBef>
              <a:spcAft>
                <a:spcPts val="0"/>
              </a:spcAft>
              <a:buClr>
                <a:schemeClr val="dk2"/>
              </a:buClr>
              <a:buSzPts val="1400"/>
              <a:buFont typeface="Alegreya Sans"/>
              <a:buNone/>
              <a:defRPr sz="1600" b="0" i="0" u="none" strike="noStrike" cap="none">
                <a:solidFill>
                  <a:schemeClr val="dk2"/>
                </a:solidFill>
                <a:latin typeface="Alegreya Sans"/>
                <a:ea typeface="Alegreya Sans"/>
                <a:cs typeface="Alegreya Sans"/>
                <a:sym typeface="Alegreya Sans"/>
              </a:defRPr>
            </a:lvl1pPr>
            <a:lvl2pPr marL="914400" marR="0" lvl="1" indent="-317500" algn="ctr" rtl="0">
              <a:lnSpc>
                <a:spcPct val="100000"/>
              </a:lnSpc>
              <a:spcBef>
                <a:spcPts val="0"/>
              </a:spcBef>
              <a:spcAft>
                <a:spcPts val="0"/>
              </a:spcAft>
              <a:buClr>
                <a:schemeClr val="dk2"/>
              </a:buClr>
              <a:buSzPts val="1800"/>
              <a:buFont typeface="Alegreya Sans"/>
              <a:buNone/>
              <a:defRPr sz="1800" b="0" i="0" u="none" strike="noStrike" cap="none">
                <a:solidFill>
                  <a:schemeClr val="dk2"/>
                </a:solidFill>
                <a:latin typeface="Alegreya Sans"/>
                <a:ea typeface="Alegreya Sans"/>
                <a:cs typeface="Alegreya Sans"/>
                <a:sym typeface="Alegreya Sans"/>
              </a:defRPr>
            </a:lvl2pPr>
            <a:lvl3pPr marL="1371600" marR="0" lvl="2" indent="-317500" algn="ctr" rtl="0">
              <a:lnSpc>
                <a:spcPct val="100000"/>
              </a:lnSpc>
              <a:spcBef>
                <a:spcPts val="0"/>
              </a:spcBef>
              <a:spcAft>
                <a:spcPts val="0"/>
              </a:spcAft>
              <a:buClr>
                <a:schemeClr val="dk2"/>
              </a:buClr>
              <a:buSzPts val="1800"/>
              <a:buFont typeface="Alegreya Sans"/>
              <a:buNone/>
              <a:defRPr sz="1800" b="0" i="0" u="none" strike="noStrike" cap="none">
                <a:solidFill>
                  <a:schemeClr val="dk2"/>
                </a:solidFill>
                <a:latin typeface="Alegreya Sans"/>
                <a:ea typeface="Alegreya Sans"/>
                <a:cs typeface="Alegreya Sans"/>
                <a:sym typeface="Alegreya Sans"/>
              </a:defRPr>
            </a:lvl3pPr>
            <a:lvl4pPr marL="1828800" marR="0" lvl="3" indent="-317500" algn="ctr" rtl="0">
              <a:lnSpc>
                <a:spcPct val="100000"/>
              </a:lnSpc>
              <a:spcBef>
                <a:spcPts val="0"/>
              </a:spcBef>
              <a:spcAft>
                <a:spcPts val="0"/>
              </a:spcAft>
              <a:buClr>
                <a:schemeClr val="dk2"/>
              </a:buClr>
              <a:buSzPts val="1800"/>
              <a:buFont typeface="Alegreya Sans"/>
              <a:buNone/>
              <a:defRPr sz="1800" b="0" i="0" u="none" strike="noStrike" cap="none">
                <a:solidFill>
                  <a:schemeClr val="dk2"/>
                </a:solidFill>
                <a:latin typeface="Alegreya Sans"/>
                <a:ea typeface="Alegreya Sans"/>
                <a:cs typeface="Alegreya Sans"/>
                <a:sym typeface="Alegreya Sans"/>
              </a:defRPr>
            </a:lvl4pPr>
            <a:lvl5pPr marL="2286000" marR="0" lvl="4" indent="-317500" algn="ctr" rtl="0">
              <a:lnSpc>
                <a:spcPct val="100000"/>
              </a:lnSpc>
              <a:spcBef>
                <a:spcPts val="0"/>
              </a:spcBef>
              <a:spcAft>
                <a:spcPts val="0"/>
              </a:spcAft>
              <a:buClr>
                <a:schemeClr val="dk2"/>
              </a:buClr>
              <a:buSzPts val="1800"/>
              <a:buFont typeface="Alegreya Sans"/>
              <a:buNone/>
              <a:defRPr sz="1800" b="0" i="0" u="none" strike="noStrike" cap="none">
                <a:solidFill>
                  <a:schemeClr val="dk2"/>
                </a:solidFill>
                <a:latin typeface="Alegreya Sans"/>
                <a:ea typeface="Alegreya Sans"/>
                <a:cs typeface="Alegreya Sans"/>
                <a:sym typeface="Alegreya Sans"/>
              </a:defRPr>
            </a:lvl5pPr>
            <a:lvl6pPr marL="2743200" marR="0" lvl="5" indent="-317500" algn="ctr" rtl="0">
              <a:lnSpc>
                <a:spcPct val="100000"/>
              </a:lnSpc>
              <a:spcBef>
                <a:spcPts val="0"/>
              </a:spcBef>
              <a:spcAft>
                <a:spcPts val="0"/>
              </a:spcAft>
              <a:buClr>
                <a:schemeClr val="dk2"/>
              </a:buClr>
              <a:buSzPts val="1800"/>
              <a:buFont typeface="Alegreya Sans"/>
              <a:buNone/>
              <a:defRPr sz="1800" b="0" i="0" u="none" strike="noStrike" cap="none">
                <a:solidFill>
                  <a:schemeClr val="dk2"/>
                </a:solidFill>
                <a:latin typeface="Alegreya Sans"/>
                <a:ea typeface="Alegreya Sans"/>
                <a:cs typeface="Alegreya Sans"/>
                <a:sym typeface="Alegreya Sans"/>
              </a:defRPr>
            </a:lvl6pPr>
            <a:lvl7pPr marL="3200400" marR="0" lvl="6" indent="-317500" algn="ctr" rtl="0">
              <a:lnSpc>
                <a:spcPct val="100000"/>
              </a:lnSpc>
              <a:spcBef>
                <a:spcPts val="0"/>
              </a:spcBef>
              <a:spcAft>
                <a:spcPts val="0"/>
              </a:spcAft>
              <a:buClr>
                <a:schemeClr val="dk2"/>
              </a:buClr>
              <a:buSzPts val="1800"/>
              <a:buFont typeface="Alegreya Sans"/>
              <a:buNone/>
              <a:defRPr sz="1800" b="0" i="0" u="none" strike="noStrike" cap="none">
                <a:solidFill>
                  <a:schemeClr val="dk2"/>
                </a:solidFill>
                <a:latin typeface="Alegreya Sans"/>
                <a:ea typeface="Alegreya Sans"/>
                <a:cs typeface="Alegreya Sans"/>
                <a:sym typeface="Alegreya Sans"/>
              </a:defRPr>
            </a:lvl7pPr>
            <a:lvl8pPr marL="3657600" marR="0" lvl="7" indent="-317500" algn="ctr" rtl="0">
              <a:lnSpc>
                <a:spcPct val="100000"/>
              </a:lnSpc>
              <a:spcBef>
                <a:spcPts val="0"/>
              </a:spcBef>
              <a:spcAft>
                <a:spcPts val="0"/>
              </a:spcAft>
              <a:buClr>
                <a:schemeClr val="dk2"/>
              </a:buClr>
              <a:buSzPts val="1800"/>
              <a:buFont typeface="Alegreya Sans"/>
              <a:buNone/>
              <a:defRPr sz="1800" b="0" i="0" u="none" strike="noStrike" cap="none">
                <a:solidFill>
                  <a:schemeClr val="dk2"/>
                </a:solidFill>
                <a:latin typeface="Alegreya Sans"/>
                <a:ea typeface="Alegreya Sans"/>
                <a:cs typeface="Alegreya Sans"/>
                <a:sym typeface="Alegreya Sans"/>
              </a:defRPr>
            </a:lvl8pPr>
            <a:lvl9pPr marL="4114800" marR="0" lvl="8" indent="-317500" algn="ctr" rtl="0">
              <a:lnSpc>
                <a:spcPct val="100000"/>
              </a:lnSpc>
              <a:spcBef>
                <a:spcPts val="0"/>
              </a:spcBef>
              <a:spcAft>
                <a:spcPts val="0"/>
              </a:spcAft>
              <a:buClr>
                <a:schemeClr val="dk2"/>
              </a:buClr>
              <a:buSzPts val="1800"/>
              <a:buFont typeface="Alegreya Sans"/>
              <a:buNone/>
              <a:defRPr sz="1800" b="0" i="0" u="none" strike="noStrike" cap="none">
                <a:solidFill>
                  <a:schemeClr val="dk2"/>
                </a:solidFill>
                <a:latin typeface="Alegreya Sans"/>
                <a:ea typeface="Alegreya Sans"/>
                <a:cs typeface="Alegreya Sans"/>
                <a:sym typeface="Alegreya Sans"/>
              </a:defRPr>
            </a:lvl9pPr>
          </a:lstStyle>
          <a:p>
            <a:pPr marL="0" indent="0"/>
            <a:r>
              <a:rPr lang="it-IT"/>
              <a:t>Da dove deriva?</a:t>
            </a:r>
            <a:endParaRPr lang="it-IT" dirty="0"/>
          </a:p>
        </p:txBody>
      </p:sp>
      <p:sp>
        <p:nvSpPr>
          <p:cNvPr id="530" name="Google Shape;577;p42">
            <a:extLst>
              <a:ext uri="{FF2B5EF4-FFF2-40B4-BE49-F238E27FC236}">
                <a16:creationId xmlns:a16="http://schemas.microsoft.com/office/drawing/2014/main" id="{443B0579-C134-3645-BAC6-C8209F5AC507}"/>
              </a:ext>
            </a:extLst>
          </p:cNvPr>
          <p:cNvSpPr txBox="1">
            <a:spLocks/>
          </p:cNvSpPr>
          <p:nvPr/>
        </p:nvSpPr>
        <p:spPr>
          <a:xfrm>
            <a:off x="10469128" y="-1484278"/>
            <a:ext cx="848700" cy="4671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4800"/>
              <a:buFont typeface="Rakkas"/>
              <a:buNone/>
              <a:defRPr sz="4000" b="0" i="0" u="none" strike="noStrike" cap="none">
                <a:solidFill>
                  <a:schemeClr val="accent1"/>
                </a:solidFill>
                <a:latin typeface="Rakkas"/>
                <a:ea typeface="Rakkas"/>
                <a:cs typeface="Rakkas"/>
                <a:sym typeface="Rakkas"/>
              </a:defRPr>
            </a:lvl1pPr>
            <a:lvl2pPr marR="0" lvl="1" algn="ctr" rtl="0">
              <a:lnSpc>
                <a:spcPct val="100000"/>
              </a:lnSpc>
              <a:spcBef>
                <a:spcPts val="0"/>
              </a:spcBef>
              <a:spcAft>
                <a:spcPts val="0"/>
              </a:spcAft>
              <a:buClr>
                <a:schemeClr val="dk1"/>
              </a:buClr>
              <a:buSzPts val="4800"/>
              <a:buFont typeface="Rakkas"/>
              <a:buNone/>
              <a:defRPr sz="4800" b="0" i="0" u="none" strike="noStrike" cap="none">
                <a:solidFill>
                  <a:schemeClr val="dk1"/>
                </a:solidFill>
                <a:latin typeface="Rakkas"/>
                <a:ea typeface="Rakkas"/>
                <a:cs typeface="Rakkas"/>
                <a:sym typeface="Rakkas"/>
              </a:defRPr>
            </a:lvl2pPr>
            <a:lvl3pPr marR="0" lvl="2" algn="ctr" rtl="0">
              <a:lnSpc>
                <a:spcPct val="100000"/>
              </a:lnSpc>
              <a:spcBef>
                <a:spcPts val="0"/>
              </a:spcBef>
              <a:spcAft>
                <a:spcPts val="0"/>
              </a:spcAft>
              <a:buClr>
                <a:schemeClr val="dk1"/>
              </a:buClr>
              <a:buSzPts val="4800"/>
              <a:buFont typeface="Rakkas"/>
              <a:buNone/>
              <a:defRPr sz="4800" b="0" i="0" u="none" strike="noStrike" cap="none">
                <a:solidFill>
                  <a:schemeClr val="dk1"/>
                </a:solidFill>
                <a:latin typeface="Rakkas"/>
                <a:ea typeface="Rakkas"/>
                <a:cs typeface="Rakkas"/>
                <a:sym typeface="Rakkas"/>
              </a:defRPr>
            </a:lvl3pPr>
            <a:lvl4pPr marR="0" lvl="3" algn="ctr" rtl="0">
              <a:lnSpc>
                <a:spcPct val="100000"/>
              </a:lnSpc>
              <a:spcBef>
                <a:spcPts val="0"/>
              </a:spcBef>
              <a:spcAft>
                <a:spcPts val="0"/>
              </a:spcAft>
              <a:buClr>
                <a:schemeClr val="dk1"/>
              </a:buClr>
              <a:buSzPts val="4800"/>
              <a:buFont typeface="Rakkas"/>
              <a:buNone/>
              <a:defRPr sz="4800" b="0" i="0" u="none" strike="noStrike" cap="none">
                <a:solidFill>
                  <a:schemeClr val="dk1"/>
                </a:solidFill>
                <a:latin typeface="Rakkas"/>
                <a:ea typeface="Rakkas"/>
                <a:cs typeface="Rakkas"/>
                <a:sym typeface="Rakkas"/>
              </a:defRPr>
            </a:lvl4pPr>
            <a:lvl5pPr marR="0" lvl="4" algn="ctr" rtl="0">
              <a:lnSpc>
                <a:spcPct val="100000"/>
              </a:lnSpc>
              <a:spcBef>
                <a:spcPts val="0"/>
              </a:spcBef>
              <a:spcAft>
                <a:spcPts val="0"/>
              </a:spcAft>
              <a:buClr>
                <a:schemeClr val="dk1"/>
              </a:buClr>
              <a:buSzPts val="4800"/>
              <a:buFont typeface="Rakkas"/>
              <a:buNone/>
              <a:defRPr sz="4800" b="0" i="0" u="none" strike="noStrike" cap="none">
                <a:solidFill>
                  <a:schemeClr val="dk1"/>
                </a:solidFill>
                <a:latin typeface="Rakkas"/>
                <a:ea typeface="Rakkas"/>
                <a:cs typeface="Rakkas"/>
                <a:sym typeface="Rakkas"/>
              </a:defRPr>
            </a:lvl5pPr>
            <a:lvl6pPr marR="0" lvl="5" algn="ctr" rtl="0">
              <a:lnSpc>
                <a:spcPct val="100000"/>
              </a:lnSpc>
              <a:spcBef>
                <a:spcPts val="0"/>
              </a:spcBef>
              <a:spcAft>
                <a:spcPts val="0"/>
              </a:spcAft>
              <a:buClr>
                <a:schemeClr val="dk1"/>
              </a:buClr>
              <a:buSzPts val="4800"/>
              <a:buFont typeface="Rakkas"/>
              <a:buNone/>
              <a:defRPr sz="4800" b="0" i="0" u="none" strike="noStrike" cap="none">
                <a:solidFill>
                  <a:schemeClr val="dk1"/>
                </a:solidFill>
                <a:latin typeface="Rakkas"/>
                <a:ea typeface="Rakkas"/>
                <a:cs typeface="Rakkas"/>
                <a:sym typeface="Rakkas"/>
              </a:defRPr>
            </a:lvl6pPr>
            <a:lvl7pPr marR="0" lvl="6" algn="ctr" rtl="0">
              <a:lnSpc>
                <a:spcPct val="100000"/>
              </a:lnSpc>
              <a:spcBef>
                <a:spcPts val="0"/>
              </a:spcBef>
              <a:spcAft>
                <a:spcPts val="0"/>
              </a:spcAft>
              <a:buClr>
                <a:schemeClr val="dk1"/>
              </a:buClr>
              <a:buSzPts val="4800"/>
              <a:buFont typeface="Rakkas"/>
              <a:buNone/>
              <a:defRPr sz="4800" b="0" i="0" u="none" strike="noStrike" cap="none">
                <a:solidFill>
                  <a:schemeClr val="dk1"/>
                </a:solidFill>
                <a:latin typeface="Rakkas"/>
                <a:ea typeface="Rakkas"/>
                <a:cs typeface="Rakkas"/>
                <a:sym typeface="Rakkas"/>
              </a:defRPr>
            </a:lvl7pPr>
            <a:lvl8pPr marR="0" lvl="7" algn="ctr" rtl="0">
              <a:lnSpc>
                <a:spcPct val="100000"/>
              </a:lnSpc>
              <a:spcBef>
                <a:spcPts val="0"/>
              </a:spcBef>
              <a:spcAft>
                <a:spcPts val="0"/>
              </a:spcAft>
              <a:buClr>
                <a:schemeClr val="dk1"/>
              </a:buClr>
              <a:buSzPts val="4800"/>
              <a:buFont typeface="Rakkas"/>
              <a:buNone/>
              <a:defRPr sz="4800" b="0" i="0" u="none" strike="noStrike" cap="none">
                <a:solidFill>
                  <a:schemeClr val="dk1"/>
                </a:solidFill>
                <a:latin typeface="Rakkas"/>
                <a:ea typeface="Rakkas"/>
                <a:cs typeface="Rakkas"/>
                <a:sym typeface="Rakkas"/>
              </a:defRPr>
            </a:lvl8pPr>
            <a:lvl9pPr marR="0" lvl="8" algn="ctr" rtl="0">
              <a:lnSpc>
                <a:spcPct val="100000"/>
              </a:lnSpc>
              <a:spcBef>
                <a:spcPts val="0"/>
              </a:spcBef>
              <a:spcAft>
                <a:spcPts val="0"/>
              </a:spcAft>
              <a:buClr>
                <a:schemeClr val="dk1"/>
              </a:buClr>
              <a:buSzPts val="4800"/>
              <a:buFont typeface="Rakkas"/>
              <a:buNone/>
              <a:defRPr sz="4800" b="0" i="0" u="none" strike="noStrike" cap="none">
                <a:solidFill>
                  <a:schemeClr val="dk1"/>
                </a:solidFill>
                <a:latin typeface="Rakkas"/>
                <a:ea typeface="Rakkas"/>
                <a:cs typeface="Rakkas"/>
                <a:sym typeface="Rakkas"/>
              </a:defRPr>
            </a:lvl9pPr>
          </a:lstStyle>
          <a:p>
            <a:r>
              <a:rPr lang="en"/>
              <a:t>02</a:t>
            </a:r>
            <a:endParaRPr lang="en" dirty="0"/>
          </a:p>
        </p:txBody>
      </p:sp>
      <p:pic>
        <p:nvPicPr>
          <p:cNvPr id="4098" name="Picture 2" descr="Accademia Regionale Poeti Siciliani Federico II">
            <a:extLst>
              <a:ext uri="{FF2B5EF4-FFF2-40B4-BE49-F238E27FC236}">
                <a16:creationId xmlns:a16="http://schemas.microsoft.com/office/drawing/2014/main" id="{C2D1AE9C-DBDC-1E83-6317-EC49ABB81DA5}"/>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24512" y="-5135615"/>
            <a:ext cx="2951430" cy="5143500"/>
          </a:xfrm>
          <a:prstGeom prst="rect">
            <a:avLst/>
          </a:prstGeom>
          <a:noFill/>
          <a:extLst>
            <a:ext uri="{909E8E84-426E-40DD-AFC4-6F175D3DCCD1}">
              <a14:hiddenFill xmlns:a14="http://schemas.microsoft.com/office/drawing/2010/main">
                <a:solidFill>
                  <a:srgbClr val="FFFFFF"/>
                </a:solidFill>
              </a14:hiddenFill>
            </a:ext>
          </a:extLst>
        </p:spPr>
      </p:pic>
      <p:sp>
        <p:nvSpPr>
          <p:cNvPr id="519" name="Google Shape;565;p42">
            <a:extLst>
              <a:ext uri="{FF2B5EF4-FFF2-40B4-BE49-F238E27FC236}">
                <a16:creationId xmlns:a16="http://schemas.microsoft.com/office/drawing/2014/main" id="{52155041-83A2-59C6-D72E-9EC45C185EC9}"/>
              </a:ext>
            </a:extLst>
          </p:cNvPr>
          <p:cNvSpPr/>
          <p:nvPr/>
        </p:nvSpPr>
        <p:spPr>
          <a:xfrm rot="2700000">
            <a:off x="-1427184" y="4914623"/>
            <a:ext cx="779648" cy="839245"/>
          </a:xfrm>
          <a:custGeom>
            <a:avLst/>
            <a:gdLst/>
            <a:ahLst/>
            <a:cxnLst/>
            <a:rect l="l" t="t" r="r" b="b"/>
            <a:pathLst>
              <a:path w="25591" h="27544" extrusionOk="0">
                <a:moveTo>
                  <a:pt x="14046" y="70"/>
                </a:moveTo>
                <a:cubicBezTo>
                  <a:pt x="11186" y="-321"/>
                  <a:pt x="8318" y="1001"/>
                  <a:pt x="6315" y="1873"/>
                </a:cubicBezTo>
                <a:cubicBezTo>
                  <a:pt x="4312" y="2745"/>
                  <a:pt x="3013" y="4080"/>
                  <a:pt x="2029" y="5302"/>
                </a:cubicBezTo>
                <a:cubicBezTo>
                  <a:pt x="1045" y="6524"/>
                  <a:pt x="728" y="7683"/>
                  <a:pt x="410" y="9207"/>
                </a:cubicBezTo>
                <a:cubicBezTo>
                  <a:pt x="93" y="10731"/>
                  <a:pt x="-162" y="12541"/>
                  <a:pt x="124" y="14446"/>
                </a:cubicBezTo>
                <a:cubicBezTo>
                  <a:pt x="410" y="16351"/>
                  <a:pt x="330" y="18462"/>
                  <a:pt x="2124" y="20637"/>
                </a:cubicBezTo>
                <a:cubicBezTo>
                  <a:pt x="3918" y="22812"/>
                  <a:pt x="7486" y="27058"/>
                  <a:pt x="10887" y="27495"/>
                </a:cubicBezTo>
                <a:cubicBezTo>
                  <a:pt x="14288" y="27932"/>
                  <a:pt x="20087" y="25355"/>
                  <a:pt x="22532" y="23259"/>
                </a:cubicBezTo>
                <a:cubicBezTo>
                  <a:pt x="24977" y="21164"/>
                  <a:pt x="25399" y="18096"/>
                  <a:pt x="25556" y="14922"/>
                </a:cubicBezTo>
                <a:cubicBezTo>
                  <a:pt x="25713" y="11748"/>
                  <a:pt x="25392" y="6692"/>
                  <a:pt x="23474" y="4217"/>
                </a:cubicBezTo>
                <a:cubicBezTo>
                  <a:pt x="21556" y="1742"/>
                  <a:pt x="16906" y="461"/>
                  <a:pt x="14046" y="70"/>
                </a:cubicBezTo>
                <a:close/>
              </a:path>
            </a:pathLst>
          </a:custGeom>
          <a:solidFill>
            <a:schemeClr val="accent6"/>
          </a:solidFill>
          <a:ln>
            <a:noFill/>
          </a:ln>
        </p:spPr>
      </p:sp>
      <p:sp>
        <p:nvSpPr>
          <p:cNvPr id="520" name="Google Shape;569;p42">
            <a:extLst>
              <a:ext uri="{FF2B5EF4-FFF2-40B4-BE49-F238E27FC236}">
                <a16:creationId xmlns:a16="http://schemas.microsoft.com/office/drawing/2014/main" id="{FB0AEF58-DE3A-718D-48ED-C11244D02503}"/>
              </a:ext>
            </a:extLst>
          </p:cNvPr>
          <p:cNvSpPr txBox="1">
            <a:spLocks/>
          </p:cNvSpPr>
          <p:nvPr/>
        </p:nvSpPr>
        <p:spPr>
          <a:xfrm>
            <a:off x="-2890835" y="5770040"/>
            <a:ext cx="3672000" cy="2925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ctr" rtl="0">
              <a:lnSpc>
                <a:spcPct val="100000"/>
              </a:lnSpc>
              <a:spcBef>
                <a:spcPts val="0"/>
              </a:spcBef>
              <a:spcAft>
                <a:spcPts val="0"/>
              </a:spcAft>
              <a:buClr>
                <a:schemeClr val="dk1"/>
              </a:buClr>
              <a:buSzPts val="2100"/>
              <a:buFont typeface="Rakkas"/>
              <a:buNone/>
              <a:defRPr sz="2000" b="0" i="0" u="none" strike="noStrike" cap="none">
                <a:solidFill>
                  <a:schemeClr val="dk1"/>
                </a:solidFill>
                <a:latin typeface="Rakkas"/>
                <a:ea typeface="Rakkas"/>
                <a:cs typeface="Rakkas"/>
                <a:sym typeface="Rakkas"/>
              </a:defRPr>
            </a:lvl1pPr>
            <a:lvl2pPr marL="914400" marR="0" lvl="1" indent="-317500" algn="ctr" rtl="0">
              <a:lnSpc>
                <a:spcPct val="100000"/>
              </a:lnSpc>
              <a:spcBef>
                <a:spcPts val="0"/>
              </a:spcBef>
              <a:spcAft>
                <a:spcPts val="0"/>
              </a:spcAft>
              <a:buClr>
                <a:schemeClr val="dk1"/>
              </a:buClr>
              <a:buSzPts val="2100"/>
              <a:buFont typeface="Rakkas"/>
              <a:buNone/>
              <a:defRPr sz="2100" b="0" i="0" u="none" strike="noStrike" cap="none">
                <a:solidFill>
                  <a:schemeClr val="dk1"/>
                </a:solidFill>
                <a:latin typeface="Rakkas"/>
                <a:ea typeface="Rakkas"/>
                <a:cs typeface="Rakkas"/>
                <a:sym typeface="Rakkas"/>
              </a:defRPr>
            </a:lvl2pPr>
            <a:lvl3pPr marL="1371600" marR="0" lvl="2" indent="-317500" algn="ctr" rtl="0">
              <a:lnSpc>
                <a:spcPct val="100000"/>
              </a:lnSpc>
              <a:spcBef>
                <a:spcPts val="0"/>
              </a:spcBef>
              <a:spcAft>
                <a:spcPts val="0"/>
              </a:spcAft>
              <a:buClr>
                <a:schemeClr val="dk1"/>
              </a:buClr>
              <a:buSzPts val="2100"/>
              <a:buFont typeface="Rakkas"/>
              <a:buNone/>
              <a:defRPr sz="2100" b="0" i="0" u="none" strike="noStrike" cap="none">
                <a:solidFill>
                  <a:schemeClr val="dk1"/>
                </a:solidFill>
                <a:latin typeface="Rakkas"/>
                <a:ea typeface="Rakkas"/>
                <a:cs typeface="Rakkas"/>
                <a:sym typeface="Rakkas"/>
              </a:defRPr>
            </a:lvl3pPr>
            <a:lvl4pPr marL="1828800" marR="0" lvl="3" indent="-317500" algn="ctr" rtl="0">
              <a:lnSpc>
                <a:spcPct val="100000"/>
              </a:lnSpc>
              <a:spcBef>
                <a:spcPts val="0"/>
              </a:spcBef>
              <a:spcAft>
                <a:spcPts val="0"/>
              </a:spcAft>
              <a:buClr>
                <a:schemeClr val="dk1"/>
              </a:buClr>
              <a:buSzPts val="2100"/>
              <a:buFont typeface="Rakkas"/>
              <a:buNone/>
              <a:defRPr sz="2100" b="0" i="0" u="none" strike="noStrike" cap="none">
                <a:solidFill>
                  <a:schemeClr val="dk1"/>
                </a:solidFill>
                <a:latin typeface="Rakkas"/>
                <a:ea typeface="Rakkas"/>
                <a:cs typeface="Rakkas"/>
                <a:sym typeface="Rakkas"/>
              </a:defRPr>
            </a:lvl4pPr>
            <a:lvl5pPr marL="2286000" marR="0" lvl="4" indent="-317500" algn="ctr" rtl="0">
              <a:lnSpc>
                <a:spcPct val="100000"/>
              </a:lnSpc>
              <a:spcBef>
                <a:spcPts val="0"/>
              </a:spcBef>
              <a:spcAft>
                <a:spcPts val="0"/>
              </a:spcAft>
              <a:buClr>
                <a:schemeClr val="dk1"/>
              </a:buClr>
              <a:buSzPts val="2100"/>
              <a:buFont typeface="Rakkas"/>
              <a:buNone/>
              <a:defRPr sz="2100" b="0" i="0" u="none" strike="noStrike" cap="none">
                <a:solidFill>
                  <a:schemeClr val="dk1"/>
                </a:solidFill>
                <a:latin typeface="Rakkas"/>
                <a:ea typeface="Rakkas"/>
                <a:cs typeface="Rakkas"/>
                <a:sym typeface="Rakkas"/>
              </a:defRPr>
            </a:lvl5pPr>
            <a:lvl6pPr marL="2743200" marR="0" lvl="5" indent="-317500" algn="ctr" rtl="0">
              <a:lnSpc>
                <a:spcPct val="100000"/>
              </a:lnSpc>
              <a:spcBef>
                <a:spcPts val="0"/>
              </a:spcBef>
              <a:spcAft>
                <a:spcPts val="0"/>
              </a:spcAft>
              <a:buClr>
                <a:schemeClr val="dk1"/>
              </a:buClr>
              <a:buSzPts val="2100"/>
              <a:buFont typeface="Rakkas"/>
              <a:buNone/>
              <a:defRPr sz="2100" b="0" i="0" u="none" strike="noStrike" cap="none">
                <a:solidFill>
                  <a:schemeClr val="dk1"/>
                </a:solidFill>
                <a:latin typeface="Rakkas"/>
                <a:ea typeface="Rakkas"/>
                <a:cs typeface="Rakkas"/>
                <a:sym typeface="Rakkas"/>
              </a:defRPr>
            </a:lvl6pPr>
            <a:lvl7pPr marL="3200400" marR="0" lvl="6" indent="-317500" algn="ctr" rtl="0">
              <a:lnSpc>
                <a:spcPct val="100000"/>
              </a:lnSpc>
              <a:spcBef>
                <a:spcPts val="0"/>
              </a:spcBef>
              <a:spcAft>
                <a:spcPts val="0"/>
              </a:spcAft>
              <a:buClr>
                <a:schemeClr val="dk1"/>
              </a:buClr>
              <a:buSzPts val="2100"/>
              <a:buFont typeface="Rakkas"/>
              <a:buNone/>
              <a:defRPr sz="2100" b="0" i="0" u="none" strike="noStrike" cap="none">
                <a:solidFill>
                  <a:schemeClr val="dk1"/>
                </a:solidFill>
                <a:latin typeface="Rakkas"/>
                <a:ea typeface="Rakkas"/>
                <a:cs typeface="Rakkas"/>
                <a:sym typeface="Rakkas"/>
              </a:defRPr>
            </a:lvl7pPr>
            <a:lvl8pPr marL="3657600" marR="0" lvl="7" indent="-317500" algn="ctr" rtl="0">
              <a:lnSpc>
                <a:spcPct val="100000"/>
              </a:lnSpc>
              <a:spcBef>
                <a:spcPts val="0"/>
              </a:spcBef>
              <a:spcAft>
                <a:spcPts val="0"/>
              </a:spcAft>
              <a:buClr>
                <a:schemeClr val="dk1"/>
              </a:buClr>
              <a:buSzPts val="2100"/>
              <a:buFont typeface="Rakkas"/>
              <a:buNone/>
              <a:defRPr sz="2100" b="0" i="0" u="none" strike="noStrike" cap="none">
                <a:solidFill>
                  <a:schemeClr val="dk1"/>
                </a:solidFill>
                <a:latin typeface="Rakkas"/>
                <a:ea typeface="Rakkas"/>
                <a:cs typeface="Rakkas"/>
                <a:sym typeface="Rakkas"/>
              </a:defRPr>
            </a:lvl8pPr>
            <a:lvl9pPr marL="4114800" marR="0" lvl="8" indent="-317500" algn="ctr" rtl="0">
              <a:lnSpc>
                <a:spcPct val="100000"/>
              </a:lnSpc>
              <a:spcBef>
                <a:spcPts val="0"/>
              </a:spcBef>
              <a:spcAft>
                <a:spcPts val="0"/>
              </a:spcAft>
              <a:buClr>
                <a:schemeClr val="dk1"/>
              </a:buClr>
              <a:buSzPts val="2100"/>
              <a:buFont typeface="Rakkas"/>
              <a:buNone/>
              <a:defRPr sz="2100" b="0" i="0" u="none" strike="noStrike" cap="none">
                <a:solidFill>
                  <a:schemeClr val="dk1"/>
                </a:solidFill>
                <a:latin typeface="Rakkas"/>
                <a:ea typeface="Rakkas"/>
                <a:cs typeface="Rakkas"/>
                <a:sym typeface="Rakkas"/>
              </a:defRPr>
            </a:lvl9pPr>
          </a:lstStyle>
          <a:p>
            <a:pPr marL="0" indent="0"/>
            <a:r>
              <a:rPr lang="it-IT"/>
              <a:t>Scuola Siciliana</a:t>
            </a:r>
            <a:endParaRPr lang="it-IT" dirty="0"/>
          </a:p>
        </p:txBody>
      </p:sp>
      <p:sp>
        <p:nvSpPr>
          <p:cNvPr id="521" name="Google Shape;571;p42">
            <a:extLst>
              <a:ext uri="{FF2B5EF4-FFF2-40B4-BE49-F238E27FC236}">
                <a16:creationId xmlns:a16="http://schemas.microsoft.com/office/drawing/2014/main" id="{B151E743-27AC-F9CF-9186-9C6F02937BA4}"/>
              </a:ext>
            </a:extLst>
          </p:cNvPr>
          <p:cNvSpPr txBox="1">
            <a:spLocks/>
          </p:cNvSpPr>
          <p:nvPr/>
        </p:nvSpPr>
        <p:spPr>
          <a:xfrm>
            <a:off x="-2890882" y="6078185"/>
            <a:ext cx="3672000" cy="3606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ctr" rtl="0">
              <a:lnSpc>
                <a:spcPct val="100000"/>
              </a:lnSpc>
              <a:spcBef>
                <a:spcPts val="0"/>
              </a:spcBef>
              <a:spcAft>
                <a:spcPts val="0"/>
              </a:spcAft>
              <a:buClr>
                <a:schemeClr val="dk2"/>
              </a:buClr>
              <a:buSzPts val="1400"/>
              <a:buFont typeface="Alegreya Sans"/>
              <a:buNone/>
              <a:defRPr sz="1600" b="0" i="0" u="none" strike="noStrike" cap="none">
                <a:solidFill>
                  <a:schemeClr val="dk2"/>
                </a:solidFill>
                <a:latin typeface="Alegreya Sans"/>
                <a:ea typeface="Alegreya Sans"/>
                <a:cs typeface="Alegreya Sans"/>
                <a:sym typeface="Alegreya Sans"/>
              </a:defRPr>
            </a:lvl1pPr>
            <a:lvl2pPr marL="914400" marR="0" lvl="1" indent="-317500" algn="ctr" rtl="0">
              <a:lnSpc>
                <a:spcPct val="100000"/>
              </a:lnSpc>
              <a:spcBef>
                <a:spcPts val="0"/>
              </a:spcBef>
              <a:spcAft>
                <a:spcPts val="0"/>
              </a:spcAft>
              <a:buClr>
                <a:schemeClr val="dk2"/>
              </a:buClr>
              <a:buSzPts val="1800"/>
              <a:buFont typeface="Alegreya Sans"/>
              <a:buNone/>
              <a:defRPr sz="1800" b="0" i="0" u="none" strike="noStrike" cap="none">
                <a:solidFill>
                  <a:schemeClr val="dk2"/>
                </a:solidFill>
                <a:latin typeface="Alegreya Sans"/>
                <a:ea typeface="Alegreya Sans"/>
                <a:cs typeface="Alegreya Sans"/>
                <a:sym typeface="Alegreya Sans"/>
              </a:defRPr>
            </a:lvl2pPr>
            <a:lvl3pPr marL="1371600" marR="0" lvl="2" indent="-317500" algn="ctr" rtl="0">
              <a:lnSpc>
                <a:spcPct val="100000"/>
              </a:lnSpc>
              <a:spcBef>
                <a:spcPts val="0"/>
              </a:spcBef>
              <a:spcAft>
                <a:spcPts val="0"/>
              </a:spcAft>
              <a:buClr>
                <a:schemeClr val="dk2"/>
              </a:buClr>
              <a:buSzPts val="1800"/>
              <a:buFont typeface="Alegreya Sans"/>
              <a:buNone/>
              <a:defRPr sz="1800" b="0" i="0" u="none" strike="noStrike" cap="none">
                <a:solidFill>
                  <a:schemeClr val="dk2"/>
                </a:solidFill>
                <a:latin typeface="Alegreya Sans"/>
                <a:ea typeface="Alegreya Sans"/>
                <a:cs typeface="Alegreya Sans"/>
                <a:sym typeface="Alegreya Sans"/>
              </a:defRPr>
            </a:lvl3pPr>
            <a:lvl4pPr marL="1828800" marR="0" lvl="3" indent="-317500" algn="ctr" rtl="0">
              <a:lnSpc>
                <a:spcPct val="100000"/>
              </a:lnSpc>
              <a:spcBef>
                <a:spcPts val="0"/>
              </a:spcBef>
              <a:spcAft>
                <a:spcPts val="0"/>
              </a:spcAft>
              <a:buClr>
                <a:schemeClr val="dk2"/>
              </a:buClr>
              <a:buSzPts val="1800"/>
              <a:buFont typeface="Alegreya Sans"/>
              <a:buNone/>
              <a:defRPr sz="1800" b="0" i="0" u="none" strike="noStrike" cap="none">
                <a:solidFill>
                  <a:schemeClr val="dk2"/>
                </a:solidFill>
                <a:latin typeface="Alegreya Sans"/>
                <a:ea typeface="Alegreya Sans"/>
                <a:cs typeface="Alegreya Sans"/>
                <a:sym typeface="Alegreya Sans"/>
              </a:defRPr>
            </a:lvl4pPr>
            <a:lvl5pPr marL="2286000" marR="0" lvl="4" indent="-317500" algn="ctr" rtl="0">
              <a:lnSpc>
                <a:spcPct val="100000"/>
              </a:lnSpc>
              <a:spcBef>
                <a:spcPts val="0"/>
              </a:spcBef>
              <a:spcAft>
                <a:spcPts val="0"/>
              </a:spcAft>
              <a:buClr>
                <a:schemeClr val="dk2"/>
              </a:buClr>
              <a:buSzPts val="1800"/>
              <a:buFont typeface="Alegreya Sans"/>
              <a:buNone/>
              <a:defRPr sz="1800" b="0" i="0" u="none" strike="noStrike" cap="none">
                <a:solidFill>
                  <a:schemeClr val="dk2"/>
                </a:solidFill>
                <a:latin typeface="Alegreya Sans"/>
                <a:ea typeface="Alegreya Sans"/>
                <a:cs typeface="Alegreya Sans"/>
                <a:sym typeface="Alegreya Sans"/>
              </a:defRPr>
            </a:lvl5pPr>
            <a:lvl6pPr marL="2743200" marR="0" lvl="5" indent="-317500" algn="ctr" rtl="0">
              <a:lnSpc>
                <a:spcPct val="100000"/>
              </a:lnSpc>
              <a:spcBef>
                <a:spcPts val="0"/>
              </a:spcBef>
              <a:spcAft>
                <a:spcPts val="0"/>
              </a:spcAft>
              <a:buClr>
                <a:schemeClr val="dk2"/>
              </a:buClr>
              <a:buSzPts val="1800"/>
              <a:buFont typeface="Alegreya Sans"/>
              <a:buNone/>
              <a:defRPr sz="1800" b="0" i="0" u="none" strike="noStrike" cap="none">
                <a:solidFill>
                  <a:schemeClr val="dk2"/>
                </a:solidFill>
                <a:latin typeface="Alegreya Sans"/>
                <a:ea typeface="Alegreya Sans"/>
                <a:cs typeface="Alegreya Sans"/>
                <a:sym typeface="Alegreya Sans"/>
              </a:defRPr>
            </a:lvl6pPr>
            <a:lvl7pPr marL="3200400" marR="0" lvl="6" indent="-317500" algn="ctr" rtl="0">
              <a:lnSpc>
                <a:spcPct val="100000"/>
              </a:lnSpc>
              <a:spcBef>
                <a:spcPts val="0"/>
              </a:spcBef>
              <a:spcAft>
                <a:spcPts val="0"/>
              </a:spcAft>
              <a:buClr>
                <a:schemeClr val="dk2"/>
              </a:buClr>
              <a:buSzPts val="1800"/>
              <a:buFont typeface="Alegreya Sans"/>
              <a:buNone/>
              <a:defRPr sz="1800" b="0" i="0" u="none" strike="noStrike" cap="none">
                <a:solidFill>
                  <a:schemeClr val="dk2"/>
                </a:solidFill>
                <a:latin typeface="Alegreya Sans"/>
                <a:ea typeface="Alegreya Sans"/>
                <a:cs typeface="Alegreya Sans"/>
                <a:sym typeface="Alegreya Sans"/>
              </a:defRPr>
            </a:lvl7pPr>
            <a:lvl8pPr marL="3657600" marR="0" lvl="7" indent="-317500" algn="ctr" rtl="0">
              <a:lnSpc>
                <a:spcPct val="100000"/>
              </a:lnSpc>
              <a:spcBef>
                <a:spcPts val="0"/>
              </a:spcBef>
              <a:spcAft>
                <a:spcPts val="0"/>
              </a:spcAft>
              <a:buClr>
                <a:schemeClr val="dk2"/>
              </a:buClr>
              <a:buSzPts val="1800"/>
              <a:buFont typeface="Alegreya Sans"/>
              <a:buNone/>
              <a:defRPr sz="1800" b="0" i="0" u="none" strike="noStrike" cap="none">
                <a:solidFill>
                  <a:schemeClr val="dk2"/>
                </a:solidFill>
                <a:latin typeface="Alegreya Sans"/>
                <a:ea typeface="Alegreya Sans"/>
                <a:cs typeface="Alegreya Sans"/>
                <a:sym typeface="Alegreya Sans"/>
              </a:defRPr>
            </a:lvl8pPr>
            <a:lvl9pPr marL="4114800" marR="0" lvl="8" indent="-317500" algn="ctr" rtl="0">
              <a:lnSpc>
                <a:spcPct val="100000"/>
              </a:lnSpc>
              <a:spcBef>
                <a:spcPts val="0"/>
              </a:spcBef>
              <a:spcAft>
                <a:spcPts val="0"/>
              </a:spcAft>
              <a:buClr>
                <a:schemeClr val="dk2"/>
              </a:buClr>
              <a:buSzPts val="1800"/>
              <a:buFont typeface="Alegreya Sans"/>
              <a:buNone/>
              <a:defRPr sz="1800" b="0" i="0" u="none" strike="noStrike" cap="none">
                <a:solidFill>
                  <a:schemeClr val="dk2"/>
                </a:solidFill>
                <a:latin typeface="Alegreya Sans"/>
                <a:ea typeface="Alegreya Sans"/>
                <a:cs typeface="Alegreya Sans"/>
                <a:sym typeface="Alegreya Sans"/>
              </a:defRPr>
            </a:lvl9pPr>
          </a:lstStyle>
          <a:p>
            <a:pPr marL="0" indent="0"/>
            <a:r>
              <a:rPr lang="it-IT"/>
              <a:t>La cultura…</a:t>
            </a:r>
            <a:endParaRPr lang="it-IT" dirty="0"/>
          </a:p>
        </p:txBody>
      </p:sp>
      <p:sp>
        <p:nvSpPr>
          <p:cNvPr id="522" name="Google Shape;578;p42">
            <a:extLst>
              <a:ext uri="{FF2B5EF4-FFF2-40B4-BE49-F238E27FC236}">
                <a16:creationId xmlns:a16="http://schemas.microsoft.com/office/drawing/2014/main" id="{082DEF7E-6B87-555A-E2C0-A0558DCD5683}"/>
              </a:ext>
            </a:extLst>
          </p:cNvPr>
          <p:cNvSpPr txBox="1">
            <a:spLocks/>
          </p:cNvSpPr>
          <p:nvPr/>
        </p:nvSpPr>
        <p:spPr>
          <a:xfrm>
            <a:off x="-1454991" y="5103540"/>
            <a:ext cx="848700" cy="4671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4800"/>
              <a:buFont typeface="Rakkas"/>
              <a:buNone/>
              <a:defRPr sz="4000" b="0" i="0" u="none" strike="noStrike" cap="none">
                <a:solidFill>
                  <a:schemeClr val="accent1"/>
                </a:solidFill>
                <a:latin typeface="Rakkas"/>
                <a:ea typeface="Rakkas"/>
                <a:cs typeface="Rakkas"/>
                <a:sym typeface="Rakkas"/>
              </a:defRPr>
            </a:lvl1pPr>
            <a:lvl2pPr marR="0" lvl="1" algn="ctr" rtl="0">
              <a:lnSpc>
                <a:spcPct val="100000"/>
              </a:lnSpc>
              <a:spcBef>
                <a:spcPts val="0"/>
              </a:spcBef>
              <a:spcAft>
                <a:spcPts val="0"/>
              </a:spcAft>
              <a:buClr>
                <a:schemeClr val="dk1"/>
              </a:buClr>
              <a:buSzPts val="4800"/>
              <a:buFont typeface="Rakkas"/>
              <a:buNone/>
              <a:defRPr sz="4800" b="0" i="0" u="none" strike="noStrike" cap="none">
                <a:solidFill>
                  <a:schemeClr val="dk1"/>
                </a:solidFill>
                <a:latin typeface="Rakkas"/>
                <a:ea typeface="Rakkas"/>
                <a:cs typeface="Rakkas"/>
                <a:sym typeface="Rakkas"/>
              </a:defRPr>
            </a:lvl2pPr>
            <a:lvl3pPr marR="0" lvl="2" algn="ctr" rtl="0">
              <a:lnSpc>
                <a:spcPct val="100000"/>
              </a:lnSpc>
              <a:spcBef>
                <a:spcPts val="0"/>
              </a:spcBef>
              <a:spcAft>
                <a:spcPts val="0"/>
              </a:spcAft>
              <a:buClr>
                <a:schemeClr val="dk1"/>
              </a:buClr>
              <a:buSzPts val="4800"/>
              <a:buFont typeface="Rakkas"/>
              <a:buNone/>
              <a:defRPr sz="4800" b="0" i="0" u="none" strike="noStrike" cap="none">
                <a:solidFill>
                  <a:schemeClr val="dk1"/>
                </a:solidFill>
                <a:latin typeface="Rakkas"/>
                <a:ea typeface="Rakkas"/>
                <a:cs typeface="Rakkas"/>
                <a:sym typeface="Rakkas"/>
              </a:defRPr>
            </a:lvl3pPr>
            <a:lvl4pPr marR="0" lvl="3" algn="ctr" rtl="0">
              <a:lnSpc>
                <a:spcPct val="100000"/>
              </a:lnSpc>
              <a:spcBef>
                <a:spcPts val="0"/>
              </a:spcBef>
              <a:spcAft>
                <a:spcPts val="0"/>
              </a:spcAft>
              <a:buClr>
                <a:schemeClr val="dk1"/>
              </a:buClr>
              <a:buSzPts val="4800"/>
              <a:buFont typeface="Rakkas"/>
              <a:buNone/>
              <a:defRPr sz="4800" b="0" i="0" u="none" strike="noStrike" cap="none">
                <a:solidFill>
                  <a:schemeClr val="dk1"/>
                </a:solidFill>
                <a:latin typeface="Rakkas"/>
                <a:ea typeface="Rakkas"/>
                <a:cs typeface="Rakkas"/>
                <a:sym typeface="Rakkas"/>
              </a:defRPr>
            </a:lvl4pPr>
            <a:lvl5pPr marR="0" lvl="4" algn="ctr" rtl="0">
              <a:lnSpc>
                <a:spcPct val="100000"/>
              </a:lnSpc>
              <a:spcBef>
                <a:spcPts val="0"/>
              </a:spcBef>
              <a:spcAft>
                <a:spcPts val="0"/>
              </a:spcAft>
              <a:buClr>
                <a:schemeClr val="dk1"/>
              </a:buClr>
              <a:buSzPts val="4800"/>
              <a:buFont typeface="Rakkas"/>
              <a:buNone/>
              <a:defRPr sz="4800" b="0" i="0" u="none" strike="noStrike" cap="none">
                <a:solidFill>
                  <a:schemeClr val="dk1"/>
                </a:solidFill>
                <a:latin typeface="Rakkas"/>
                <a:ea typeface="Rakkas"/>
                <a:cs typeface="Rakkas"/>
                <a:sym typeface="Rakkas"/>
              </a:defRPr>
            </a:lvl5pPr>
            <a:lvl6pPr marR="0" lvl="5" algn="ctr" rtl="0">
              <a:lnSpc>
                <a:spcPct val="100000"/>
              </a:lnSpc>
              <a:spcBef>
                <a:spcPts val="0"/>
              </a:spcBef>
              <a:spcAft>
                <a:spcPts val="0"/>
              </a:spcAft>
              <a:buClr>
                <a:schemeClr val="dk1"/>
              </a:buClr>
              <a:buSzPts val="4800"/>
              <a:buFont typeface="Rakkas"/>
              <a:buNone/>
              <a:defRPr sz="4800" b="0" i="0" u="none" strike="noStrike" cap="none">
                <a:solidFill>
                  <a:schemeClr val="dk1"/>
                </a:solidFill>
                <a:latin typeface="Rakkas"/>
                <a:ea typeface="Rakkas"/>
                <a:cs typeface="Rakkas"/>
                <a:sym typeface="Rakkas"/>
              </a:defRPr>
            </a:lvl6pPr>
            <a:lvl7pPr marR="0" lvl="6" algn="ctr" rtl="0">
              <a:lnSpc>
                <a:spcPct val="100000"/>
              </a:lnSpc>
              <a:spcBef>
                <a:spcPts val="0"/>
              </a:spcBef>
              <a:spcAft>
                <a:spcPts val="0"/>
              </a:spcAft>
              <a:buClr>
                <a:schemeClr val="dk1"/>
              </a:buClr>
              <a:buSzPts val="4800"/>
              <a:buFont typeface="Rakkas"/>
              <a:buNone/>
              <a:defRPr sz="4800" b="0" i="0" u="none" strike="noStrike" cap="none">
                <a:solidFill>
                  <a:schemeClr val="dk1"/>
                </a:solidFill>
                <a:latin typeface="Rakkas"/>
                <a:ea typeface="Rakkas"/>
                <a:cs typeface="Rakkas"/>
                <a:sym typeface="Rakkas"/>
              </a:defRPr>
            </a:lvl7pPr>
            <a:lvl8pPr marR="0" lvl="7" algn="ctr" rtl="0">
              <a:lnSpc>
                <a:spcPct val="100000"/>
              </a:lnSpc>
              <a:spcBef>
                <a:spcPts val="0"/>
              </a:spcBef>
              <a:spcAft>
                <a:spcPts val="0"/>
              </a:spcAft>
              <a:buClr>
                <a:schemeClr val="dk1"/>
              </a:buClr>
              <a:buSzPts val="4800"/>
              <a:buFont typeface="Rakkas"/>
              <a:buNone/>
              <a:defRPr sz="4800" b="0" i="0" u="none" strike="noStrike" cap="none">
                <a:solidFill>
                  <a:schemeClr val="dk1"/>
                </a:solidFill>
                <a:latin typeface="Rakkas"/>
                <a:ea typeface="Rakkas"/>
                <a:cs typeface="Rakkas"/>
                <a:sym typeface="Rakkas"/>
              </a:defRPr>
            </a:lvl8pPr>
            <a:lvl9pPr marR="0" lvl="8" algn="ctr" rtl="0">
              <a:lnSpc>
                <a:spcPct val="100000"/>
              </a:lnSpc>
              <a:spcBef>
                <a:spcPts val="0"/>
              </a:spcBef>
              <a:spcAft>
                <a:spcPts val="0"/>
              </a:spcAft>
              <a:buClr>
                <a:schemeClr val="dk1"/>
              </a:buClr>
              <a:buSzPts val="4800"/>
              <a:buFont typeface="Rakkas"/>
              <a:buNone/>
              <a:defRPr sz="4800" b="0" i="0" u="none" strike="noStrike" cap="none">
                <a:solidFill>
                  <a:schemeClr val="dk1"/>
                </a:solidFill>
                <a:latin typeface="Rakkas"/>
                <a:ea typeface="Rakkas"/>
                <a:cs typeface="Rakkas"/>
                <a:sym typeface="Rakkas"/>
              </a:defRPr>
            </a:lvl9pPr>
          </a:lstStyle>
          <a:p>
            <a:r>
              <a:rPr lang="en"/>
              <a:t>03</a:t>
            </a:r>
            <a:endParaRPr lang="en" dirty="0"/>
          </a:p>
        </p:txBody>
      </p:sp>
      <p:pic>
        <p:nvPicPr>
          <p:cNvPr id="6146" name="Picture 2" descr="Federico II&quot; di Napoli: la più antica università laica e statale del mondo  compie 791 anni">
            <a:extLst>
              <a:ext uri="{FF2B5EF4-FFF2-40B4-BE49-F238E27FC236}">
                <a16:creationId xmlns:a16="http://schemas.microsoft.com/office/drawing/2014/main" id="{E65D0591-853F-9BF4-CD5A-58ABB4C5F73A}"/>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1" y="-31580"/>
            <a:ext cx="2949434" cy="5122589"/>
          </a:xfrm>
          <a:prstGeom prst="rect">
            <a:avLst/>
          </a:prstGeom>
          <a:noFill/>
          <a:extLst>
            <a:ext uri="{909E8E84-426E-40DD-AFC4-6F175D3DCCD1}">
              <a14:hiddenFill xmlns:a14="http://schemas.microsoft.com/office/drawing/2010/main">
                <a:solidFill>
                  <a:srgbClr val="FFFFFF"/>
                </a:solidFill>
              </a14:hiddenFill>
            </a:ext>
          </a:extLst>
        </p:spPr>
      </p:pic>
      <p:sp>
        <p:nvSpPr>
          <p:cNvPr id="533" name="CasellaDiTesto 532">
            <a:extLst>
              <a:ext uri="{FF2B5EF4-FFF2-40B4-BE49-F238E27FC236}">
                <a16:creationId xmlns:a16="http://schemas.microsoft.com/office/drawing/2014/main" id="{E3D1DC66-26FB-AC16-9746-147BA1331FF8}"/>
              </a:ext>
            </a:extLst>
          </p:cNvPr>
          <p:cNvSpPr txBox="1"/>
          <p:nvPr/>
        </p:nvSpPr>
        <p:spPr>
          <a:xfrm>
            <a:off x="3867597" y="2277029"/>
            <a:ext cx="4377748" cy="1200329"/>
          </a:xfrm>
          <a:prstGeom prst="rect">
            <a:avLst/>
          </a:prstGeom>
          <a:noFill/>
        </p:spPr>
        <p:txBody>
          <a:bodyPr wrap="square">
            <a:spAutoFit/>
          </a:bodyPr>
          <a:lstStyle/>
          <a:p>
            <a:pPr algn="ctr"/>
            <a:r>
              <a:rPr lang="it-IT" sz="1800" dirty="0">
                <a:solidFill>
                  <a:schemeClr val="accent4"/>
                </a:solidFill>
                <a:latin typeface="Alegreya Sans"/>
              </a:rPr>
              <a:t>Federico favorì inoltre la cultura, fondando l'Università di Napoli. Fondata nel 1224, è la più antica università pubblica del mondo e la più grande università d'Europa meridionale. </a:t>
            </a:r>
          </a:p>
        </p:txBody>
      </p:sp>
      <p:sp>
        <p:nvSpPr>
          <p:cNvPr id="536" name="CasellaDiTesto 535">
            <a:extLst>
              <a:ext uri="{FF2B5EF4-FFF2-40B4-BE49-F238E27FC236}">
                <a16:creationId xmlns:a16="http://schemas.microsoft.com/office/drawing/2014/main" id="{0701AA83-0FEE-9EC4-4ED9-463BDCA6F099}"/>
              </a:ext>
            </a:extLst>
          </p:cNvPr>
          <p:cNvSpPr txBox="1"/>
          <p:nvPr/>
        </p:nvSpPr>
        <p:spPr>
          <a:xfrm>
            <a:off x="3867597" y="2415528"/>
            <a:ext cx="4167631" cy="923330"/>
          </a:xfrm>
          <a:prstGeom prst="rect">
            <a:avLst/>
          </a:prstGeom>
          <a:noFill/>
        </p:spPr>
        <p:txBody>
          <a:bodyPr wrap="square">
            <a:spAutoFit/>
          </a:bodyPr>
          <a:lstStyle/>
          <a:p>
            <a:pPr algn="ctr"/>
            <a:r>
              <a:rPr lang="it-IT" sz="1800" dirty="0">
                <a:solidFill>
                  <a:schemeClr val="accent4"/>
                </a:solidFill>
                <a:latin typeface="Alegreya Sans"/>
              </a:rPr>
              <a:t>Tutt’ oggi con i suoi oltre 90.000 studenti, offre un'ampia gamma di corsi di laurea, laurea magistrale, dottorato di ricerca.</a:t>
            </a:r>
          </a:p>
        </p:txBody>
      </p:sp>
      <p:sp>
        <p:nvSpPr>
          <p:cNvPr id="563" name="Google Shape;563;p42"/>
          <p:cNvSpPr/>
          <p:nvPr/>
        </p:nvSpPr>
        <p:spPr>
          <a:xfrm rot="-2700000">
            <a:off x="1009114" y="74189"/>
            <a:ext cx="779648" cy="839245"/>
          </a:xfrm>
          <a:custGeom>
            <a:avLst/>
            <a:gdLst/>
            <a:ahLst/>
            <a:cxnLst/>
            <a:rect l="l" t="t" r="r" b="b"/>
            <a:pathLst>
              <a:path w="25591" h="27544" extrusionOk="0">
                <a:moveTo>
                  <a:pt x="14046" y="70"/>
                </a:moveTo>
                <a:cubicBezTo>
                  <a:pt x="11186" y="-321"/>
                  <a:pt x="8318" y="1001"/>
                  <a:pt x="6315" y="1873"/>
                </a:cubicBezTo>
                <a:cubicBezTo>
                  <a:pt x="4312" y="2745"/>
                  <a:pt x="3013" y="4080"/>
                  <a:pt x="2029" y="5302"/>
                </a:cubicBezTo>
                <a:cubicBezTo>
                  <a:pt x="1045" y="6524"/>
                  <a:pt x="728" y="7683"/>
                  <a:pt x="410" y="9207"/>
                </a:cubicBezTo>
                <a:cubicBezTo>
                  <a:pt x="93" y="10731"/>
                  <a:pt x="-162" y="12541"/>
                  <a:pt x="124" y="14446"/>
                </a:cubicBezTo>
                <a:cubicBezTo>
                  <a:pt x="410" y="16351"/>
                  <a:pt x="330" y="18462"/>
                  <a:pt x="2124" y="20637"/>
                </a:cubicBezTo>
                <a:cubicBezTo>
                  <a:pt x="3918" y="22812"/>
                  <a:pt x="7486" y="27058"/>
                  <a:pt x="10887" y="27495"/>
                </a:cubicBezTo>
                <a:cubicBezTo>
                  <a:pt x="14288" y="27932"/>
                  <a:pt x="20087" y="25355"/>
                  <a:pt x="22532" y="23259"/>
                </a:cubicBezTo>
                <a:cubicBezTo>
                  <a:pt x="24977" y="21164"/>
                  <a:pt x="25399" y="18096"/>
                  <a:pt x="25556" y="14922"/>
                </a:cubicBezTo>
                <a:cubicBezTo>
                  <a:pt x="25713" y="11748"/>
                  <a:pt x="25392" y="6692"/>
                  <a:pt x="23474" y="4217"/>
                </a:cubicBezTo>
                <a:cubicBezTo>
                  <a:pt x="21556" y="1742"/>
                  <a:pt x="16906" y="461"/>
                  <a:pt x="14046" y="70"/>
                </a:cubicBezTo>
                <a:close/>
              </a:path>
            </a:pathLst>
          </a:custGeom>
          <a:solidFill>
            <a:schemeClr val="accent6"/>
          </a:solidFill>
          <a:ln>
            <a:noFill/>
          </a:ln>
        </p:spPr>
      </p:sp>
      <p:sp>
        <p:nvSpPr>
          <p:cNvPr id="579" name="Google Shape;579;p42"/>
          <p:cNvSpPr txBox="1">
            <a:spLocks noGrp="1"/>
          </p:cNvSpPr>
          <p:nvPr>
            <p:ph type="title" idx="9"/>
          </p:nvPr>
        </p:nvSpPr>
        <p:spPr>
          <a:xfrm>
            <a:off x="961167" y="236212"/>
            <a:ext cx="848700" cy="467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04</a:t>
            </a:r>
            <a:endParaRPr dirty="0"/>
          </a:p>
        </p:txBody>
      </p:sp>
      <p:grpSp>
        <p:nvGrpSpPr>
          <p:cNvPr id="537" name="Google Shape;938;p50">
            <a:extLst>
              <a:ext uri="{FF2B5EF4-FFF2-40B4-BE49-F238E27FC236}">
                <a16:creationId xmlns:a16="http://schemas.microsoft.com/office/drawing/2014/main" id="{7BAA20DD-AB30-BFC9-88CE-362E27CF6E29}"/>
              </a:ext>
            </a:extLst>
          </p:cNvPr>
          <p:cNvGrpSpPr/>
          <p:nvPr/>
        </p:nvGrpSpPr>
        <p:grpSpPr>
          <a:xfrm>
            <a:off x="-6110868" y="4888091"/>
            <a:ext cx="5091365" cy="3623690"/>
            <a:chOff x="-2235553" y="1579062"/>
            <a:chExt cx="5091365" cy="3623690"/>
          </a:xfrm>
        </p:grpSpPr>
        <p:sp>
          <p:nvSpPr>
            <p:cNvPr id="538" name="Google Shape;939;p50">
              <a:extLst>
                <a:ext uri="{FF2B5EF4-FFF2-40B4-BE49-F238E27FC236}">
                  <a16:creationId xmlns:a16="http://schemas.microsoft.com/office/drawing/2014/main" id="{22E747C6-49EB-A855-0890-2BD4A4B656E6}"/>
                </a:ext>
              </a:extLst>
            </p:cNvPr>
            <p:cNvSpPr/>
            <p:nvPr/>
          </p:nvSpPr>
          <p:spPr>
            <a:xfrm>
              <a:off x="2100175" y="1989375"/>
              <a:ext cx="97800" cy="1443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39" name="Google Shape;940;p50">
              <a:extLst>
                <a:ext uri="{FF2B5EF4-FFF2-40B4-BE49-F238E27FC236}">
                  <a16:creationId xmlns:a16="http://schemas.microsoft.com/office/drawing/2014/main" id="{CA1F2E77-A3C3-DF10-BC69-63793B932D22}"/>
                </a:ext>
              </a:extLst>
            </p:cNvPr>
            <p:cNvGrpSpPr/>
            <p:nvPr/>
          </p:nvGrpSpPr>
          <p:grpSpPr>
            <a:xfrm>
              <a:off x="-2235553" y="1579062"/>
              <a:ext cx="5091365" cy="3623690"/>
              <a:chOff x="-2043100" y="1240450"/>
              <a:chExt cx="5439492" cy="3871463"/>
            </a:xfrm>
          </p:grpSpPr>
          <p:sp>
            <p:nvSpPr>
              <p:cNvPr id="540" name="Google Shape;941;p50">
                <a:extLst>
                  <a:ext uri="{FF2B5EF4-FFF2-40B4-BE49-F238E27FC236}">
                    <a16:creationId xmlns:a16="http://schemas.microsoft.com/office/drawing/2014/main" id="{6A92E962-12BF-CF9E-F9DB-1709D6C1B392}"/>
                  </a:ext>
                </a:extLst>
              </p:cNvPr>
              <p:cNvSpPr/>
              <p:nvPr/>
            </p:nvSpPr>
            <p:spPr>
              <a:xfrm>
                <a:off x="-2043100" y="1240450"/>
                <a:ext cx="5439492" cy="3871463"/>
              </a:xfrm>
              <a:custGeom>
                <a:avLst/>
                <a:gdLst/>
                <a:ahLst/>
                <a:cxnLst/>
                <a:rect l="l" t="t" r="r" b="b"/>
                <a:pathLst>
                  <a:path w="114588" h="81556" extrusionOk="0">
                    <a:moveTo>
                      <a:pt x="97970" y="6492"/>
                    </a:moveTo>
                    <a:cubicBezTo>
                      <a:pt x="97620" y="7319"/>
                      <a:pt x="97645" y="7319"/>
                      <a:pt x="98271" y="7219"/>
                    </a:cubicBezTo>
                    <a:cubicBezTo>
                      <a:pt x="98171" y="6968"/>
                      <a:pt x="98071" y="6743"/>
                      <a:pt x="97970" y="6492"/>
                    </a:cubicBezTo>
                    <a:close/>
                    <a:moveTo>
                      <a:pt x="72231" y="42232"/>
                    </a:moveTo>
                    <a:cubicBezTo>
                      <a:pt x="72657" y="42683"/>
                      <a:pt x="72958" y="42958"/>
                      <a:pt x="73208" y="43309"/>
                    </a:cubicBezTo>
                    <a:cubicBezTo>
                      <a:pt x="73459" y="43635"/>
                      <a:pt x="73660" y="44011"/>
                      <a:pt x="73860" y="44362"/>
                    </a:cubicBezTo>
                    <a:cubicBezTo>
                      <a:pt x="73910" y="44337"/>
                      <a:pt x="73985" y="44337"/>
                      <a:pt x="73985" y="44312"/>
                    </a:cubicBezTo>
                    <a:cubicBezTo>
                      <a:pt x="74111" y="43510"/>
                      <a:pt x="74236" y="42733"/>
                      <a:pt x="74336" y="41931"/>
                    </a:cubicBezTo>
                    <a:cubicBezTo>
                      <a:pt x="74361" y="41755"/>
                      <a:pt x="74236" y="41580"/>
                      <a:pt x="74161" y="41380"/>
                    </a:cubicBezTo>
                    <a:cubicBezTo>
                      <a:pt x="73534" y="41655"/>
                      <a:pt x="72958" y="41906"/>
                      <a:pt x="72231" y="42232"/>
                    </a:cubicBezTo>
                    <a:close/>
                    <a:moveTo>
                      <a:pt x="53158" y="52357"/>
                    </a:moveTo>
                    <a:cubicBezTo>
                      <a:pt x="53033" y="51054"/>
                      <a:pt x="52857" y="49926"/>
                      <a:pt x="52657" y="48773"/>
                    </a:cubicBezTo>
                    <a:cubicBezTo>
                      <a:pt x="52481" y="48798"/>
                      <a:pt x="52381" y="48798"/>
                      <a:pt x="52256" y="48823"/>
                    </a:cubicBezTo>
                    <a:cubicBezTo>
                      <a:pt x="51203" y="49124"/>
                      <a:pt x="50351" y="49826"/>
                      <a:pt x="49524" y="50502"/>
                    </a:cubicBezTo>
                    <a:cubicBezTo>
                      <a:pt x="49399" y="50603"/>
                      <a:pt x="49374" y="50828"/>
                      <a:pt x="49299" y="50954"/>
                    </a:cubicBezTo>
                    <a:cubicBezTo>
                      <a:pt x="50401" y="51931"/>
                      <a:pt x="51755" y="51956"/>
                      <a:pt x="53158" y="52357"/>
                    </a:cubicBezTo>
                    <a:close/>
                    <a:moveTo>
                      <a:pt x="113359" y="79099"/>
                    </a:moveTo>
                    <a:cubicBezTo>
                      <a:pt x="113083" y="77971"/>
                      <a:pt x="112808" y="77044"/>
                      <a:pt x="112582" y="76091"/>
                    </a:cubicBezTo>
                    <a:cubicBezTo>
                      <a:pt x="112382" y="75289"/>
                      <a:pt x="112206" y="74487"/>
                      <a:pt x="112031" y="73711"/>
                    </a:cubicBezTo>
                    <a:cubicBezTo>
                      <a:pt x="111880" y="73084"/>
                      <a:pt x="111730" y="72482"/>
                      <a:pt x="111605" y="71881"/>
                    </a:cubicBezTo>
                    <a:cubicBezTo>
                      <a:pt x="111354" y="70778"/>
                      <a:pt x="111153" y="69650"/>
                      <a:pt x="110928" y="68548"/>
                    </a:cubicBezTo>
                    <a:cubicBezTo>
                      <a:pt x="110778" y="67796"/>
                      <a:pt x="110652" y="67019"/>
                      <a:pt x="110477" y="66267"/>
                    </a:cubicBezTo>
                    <a:cubicBezTo>
                      <a:pt x="110201" y="65214"/>
                      <a:pt x="109875" y="64162"/>
                      <a:pt x="109625" y="63109"/>
                    </a:cubicBezTo>
                    <a:cubicBezTo>
                      <a:pt x="109424" y="62282"/>
                      <a:pt x="109324" y="61405"/>
                      <a:pt x="109073" y="60603"/>
                    </a:cubicBezTo>
                    <a:cubicBezTo>
                      <a:pt x="108547" y="59124"/>
                      <a:pt x="108447" y="57545"/>
                      <a:pt x="107845" y="56066"/>
                    </a:cubicBezTo>
                    <a:cubicBezTo>
                      <a:pt x="107770" y="55866"/>
                      <a:pt x="107770" y="55615"/>
                      <a:pt x="107770" y="55390"/>
                    </a:cubicBezTo>
                    <a:cubicBezTo>
                      <a:pt x="107770" y="54588"/>
                      <a:pt x="107570" y="53836"/>
                      <a:pt x="107394" y="53084"/>
                    </a:cubicBezTo>
                    <a:cubicBezTo>
                      <a:pt x="107043" y="51555"/>
                      <a:pt x="106717" y="50026"/>
                      <a:pt x="106417" y="48497"/>
                    </a:cubicBezTo>
                    <a:cubicBezTo>
                      <a:pt x="106316" y="47996"/>
                      <a:pt x="106341" y="47470"/>
                      <a:pt x="106241" y="46994"/>
                    </a:cubicBezTo>
                    <a:cubicBezTo>
                      <a:pt x="106041" y="45916"/>
                      <a:pt x="105615" y="44888"/>
                      <a:pt x="105590" y="43786"/>
                    </a:cubicBezTo>
                    <a:cubicBezTo>
                      <a:pt x="105590" y="43560"/>
                      <a:pt x="105464" y="43334"/>
                      <a:pt x="105389" y="43109"/>
                    </a:cubicBezTo>
                    <a:cubicBezTo>
                      <a:pt x="105339" y="42883"/>
                      <a:pt x="105239" y="42658"/>
                      <a:pt x="105214" y="42432"/>
                    </a:cubicBezTo>
                    <a:cubicBezTo>
                      <a:pt x="104913" y="40502"/>
                      <a:pt x="104612" y="38572"/>
                      <a:pt x="104336" y="36668"/>
                    </a:cubicBezTo>
                    <a:cubicBezTo>
                      <a:pt x="103434" y="36542"/>
                      <a:pt x="103434" y="36542"/>
                      <a:pt x="102958" y="36718"/>
                    </a:cubicBezTo>
                    <a:cubicBezTo>
                      <a:pt x="103058" y="37319"/>
                      <a:pt x="103133" y="37921"/>
                      <a:pt x="103284" y="38522"/>
                    </a:cubicBezTo>
                    <a:cubicBezTo>
                      <a:pt x="103534" y="39750"/>
                      <a:pt x="103835" y="40953"/>
                      <a:pt x="104061" y="42207"/>
                    </a:cubicBezTo>
                    <a:cubicBezTo>
                      <a:pt x="104361" y="43760"/>
                      <a:pt x="104512" y="45365"/>
                      <a:pt x="104863" y="46943"/>
                    </a:cubicBezTo>
                    <a:cubicBezTo>
                      <a:pt x="105464" y="49750"/>
                      <a:pt x="105840" y="52633"/>
                      <a:pt x="106793" y="55390"/>
                    </a:cubicBezTo>
                    <a:cubicBezTo>
                      <a:pt x="106843" y="55565"/>
                      <a:pt x="106868" y="55766"/>
                      <a:pt x="106918" y="55966"/>
                    </a:cubicBezTo>
                    <a:cubicBezTo>
                      <a:pt x="107519" y="58898"/>
                      <a:pt x="108196" y="61831"/>
                      <a:pt x="108722" y="64788"/>
                    </a:cubicBezTo>
                    <a:cubicBezTo>
                      <a:pt x="108773" y="65189"/>
                      <a:pt x="108898" y="65565"/>
                      <a:pt x="108973" y="65941"/>
                    </a:cubicBezTo>
                    <a:cubicBezTo>
                      <a:pt x="109675" y="69049"/>
                      <a:pt x="110377" y="72182"/>
                      <a:pt x="111053" y="75315"/>
                    </a:cubicBezTo>
                    <a:cubicBezTo>
                      <a:pt x="111354" y="76693"/>
                      <a:pt x="111880" y="77996"/>
                      <a:pt x="112081" y="79400"/>
                    </a:cubicBezTo>
                    <a:cubicBezTo>
                      <a:pt x="112106" y="79751"/>
                      <a:pt x="112407" y="80102"/>
                      <a:pt x="112682" y="80377"/>
                    </a:cubicBezTo>
                    <a:cubicBezTo>
                      <a:pt x="112858" y="80578"/>
                      <a:pt x="113159" y="80778"/>
                      <a:pt x="113560" y="80578"/>
                    </a:cubicBezTo>
                    <a:cubicBezTo>
                      <a:pt x="113309" y="80402"/>
                      <a:pt x="113108" y="80252"/>
                      <a:pt x="112908" y="80076"/>
                    </a:cubicBezTo>
                    <a:cubicBezTo>
                      <a:pt x="112732" y="79901"/>
                      <a:pt x="112557" y="79675"/>
                      <a:pt x="112407" y="79450"/>
                    </a:cubicBezTo>
                    <a:cubicBezTo>
                      <a:pt x="112231" y="79224"/>
                      <a:pt x="112382" y="78949"/>
                      <a:pt x="112657" y="78949"/>
                    </a:cubicBezTo>
                    <a:cubicBezTo>
                      <a:pt x="112833" y="78974"/>
                      <a:pt x="113033" y="79024"/>
                      <a:pt x="113359" y="79099"/>
                    </a:cubicBezTo>
                    <a:close/>
                    <a:moveTo>
                      <a:pt x="91279" y="8597"/>
                    </a:moveTo>
                    <a:cubicBezTo>
                      <a:pt x="91279" y="8723"/>
                      <a:pt x="91254" y="8823"/>
                      <a:pt x="91279" y="8873"/>
                    </a:cubicBezTo>
                    <a:cubicBezTo>
                      <a:pt x="91830" y="10051"/>
                      <a:pt x="92131" y="11304"/>
                      <a:pt x="92457" y="12557"/>
                    </a:cubicBezTo>
                    <a:cubicBezTo>
                      <a:pt x="92632" y="13309"/>
                      <a:pt x="92983" y="14011"/>
                      <a:pt x="93234" y="14738"/>
                    </a:cubicBezTo>
                    <a:cubicBezTo>
                      <a:pt x="93359" y="15064"/>
                      <a:pt x="93509" y="15389"/>
                      <a:pt x="93635" y="15715"/>
                    </a:cubicBezTo>
                    <a:cubicBezTo>
                      <a:pt x="94111" y="17294"/>
                      <a:pt x="94462" y="18898"/>
                      <a:pt x="94712" y="20502"/>
                    </a:cubicBezTo>
                    <a:cubicBezTo>
                      <a:pt x="94938" y="22006"/>
                      <a:pt x="95188" y="23510"/>
                      <a:pt x="95539" y="24988"/>
                    </a:cubicBezTo>
                    <a:cubicBezTo>
                      <a:pt x="96041" y="27119"/>
                      <a:pt x="96392" y="29274"/>
                      <a:pt x="96642" y="31430"/>
                    </a:cubicBezTo>
                    <a:cubicBezTo>
                      <a:pt x="96717" y="32282"/>
                      <a:pt x="96793" y="33134"/>
                      <a:pt x="96918" y="33986"/>
                    </a:cubicBezTo>
                    <a:cubicBezTo>
                      <a:pt x="97018" y="34638"/>
                      <a:pt x="97143" y="35264"/>
                      <a:pt x="97269" y="35966"/>
                    </a:cubicBezTo>
                    <a:cubicBezTo>
                      <a:pt x="97494" y="35966"/>
                      <a:pt x="97670" y="35966"/>
                      <a:pt x="97845" y="35916"/>
                    </a:cubicBezTo>
                    <a:cubicBezTo>
                      <a:pt x="99148" y="35665"/>
                      <a:pt x="100452" y="35440"/>
                      <a:pt x="101805" y="35490"/>
                    </a:cubicBezTo>
                    <a:cubicBezTo>
                      <a:pt x="102256" y="35515"/>
                      <a:pt x="102732" y="35490"/>
                      <a:pt x="103209" y="35440"/>
                    </a:cubicBezTo>
                    <a:cubicBezTo>
                      <a:pt x="103459" y="35440"/>
                      <a:pt x="103710" y="35364"/>
                      <a:pt x="103986" y="35314"/>
                    </a:cubicBezTo>
                    <a:cubicBezTo>
                      <a:pt x="103960" y="34963"/>
                      <a:pt x="103935" y="34688"/>
                      <a:pt x="103885" y="34437"/>
                    </a:cubicBezTo>
                    <a:cubicBezTo>
                      <a:pt x="103133" y="30803"/>
                      <a:pt x="102432" y="27144"/>
                      <a:pt x="102256" y="23435"/>
                    </a:cubicBezTo>
                    <a:cubicBezTo>
                      <a:pt x="102206" y="22708"/>
                      <a:pt x="102056" y="21956"/>
                      <a:pt x="101880" y="21254"/>
                    </a:cubicBezTo>
                    <a:cubicBezTo>
                      <a:pt x="101630" y="20176"/>
                      <a:pt x="101429" y="19099"/>
                      <a:pt x="101379" y="18021"/>
                    </a:cubicBezTo>
                    <a:cubicBezTo>
                      <a:pt x="101329" y="16793"/>
                      <a:pt x="101204" y="15590"/>
                      <a:pt x="101103" y="14387"/>
                    </a:cubicBezTo>
                    <a:cubicBezTo>
                      <a:pt x="101028" y="13485"/>
                      <a:pt x="100953" y="12607"/>
                      <a:pt x="100803" y="11705"/>
                    </a:cubicBezTo>
                    <a:cubicBezTo>
                      <a:pt x="100702" y="10978"/>
                      <a:pt x="100552" y="10252"/>
                      <a:pt x="100351" y="9550"/>
                    </a:cubicBezTo>
                    <a:cubicBezTo>
                      <a:pt x="100226" y="9149"/>
                      <a:pt x="99975" y="8723"/>
                      <a:pt x="99549" y="8597"/>
                    </a:cubicBezTo>
                    <a:cubicBezTo>
                      <a:pt x="98873" y="8397"/>
                      <a:pt x="98196" y="8171"/>
                      <a:pt x="97519" y="8121"/>
                    </a:cubicBezTo>
                    <a:cubicBezTo>
                      <a:pt x="95715" y="7996"/>
                      <a:pt x="93935" y="8071"/>
                      <a:pt x="92156" y="8347"/>
                    </a:cubicBezTo>
                    <a:cubicBezTo>
                      <a:pt x="91855" y="8397"/>
                      <a:pt x="91554" y="8522"/>
                      <a:pt x="91279" y="8597"/>
                    </a:cubicBezTo>
                    <a:close/>
                    <a:moveTo>
                      <a:pt x="3609" y="50477"/>
                    </a:moveTo>
                    <a:cubicBezTo>
                      <a:pt x="4311" y="50878"/>
                      <a:pt x="4962" y="51004"/>
                      <a:pt x="5689" y="51004"/>
                    </a:cubicBezTo>
                    <a:cubicBezTo>
                      <a:pt x="6742" y="50979"/>
                      <a:pt x="7795" y="51004"/>
                      <a:pt x="8847" y="50979"/>
                    </a:cubicBezTo>
                    <a:cubicBezTo>
                      <a:pt x="9549" y="50979"/>
                      <a:pt x="10251" y="51079"/>
                      <a:pt x="10927" y="50753"/>
                    </a:cubicBezTo>
                    <a:cubicBezTo>
                      <a:pt x="11053" y="50703"/>
                      <a:pt x="11228" y="50728"/>
                      <a:pt x="11379" y="50728"/>
                    </a:cubicBezTo>
                    <a:cubicBezTo>
                      <a:pt x="14085" y="50728"/>
                      <a:pt x="16792" y="50753"/>
                      <a:pt x="19474" y="50728"/>
                    </a:cubicBezTo>
                    <a:cubicBezTo>
                      <a:pt x="20301" y="50728"/>
                      <a:pt x="21103" y="50628"/>
                      <a:pt x="21930" y="50553"/>
                    </a:cubicBezTo>
                    <a:cubicBezTo>
                      <a:pt x="22506" y="50502"/>
                      <a:pt x="23083" y="50377"/>
                      <a:pt x="23684" y="50578"/>
                    </a:cubicBezTo>
                    <a:cubicBezTo>
                      <a:pt x="23860" y="50628"/>
                      <a:pt x="24060" y="50653"/>
                      <a:pt x="24261" y="50603"/>
                    </a:cubicBezTo>
                    <a:cubicBezTo>
                      <a:pt x="25865" y="50277"/>
                      <a:pt x="27469" y="49951"/>
                      <a:pt x="29048" y="49600"/>
                    </a:cubicBezTo>
                    <a:cubicBezTo>
                      <a:pt x="29223" y="49575"/>
                      <a:pt x="29349" y="49525"/>
                      <a:pt x="29524" y="49500"/>
                    </a:cubicBezTo>
                    <a:cubicBezTo>
                      <a:pt x="29825" y="49475"/>
                      <a:pt x="30125" y="49851"/>
                      <a:pt x="30000" y="50152"/>
                    </a:cubicBezTo>
                    <a:cubicBezTo>
                      <a:pt x="29925" y="50352"/>
                      <a:pt x="29800" y="50553"/>
                      <a:pt x="29649" y="50728"/>
                    </a:cubicBezTo>
                    <a:cubicBezTo>
                      <a:pt x="29474" y="50928"/>
                      <a:pt x="29223" y="51054"/>
                      <a:pt x="29023" y="51254"/>
                    </a:cubicBezTo>
                    <a:cubicBezTo>
                      <a:pt x="27519" y="52783"/>
                      <a:pt x="25790" y="53936"/>
                      <a:pt x="23910" y="54913"/>
                    </a:cubicBezTo>
                    <a:cubicBezTo>
                      <a:pt x="22030" y="55916"/>
                      <a:pt x="20025" y="56568"/>
                      <a:pt x="17995" y="57119"/>
                    </a:cubicBezTo>
                    <a:cubicBezTo>
                      <a:pt x="17569" y="57244"/>
                      <a:pt x="17218" y="57445"/>
                      <a:pt x="16942" y="57796"/>
                    </a:cubicBezTo>
                    <a:cubicBezTo>
                      <a:pt x="16867" y="57896"/>
                      <a:pt x="16817" y="57996"/>
                      <a:pt x="16767" y="58096"/>
                    </a:cubicBezTo>
                    <a:cubicBezTo>
                      <a:pt x="16466" y="58522"/>
                      <a:pt x="16090" y="58848"/>
                      <a:pt x="15514" y="58798"/>
                    </a:cubicBezTo>
                    <a:cubicBezTo>
                      <a:pt x="15288" y="58798"/>
                      <a:pt x="15013" y="58823"/>
                      <a:pt x="14837" y="58949"/>
                    </a:cubicBezTo>
                    <a:cubicBezTo>
                      <a:pt x="13960" y="59450"/>
                      <a:pt x="13008" y="59801"/>
                      <a:pt x="12281" y="60502"/>
                    </a:cubicBezTo>
                    <a:cubicBezTo>
                      <a:pt x="12080" y="60678"/>
                      <a:pt x="11930" y="60903"/>
                      <a:pt x="11629" y="61254"/>
                    </a:cubicBezTo>
                    <a:cubicBezTo>
                      <a:pt x="12181" y="61129"/>
                      <a:pt x="12506" y="61054"/>
                      <a:pt x="12832" y="61004"/>
                    </a:cubicBezTo>
                    <a:cubicBezTo>
                      <a:pt x="13659" y="60878"/>
                      <a:pt x="14411" y="60603"/>
                      <a:pt x="15113" y="60126"/>
                    </a:cubicBezTo>
                    <a:cubicBezTo>
                      <a:pt x="15389" y="59926"/>
                      <a:pt x="15739" y="59801"/>
                      <a:pt x="16065" y="59675"/>
                    </a:cubicBezTo>
                    <a:cubicBezTo>
                      <a:pt x="17970" y="59074"/>
                      <a:pt x="19875" y="58497"/>
                      <a:pt x="21780" y="57896"/>
                    </a:cubicBezTo>
                    <a:cubicBezTo>
                      <a:pt x="22481" y="57670"/>
                      <a:pt x="23208" y="57520"/>
                      <a:pt x="23935" y="57445"/>
                    </a:cubicBezTo>
                    <a:cubicBezTo>
                      <a:pt x="24536" y="57395"/>
                      <a:pt x="25113" y="57294"/>
                      <a:pt x="25689" y="57169"/>
                    </a:cubicBezTo>
                    <a:cubicBezTo>
                      <a:pt x="27369" y="56768"/>
                      <a:pt x="29048" y="56543"/>
                      <a:pt x="30802" y="56568"/>
                    </a:cubicBezTo>
                    <a:cubicBezTo>
                      <a:pt x="33108" y="56618"/>
                      <a:pt x="35414" y="56593"/>
                      <a:pt x="37720" y="56593"/>
                    </a:cubicBezTo>
                    <a:cubicBezTo>
                      <a:pt x="39549" y="56593"/>
                      <a:pt x="41379" y="56618"/>
                      <a:pt x="43183" y="56167"/>
                    </a:cubicBezTo>
                    <a:cubicBezTo>
                      <a:pt x="43334" y="56142"/>
                      <a:pt x="43509" y="56142"/>
                      <a:pt x="43659" y="56142"/>
                    </a:cubicBezTo>
                    <a:cubicBezTo>
                      <a:pt x="44261" y="56116"/>
                      <a:pt x="44887" y="56192"/>
                      <a:pt x="45464" y="55791"/>
                    </a:cubicBezTo>
                    <a:cubicBezTo>
                      <a:pt x="45639" y="55640"/>
                      <a:pt x="45990" y="55640"/>
                      <a:pt x="46241" y="55640"/>
                    </a:cubicBezTo>
                    <a:cubicBezTo>
                      <a:pt x="47945" y="55665"/>
                      <a:pt x="49574" y="55365"/>
                      <a:pt x="51253" y="55164"/>
                    </a:cubicBezTo>
                    <a:cubicBezTo>
                      <a:pt x="51930" y="55064"/>
                      <a:pt x="52481" y="54713"/>
                      <a:pt x="53058" y="54387"/>
                    </a:cubicBezTo>
                    <a:cubicBezTo>
                      <a:pt x="53359" y="54212"/>
                      <a:pt x="53359" y="53836"/>
                      <a:pt x="53108" y="53585"/>
                    </a:cubicBezTo>
                    <a:cubicBezTo>
                      <a:pt x="52757" y="53259"/>
                      <a:pt x="52356" y="53059"/>
                      <a:pt x="51880" y="52933"/>
                    </a:cubicBezTo>
                    <a:cubicBezTo>
                      <a:pt x="51278" y="52808"/>
                      <a:pt x="50652" y="52658"/>
                      <a:pt x="50101" y="52407"/>
                    </a:cubicBezTo>
                    <a:cubicBezTo>
                      <a:pt x="49549" y="52157"/>
                      <a:pt x="49048" y="51981"/>
                      <a:pt x="48446" y="52157"/>
                    </a:cubicBezTo>
                    <a:cubicBezTo>
                      <a:pt x="48296" y="51906"/>
                      <a:pt x="48146" y="51730"/>
                      <a:pt x="48045" y="51505"/>
                    </a:cubicBezTo>
                    <a:cubicBezTo>
                      <a:pt x="47945" y="51355"/>
                      <a:pt x="47920" y="51129"/>
                      <a:pt x="47845" y="50954"/>
                    </a:cubicBezTo>
                    <a:cubicBezTo>
                      <a:pt x="47720" y="50678"/>
                      <a:pt x="47619" y="50377"/>
                      <a:pt x="47444" y="50152"/>
                    </a:cubicBezTo>
                    <a:cubicBezTo>
                      <a:pt x="46993" y="49525"/>
                      <a:pt x="46692" y="48873"/>
                      <a:pt x="46517" y="48146"/>
                    </a:cubicBezTo>
                    <a:cubicBezTo>
                      <a:pt x="46141" y="46467"/>
                      <a:pt x="45715" y="44813"/>
                      <a:pt x="45288" y="43134"/>
                    </a:cubicBezTo>
                    <a:cubicBezTo>
                      <a:pt x="45213" y="42833"/>
                      <a:pt x="45113" y="42557"/>
                      <a:pt x="45013" y="42257"/>
                    </a:cubicBezTo>
                    <a:cubicBezTo>
                      <a:pt x="44837" y="42282"/>
                      <a:pt x="44737" y="42282"/>
                      <a:pt x="44637" y="42332"/>
                    </a:cubicBezTo>
                    <a:cubicBezTo>
                      <a:pt x="43835" y="42708"/>
                      <a:pt x="43008" y="42833"/>
                      <a:pt x="42131" y="42783"/>
                    </a:cubicBezTo>
                    <a:cubicBezTo>
                      <a:pt x="41454" y="42758"/>
                      <a:pt x="40802" y="42808"/>
                      <a:pt x="40151" y="42933"/>
                    </a:cubicBezTo>
                    <a:cubicBezTo>
                      <a:pt x="39198" y="43084"/>
                      <a:pt x="38221" y="43134"/>
                      <a:pt x="37243" y="43209"/>
                    </a:cubicBezTo>
                    <a:cubicBezTo>
                      <a:pt x="35990" y="43309"/>
                      <a:pt x="34737" y="43385"/>
                      <a:pt x="33509" y="43535"/>
                    </a:cubicBezTo>
                    <a:cubicBezTo>
                      <a:pt x="32857" y="43610"/>
                      <a:pt x="32206" y="43836"/>
                      <a:pt x="31579" y="44036"/>
                    </a:cubicBezTo>
                    <a:cubicBezTo>
                      <a:pt x="30577" y="44337"/>
                      <a:pt x="29599" y="44763"/>
                      <a:pt x="28597" y="45039"/>
                    </a:cubicBezTo>
                    <a:cubicBezTo>
                      <a:pt x="27745" y="45264"/>
                      <a:pt x="27043" y="45715"/>
                      <a:pt x="26341" y="46217"/>
                    </a:cubicBezTo>
                    <a:cubicBezTo>
                      <a:pt x="25564" y="46818"/>
                      <a:pt x="24812" y="47445"/>
                      <a:pt x="23985" y="47946"/>
                    </a:cubicBezTo>
                    <a:cubicBezTo>
                      <a:pt x="23008" y="48522"/>
                      <a:pt x="21980" y="48974"/>
                      <a:pt x="20953" y="49450"/>
                    </a:cubicBezTo>
                    <a:cubicBezTo>
                      <a:pt x="20602" y="49625"/>
                      <a:pt x="20176" y="49826"/>
                      <a:pt x="19825" y="49776"/>
                    </a:cubicBezTo>
                    <a:cubicBezTo>
                      <a:pt x="18772" y="49625"/>
                      <a:pt x="17719" y="49750"/>
                      <a:pt x="16667" y="49776"/>
                    </a:cubicBezTo>
                    <a:cubicBezTo>
                      <a:pt x="15263" y="49801"/>
                      <a:pt x="13885" y="49951"/>
                      <a:pt x="12481" y="50051"/>
                    </a:cubicBezTo>
                    <a:cubicBezTo>
                      <a:pt x="12406" y="50051"/>
                      <a:pt x="12331" y="50076"/>
                      <a:pt x="12231" y="50076"/>
                    </a:cubicBezTo>
                    <a:cubicBezTo>
                      <a:pt x="11729" y="50126"/>
                      <a:pt x="11228" y="50177"/>
                      <a:pt x="10727" y="50227"/>
                    </a:cubicBezTo>
                    <a:cubicBezTo>
                      <a:pt x="10451" y="50252"/>
                      <a:pt x="10176" y="50202"/>
                      <a:pt x="9925" y="50277"/>
                    </a:cubicBezTo>
                    <a:cubicBezTo>
                      <a:pt x="8998" y="50527"/>
                      <a:pt x="8045" y="50452"/>
                      <a:pt x="7118" y="50452"/>
                    </a:cubicBezTo>
                    <a:cubicBezTo>
                      <a:pt x="6216" y="50452"/>
                      <a:pt x="5313" y="50427"/>
                      <a:pt x="4411" y="50427"/>
                    </a:cubicBezTo>
                    <a:cubicBezTo>
                      <a:pt x="4160" y="50402"/>
                      <a:pt x="3885" y="50452"/>
                      <a:pt x="3609" y="50477"/>
                    </a:cubicBezTo>
                    <a:close/>
                    <a:moveTo>
                      <a:pt x="73484" y="45590"/>
                    </a:moveTo>
                    <a:cubicBezTo>
                      <a:pt x="73434" y="45390"/>
                      <a:pt x="73434" y="45164"/>
                      <a:pt x="73334" y="45014"/>
                    </a:cubicBezTo>
                    <a:cubicBezTo>
                      <a:pt x="72958" y="44487"/>
                      <a:pt x="72557" y="43936"/>
                      <a:pt x="72131" y="43435"/>
                    </a:cubicBezTo>
                    <a:cubicBezTo>
                      <a:pt x="71454" y="42658"/>
                      <a:pt x="71128" y="41806"/>
                      <a:pt x="71304" y="40753"/>
                    </a:cubicBezTo>
                    <a:cubicBezTo>
                      <a:pt x="71379" y="40126"/>
                      <a:pt x="71329" y="39500"/>
                      <a:pt x="71379" y="38873"/>
                    </a:cubicBezTo>
                    <a:cubicBezTo>
                      <a:pt x="71479" y="37545"/>
                      <a:pt x="71203" y="36242"/>
                      <a:pt x="71153" y="34913"/>
                    </a:cubicBezTo>
                    <a:cubicBezTo>
                      <a:pt x="71128" y="34613"/>
                      <a:pt x="71028" y="34312"/>
                      <a:pt x="70928" y="34011"/>
                    </a:cubicBezTo>
                    <a:cubicBezTo>
                      <a:pt x="70426" y="32582"/>
                      <a:pt x="69900" y="31129"/>
                      <a:pt x="69399" y="29700"/>
                    </a:cubicBezTo>
                    <a:cubicBezTo>
                      <a:pt x="69223" y="29249"/>
                      <a:pt x="68973" y="29124"/>
                      <a:pt x="68472" y="29299"/>
                    </a:cubicBezTo>
                    <a:cubicBezTo>
                      <a:pt x="67469" y="29675"/>
                      <a:pt x="66492" y="30001"/>
                      <a:pt x="65389" y="29901"/>
                    </a:cubicBezTo>
                    <a:cubicBezTo>
                      <a:pt x="65188" y="29876"/>
                      <a:pt x="64938" y="30001"/>
                      <a:pt x="64712" y="30051"/>
                    </a:cubicBezTo>
                    <a:cubicBezTo>
                      <a:pt x="63810" y="30302"/>
                      <a:pt x="62883" y="30327"/>
                      <a:pt x="61930" y="30202"/>
                    </a:cubicBezTo>
                    <a:cubicBezTo>
                      <a:pt x="61003" y="30076"/>
                      <a:pt x="60101" y="29876"/>
                      <a:pt x="59148" y="29901"/>
                    </a:cubicBezTo>
                    <a:cubicBezTo>
                      <a:pt x="58321" y="29926"/>
                      <a:pt x="57519" y="30101"/>
                      <a:pt x="56717" y="30101"/>
                    </a:cubicBezTo>
                    <a:cubicBezTo>
                      <a:pt x="55489" y="30101"/>
                      <a:pt x="54411" y="30452"/>
                      <a:pt x="53334" y="30928"/>
                    </a:cubicBezTo>
                    <a:cubicBezTo>
                      <a:pt x="52958" y="31079"/>
                      <a:pt x="52607" y="31204"/>
                      <a:pt x="52231" y="31329"/>
                    </a:cubicBezTo>
                    <a:cubicBezTo>
                      <a:pt x="51429" y="31580"/>
                      <a:pt x="50752" y="32081"/>
                      <a:pt x="50176" y="32658"/>
                    </a:cubicBezTo>
                    <a:cubicBezTo>
                      <a:pt x="49825" y="33009"/>
                      <a:pt x="49474" y="33384"/>
                      <a:pt x="49073" y="33685"/>
                    </a:cubicBezTo>
                    <a:cubicBezTo>
                      <a:pt x="48296" y="34262"/>
                      <a:pt x="47619" y="34989"/>
                      <a:pt x="47043" y="35765"/>
                    </a:cubicBezTo>
                    <a:cubicBezTo>
                      <a:pt x="46567" y="36392"/>
                      <a:pt x="46241" y="37169"/>
                      <a:pt x="45840" y="37871"/>
                    </a:cubicBezTo>
                    <a:cubicBezTo>
                      <a:pt x="45765" y="37971"/>
                      <a:pt x="45765" y="38096"/>
                      <a:pt x="45740" y="38222"/>
                    </a:cubicBezTo>
                    <a:cubicBezTo>
                      <a:pt x="45740" y="39500"/>
                      <a:pt x="45589" y="40778"/>
                      <a:pt x="45940" y="42056"/>
                    </a:cubicBezTo>
                    <a:cubicBezTo>
                      <a:pt x="46542" y="44161"/>
                      <a:pt x="47118" y="46267"/>
                      <a:pt x="47669" y="48397"/>
                    </a:cubicBezTo>
                    <a:cubicBezTo>
                      <a:pt x="47820" y="49049"/>
                      <a:pt x="48096" y="49550"/>
                      <a:pt x="48747" y="49851"/>
                    </a:cubicBezTo>
                    <a:cubicBezTo>
                      <a:pt x="49148" y="49550"/>
                      <a:pt x="49549" y="49224"/>
                      <a:pt x="49950" y="48923"/>
                    </a:cubicBezTo>
                    <a:cubicBezTo>
                      <a:pt x="50151" y="48773"/>
                      <a:pt x="50376" y="48598"/>
                      <a:pt x="50627" y="48472"/>
                    </a:cubicBezTo>
                    <a:cubicBezTo>
                      <a:pt x="52582" y="47570"/>
                      <a:pt x="54612" y="46868"/>
                      <a:pt x="56817" y="46918"/>
                    </a:cubicBezTo>
                    <a:cubicBezTo>
                      <a:pt x="57043" y="46918"/>
                      <a:pt x="57268" y="46868"/>
                      <a:pt x="57494" y="46843"/>
                    </a:cubicBezTo>
                    <a:cubicBezTo>
                      <a:pt x="58045" y="46793"/>
                      <a:pt x="58597" y="46693"/>
                      <a:pt x="59123" y="46693"/>
                    </a:cubicBezTo>
                    <a:cubicBezTo>
                      <a:pt x="61629" y="46668"/>
                      <a:pt x="64136" y="46693"/>
                      <a:pt x="66642" y="46668"/>
                    </a:cubicBezTo>
                    <a:cubicBezTo>
                      <a:pt x="67168" y="46668"/>
                      <a:pt x="67720" y="46568"/>
                      <a:pt x="68271" y="46517"/>
                    </a:cubicBezTo>
                    <a:cubicBezTo>
                      <a:pt x="68572" y="46492"/>
                      <a:pt x="68873" y="46492"/>
                      <a:pt x="69198" y="46517"/>
                    </a:cubicBezTo>
                    <a:cubicBezTo>
                      <a:pt x="69374" y="46517"/>
                      <a:pt x="69574" y="46643"/>
                      <a:pt x="69750" y="46618"/>
                    </a:cubicBezTo>
                    <a:cubicBezTo>
                      <a:pt x="70953" y="46317"/>
                      <a:pt x="72256" y="46367"/>
                      <a:pt x="73484" y="45590"/>
                    </a:cubicBezTo>
                    <a:close/>
                    <a:moveTo>
                      <a:pt x="96442" y="36141"/>
                    </a:moveTo>
                    <a:cubicBezTo>
                      <a:pt x="96392" y="35565"/>
                      <a:pt x="96366" y="35139"/>
                      <a:pt x="96316" y="34738"/>
                    </a:cubicBezTo>
                    <a:cubicBezTo>
                      <a:pt x="96291" y="34387"/>
                      <a:pt x="96241" y="34036"/>
                      <a:pt x="96191" y="33685"/>
                    </a:cubicBezTo>
                    <a:cubicBezTo>
                      <a:pt x="96116" y="32633"/>
                      <a:pt x="96041" y="31580"/>
                      <a:pt x="95940" y="30552"/>
                    </a:cubicBezTo>
                    <a:cubicBezTo>
                      <a:pt x="95815" y="29575"/>
                      <a:pt x="95640" y="28623"/>
                      <a:pt x="95489" y="27670"/>
                    </a:cubicBezTo>
                    <a:cubicBezTo>
                      <a:pt x="95389" y="27094"/>
                      <a:pt x="95339" y="26492"/>
                      <a:pt x="95163" y="25941"/>
                    </a:cubicBezTo>
                    <a:cubicBezTo>
                      <a:pt x="94762" y="24587"/>
                      <a:pt x="94562" y="23209"/>
                      <a:pt x="94336" y="21831"/>
                    </a:cubicBezTo>
                    <a:cubicBezTo>
                      <a:pt x="94136" y="20753"/>
                      <a:pt x="94036" y="19650"/>
                      <a:pt x="93760" y="18597"/>
                    </a:cubicBezTo>
                    <a:cubicBezTo>
                      <a:pt x="93384" y="17219"/>
                      <a:pt x="92958" y="15815"/>
                      <a:pt x="92407" y="14487"/>
                    </a:cubicBezTo>
                    <a:cubicBezTo>
                      <a:pt x="92031" y="13585"/>
                      <a:pt x="91755" y="12633"/>
                      <a:pt x="91529" y="11705"/>
                    </a:cubicBezTo>
                    <a:cubicBezTo>
                      <a:pt x="91354" y="10928"/>
                      <a:pt x="90903" y="9575"/>
                      <a:pt x="90402" y="8798"/>
                    </a:cubicBezTo>
                    <a:cubicBezTo>
                      <a:pt x="90276" y="8798"/>
                      <a:pt x="90176" y="8798"/>
                      <a:pt x="90051" y="8823"/>
                    </a:cubicBezTo>
                    <a:cubicBezTo>
                      <a:pt x="86592" y="9550"/>
                      <a:pt x="83284" y="10753"/>
                      <a:pt x="79950" y="11830"/>
                    </a:cubicBezTo>
                    <a:cubicBezTo>
                      <a:pt x="78171" y="12407"/>
                      <a:pt x="76467" y="13259"/>
                      <a:pt x="74812" y="14136"/>
                    </a:cubicBezTo>
                    <a:cubicBezTo>
                      <a:pt x="73008" y="15114"/>
                      <a:pt x="71254" y="16267"/>
                      <a:pt x="69499" y="17369"/>
                    </a:cubicBezTo>
                    <a:cubicBezTo>
                      <a:pt x="69198" y="17545"/>
                      <a:pt x="68898" y="17745"/>
                      <a:pt x="68672" y="17996"/>
                    </a:cubicBezTo>
                    <a:cubicBezTo>
                      <a:pt x="67995" y="18698"/>
                      <a:pt x="67394" y="19475"/>
                      <a:pt x="66692" y="20151"/>
                    </a:cubicBezTo>
                    <a:cubicBezTo>
                      <a:pt x="66091" y="20703"/>
                      <a:pt x="66066" y="21304"/>
                      <a:pt x="66366" y="21956"/>
                    </a:cubicBezTo>
                    <a:cubicBezTo>
                      <a:pt x="66742" y="22858"/>
                      <a:pt x="67093" y="23785"/>
                      <a:pt x="67619" y="24587"/>
                    </a:cubicBezTo>
                    <a:cubicBezTo>
                      <a:pt x="68146" y="25389"/>
                      <a:pt x="68497" y="26242"/>
                      <a:pt x="68948" y="27069"/>
                    </a:cubicBezTo>
                    <a:cubicBezTo>
                      <a:pt x="69223" y="27570"/>
                      <a:pt x="69524" y="28071"/>
                      <a:pt x="69800" y="28598"/>
                    </a:cubicBezTo>
                    <a:cubicBezTo>
                      <a:pt x="69975" y="28898"/>
                      <a:pt x="70126" y="29224"/>
                      <a:pt x="70276" y="29525"/>
                    </a:cubicBezTo>
                    <a:cubicBezTo>
                      <a:pt x="70903" y="30803"/>
                      <a:pt x="71279" y="32156"/>
                      <a:pt x="71730" y="33485"/>
                    </a:cubicBezTo>
                    <a:cubicBezTo>
                      <a:pt x="72156" y="34688"/>
                      <a:pt x="72281" y="35916"/>
                      <a:pt x="72356" y="37144"/>
                    </a:cubicBezTo>
                    <a:cubicBezTo>
                      <a:pt x="72431" y="38497"/>
                      <a:pt x="72356" y="39876"/>
                      <a:pt x="72331" y="41279"/>
                    </a:cubicBezTo>
                    <a:cubicBezTo>
                      <a:pt x="72457" y="41279"/>
                      <a:pt x="72607" y="41304"/>
                      <a:pt x="72757" y="41254"/>
                    </a:cubicBezTo>
                    <a:cubicBezTo>
                      <a:pt x="73108" y="41104"/>
                      <a:pt x="73459" y="40953"/>
                      <a:pt x="73810" y="40753"/>
                    </a:cubicBezTo>
                    <a:cubicBezTo>
                      <a:pt x="75564" y="39801"/>
                      <a:pt x="77519" y="39324"/>
                      <a:pt x="79374" y="38598"/>
                    </a:cubicBezTo>
                    <a:cubicBezTo>
                      <a:pt x="79599" y="38522"/>
                      <a:pt x="79850" y="38522"/>
                      <a:pt x="80076" y="38472"/>
                    </a:cubicBezTo>
                    <a:cubicBezTo>
                      <a:pt x="82231" y="38071"/>
                      <a:pt x="84386" y="37695"/>
                      <a:pt x="86542" y="37294"/>
                    </a:cubicBezTo>
                    <a:cubicBezTo>
                      <a:pt x="88196" y="36968"/>
                      <a:pt x="89850" y="36793"/>
                      <a:pt x="91529" y="36668"/>
                    </a:cubicBezTo>
                    <a:cubicBezTo>
                      <a:pt x="93133" y="36542"/>
                      <a:pt x="94712" y="36342"/>
                      <a:pt x="96442" y="36141"/>
                    </a:cubicBezTo>
                    <a:close/>
                    <a:moveTo>
                      <a:pt x="96767" y="4462"/>
                    </a:moveTo>
                    <a:cubicBezTo>
                      <a:pt x="96767" y="4487"/>
                      <a:pt x="96767" y="4537"/>
                      <a:pt x="96767" y="4562"/>
                    </a:cubicBezTo>
                    <a:cubicBezTo>
                      <a:pt x="96793" y="4587"/>
                      <a:pt x="96818" y="4587"/>
                      <a:pt x="96843" y="4612"/>
                    </a:cubicBezTo>
                    <a:cubicBezTo>
                      <a:pt x="96818" y="4562"/>
                      <a:pt x="96767" y="4512"/>
                      <a:pt x="96742" y="4462"/>
                    </a:cubicBezTo>
                    <a:cubicBezTo>
                      <a:pt x="96692" y="4236"/>
                      <a:pt x="96642" y="4011"/>
                      <a:pt x="96567" y="3810"/>
                    </a:cubicBezTo>
                    <a:cubicBezTo>
                      <a:pt x="96492" y="3560"/>
                      <a:pt x="96392" y="3334"/>
                      <a:pt x="96291" y="3084"/>
                    </a:cubicBezTo>
                    <a:cubicBezTo>
                      <a:pt x="95815" y="3460"/>
                      <a:pt x="95389" y="3785"/>
                      <a:pt x="94988" y="4161"/>
                    </a:cubicBezTo>
                    <a:cubicBezTo>
                      <a:pt x="94562" y="4537"/>
                      <a:pt x="94562" y="4763"/>
                      <a:pt x="94913" y="5389"/>
                    </a:cubicBezTo>
                    <a:cubicBezTo>
                      <a:pt x="95088" y="5164"/>
                      <a:pt x="95264" y="4988"/>
                      <a:pt x="95414" y="4788"/>
                    </a:cubicBezTo>
                    <a:cubicBezTo>
                      <a:pt x="95790" y="4337"/>
                      <a:pt x="96216" y="4186"/>
                      <a:pt x="96767" y="4462"/>
                    </a:cubicBezTo>
                    <a:close/>
                    <a:moveTo>
                      <a:pt x="97945" y="4913"/>
                    </a:moveTo>
                    <a:cubicBezTo>
                      <a:pt x="97970" y="5013"/>
                      <a:pt x="97996" y="5114"/>
                      <a:pt x="97970" y="5064"/>
                    </a:cubicBezTo>
                    <a:cubicBezTo>
                      <a:pt x="97996" y="5114"/>
                      <a:pt x="97970" y="5013"/>
                      <a:pt x="97945" y="4913"/>
                    </a:cubicBezTo>
                    <a:cubicBezTo>
                      <a:pt x="98046" y="4637"/>
                      <a:pt x="98171" y="4362"/>
                      <a:pt x="98246" y="4161"/>
                    </a:cubicBezTo>
                    <a:cubicBezTo>
                      <a:pt x="98597" y="3911"/>
                      <a:pt x="99023" y="4111"/>
                      <a:pt x="99274" y="3760"/>
                    </a:cubicBezTo>
                    <a:cubicBezTo>
                      <a:pt x="98923" y="3234"/>
                      <a:pt x="98923" y="3234"/>
                      <a:pt x="97244" y="2983"/>
                    </a:cubicBezTo>
                    <a:cubicBezTo>
                      <a:pt x="97294" y="3710"/>
                      <a:pt x="97544" y="4337"/>
                      <a:pt x="97945" y="4913"/>
                    </a:cubicBezTo>
                    <a:close/>
                    <a:moveTo>
                      <a:pt x="101905" y="36317"/>
                    </a:moveTo>
                    <a:cubicBezTo>
                      <a:pt x="101103" y="36192"/>
                      <a:pt x="100376" y="36217"/>
                      <a:pt x="99650" y="36317"/>
                    </a:cubicBezTo>
                    <a:cubicBezTo>
                      <a:pt x="98246" y="36517"/>
                      <a:pt x="96893" y="36918"/>
                      <a:pt x="95464" y="36943"/>
                    </a:cubicBezTo>
                    <a:cubicBezTo>
                      <a:pt x="94787" y="36943"/>
                      <a:pt x="94086" y="37094"/>
                      <a:pt x="93384" y="37169"/>
                    </a:cubicBezTo>
                    <a:cubicBezTo>
                      <a:pt x="90652" y="37445"/>
                      <a:pt x="87945" y="37645"/>
                      <a:pt x="85239" y="38222"/>
                    </a:cubicBezTo>
                    <a:cubicBezTo>
                      <a:pt x="83685" y="38547"/>
                      <a:pt x="82081" y="38773"/>
                      <a:pt x="80527" y="39074"/>
                    </a:cubicBezTo>
                    <a:cubicBezTo>
                      <a:pt x="79900" y="39174"/>
                      <a:pt x="79299" y="39375"/>
                      <a:pt x="78722" y="39575"/>
                    </a:cubicBezTo>
                    <a:cubicBezTo>
                      <a:pt x="78046" y="39776"/>
                      <a:pt x="77369" y="40001"/>
                      <a:pt x="76717" y="40252"/>
                    </a:cubicBezTo>
                    <a:cubicBezTo>
                      <a:pt x="76216" y="40427"/>
                      <a:pt x="75715" y="40653"/>
                      <a:pt x="75188" y="40853"/>
                    </a:cubicBezTo>
                    <a:cubicBezTo>
                      <a:pt x="74938" y="42633"/>
                      <a:pt x="75038" y="44412"/>
                      <a:pt x="74512" y="46116"/>
                    </a:cubicBezTo>
                    <a:cubicBezTo>
                      <a:pt x="73359" y="46668"/>
                      <a:pt x="72256" y="47219"/>
                      <a:pt x="71003" y="47395"/>
                    </a:cubicBezTo>
                    <a:cubicBezTo>
                      <a:pt x="70827" y="47420"/>
                      <a:pt x="70677" y="47470"/>
                      <a:pt x="70527" y="47470"/>
                    </a:cubicBezTo>
                    <a:cubicBezTo>
                      <a:pt x="68923" y="47545"/>
                      <a:pt x="67344" y="47620"/>
                      <a:pt x="65740" y="47645"/>
                    </a:cubicBezTo>
                    <a:cubicBezTo>
                      <a:pt x="63660" y="47670"/>
                      <a:pt x="61579" y="47645"/>
                      <a:pt x="59524" y="47645"/>
                    </a:cubicBezTo>
                    <a:cubicBezTo>
                      <a:pt x="58847" y="47670"/>
                      <a:pt x="58196" y="47745"/>
                      <a:pt x="57544" y="47796"/>
                    </a:cubicBezTo>
                    <a:cubicBezTo>
                      <a:pt x="57193" y="47821"/>
                      <a:pt x="56842" y="47846"/>
                      <a:pt x="56492" y="47871"/>
                    </a:cubicBezTo>
                    <a:cubicBezTo>
                      <a:pt x="55664" y="47971"/>
                      <a:pt x="54862" y="48071"/>
                      <a:pt x="54060" y="48222"/>
                    </a:cubicBezTo>
                    <a:cubicBezTo>
                      <a:pt x="53609" y="48297"/>
                      <a:pt x="53434" y="48547"/>
                      <a:pt x="53509" y="48974"/>
                    </a:cubicBezTo>
                    <a:cubicBezTo>
                      <a:pt x="53584" y="49625"/>
                      <a:pt x="53710" y="50277"/>
                      <a:pt x="53860" y="50928"/>
                    </a:cubicBezTo>
                    <a:cubicBezTo>
                      <a:pt x="54136" y="52106"/>
                      <a:pt x="54311" y="53309"/>
                      <a:pt x="54311" y="54613"/>
                    </a:cubicBezTo>
                    <a:cubicBezTo>
                      <a:pt x="53509" y="55189"/>
                      <a:pt x="52682" y="55841"/>
                      <a:pt x="51579" y="55991"/>
                    </a:cubicBezTo>
                    <a:cubicBezTo>
                      <a:pt x="50476" y="56142"/>
                      <a:pt x="49349" y="56292"/>
                      <a:pt x="48221" y="56467"/>
                    </a:cubicBezTo>
                    <a:cubicBezTo>
                      <a:pt x="47444" y="56568"/>
                      <a:pt x="46692" y="56718"/>
                      <a:pt x="45915" y="56818"/>
                    </a:cubicBezTo>
                    <a:cubicBezTo>
                      <a:pt x="45689" y="56868"/>
                      <a:pt x="45439" y="56918"/>
                      <a:pt x="45213" y="56893"/>
                    </a:cubicBezTo>
                    <a:cubicBezTo>
                      <a:pt x="43735" y="56843"/>
                      <a:pt x="42256" y="57094"/>
                      <a:pt x="40802" y="57294"/>
                    </a:cubicBezTo>
                    <a:cubicBezTo>
                      <a:pt x="40151" y="57370"/>
                      <a:pt x="39474" y="57370"/>
                      <a:pt x="38797" y="57370"/>
                    </a:cubicBezTo>
                    <a:cubicBezTo>
                      <a:pt x="36065" y="57395"/>
                      <a:pt x="33334" y="57395"/>
                      <a:pt x="30602" y="57370"/>
                    </a:cubicBezTo>
                    <a:cubicBezTo>
                      <a:pt x="29048" y="57370"/>
                      <a:pt x="27544" y="57595"/>
                      <a:pt x="26065" y="57896"/>
                    </a:cubicBezTo>
                    <a:cubicBezTo>
                      <a:pt x="25439" y="57996"/>
                      <a:pt x="24837" y="58172"/>
                      <a:pt x="24211" y="58222"/>
                    </a:cubicBezTo>
                    <a:cubicBezTo>
                      <a:pt x="23384" y="58297"/>
                      <a:pt x="22582" y="58472"/>
                      <a:pt x="21805" y="58723"/>
                    </a:cubicBezTo>
                    <a:cubicBezTo>
                      <a:pt x="21178" y="58923"/>
                      <a:pt x="20526" y="59074"/>
                      <a:pt x="19900" y="59274"/>
                    </a:cubicBezTo>
                    <a:cubicBezTo>
                      <a:pt x="19073" y="59525"/>
                      <a:pt x="18271" y="59826"/>
                      <a:pt x="17519" y="60252"/>
                    </a:cubicBezTo>
                    <a:cubicBezTo>
                      <a:pt x="16166" y="61029"/>
                      <a:pt x="14687" y="61555"/>
                      <a:pt x="13133" y="61856"/>
                    </a:cubicBezTo>
                    <a:cubicBezTo>
                      <a:pt x="11729" y="62157"/>
                      <a:pt x="10301" y="62432"/>
                      <a:pt x="8847" y="62407"/>
                    </a:cubicBezTo>
                    <a:cubicBezTo>
                      <a:pt x="8672" y="62407"/>
                      <a:pt x="8446" y="62457"/>
                      <a:pt x="8271" y="62382"/>
                    </a:cubicBezTo>
                    <a:cubicBezTo>
                      <a:pt x="8120" y="62307"/>
                      <a:pt x="7970" y="62132"/>
                      <a:pt x="7920" y="61981"/>
                    </a:cubicBezTo>
                    <a:cubicBezTo>
                      <a:pt x="7845" y="61781"/>
                      <a:pt x="7970" y="61605"/>
                      <a:pt x="8170" y="61505"/>
                    </a:cubicBezTo>
                    <a:cubicBezTo>
                      <a:pt x="8396" y="61430"/>
                      <a:pt x="8622" y="61380"/>
                      <a:pt x="8847" y="61279"/>
                    </a:cubicBezTo>
                    <a:cubicBezTo>
                      <a:pt x="9975" y="60853"/>
                      <a:pt x="11078" y="60402"/>
                      <a:pt x="12005" y="59575"/>
                    </a:cubicBezTo>
                    <a:cubicBezTo>
                      <a:pt x="12256" y="59350"/>
                      <a:pt x="12582" y="59199"/>
                      <a:pt x="12907" y="59074"/>
                    </a:cubicBezTo>
                    <a:cubicBezTo>
                      <a:pt x="13283" y="58923"/>
                      <a:pt x="13609" y="58773"/>
                      <a:pt x="13885" y="58447"/>
                    </a:cubicBezTo>
                    <a:cubicBezTo>
                      <a:pt x="14186" y="58121"/>
                      <a:pt x="14587" y="57946"/>
                      <a:pt x="15038" y="57996"/>
                    </a:cubicBezTo>
                    <a:cubicBezTo>
                      <a:pt x="15589" y="58046"/>
                      <a:pt x="15890" y="57796"/>
                      <a:pt x="16191" y="57345"/>
                    </a:cubicBezTo>
                    <a:cubicBezTo>
                      <a:pt x="16567" y="56793"/>
                      <a:pt x="17143" y="56492"/>
                      <a:pt x="17820" y="56317"/>
                    </a:cubicBezTo>
                    <a:cubicBezTo>
                      <a:pt x="19699" y="55766"/>
                      <a:pt x="21554" y="55214"/>
                      <a:pt x="23308" y="54312"/>
                    </a:cubicBezTo>
                    <a:cubicBezTo>
                      <a:pt x="24988" y="53460"/>
                      <a:pt x="26516" y="52407"/>
                      <a:pt x="27945" y="51179"/>
                    </a:cubicBezTo>
                    <a:cubicBezTo>
                      <a:pt x="28095" y="51054"/>
                      <a:pt x="28171" y="50878"/>
                      <a:pt x="28396" y="50603"/>
                    </a:cubicBezTo>
                    <a:cubicBezTo>
                      <a:pt x="28095" y="50628"/>
                      <a:pt x="27970" y="50628"/>
                      <a:pt x="27845" y="50653"/>
                    </a:cubicBezTo>
                    <a:cubicBezTo>
                      <a:pt x="26792" y="50928"/>
                      <a:pt x="25739" y="51204"/>
                      <a:pt x="24687" y="51430"/>
                    </a:cubicBezTo>
                    <a:cubicBezTo>
                      <a:pt x="24336" y="51505"/>
                      <a:pt x="23985" y="51505"/>
                      <a:pt x="23634" y="51505"/>
                    </a:cubicBezTo>
                    <a:cubicBezTo>
                      <a:pt x="20075" y="51505"/>
                      <a:pt x="16516" y="51480"/>
                      <a:pt x="12957" y="51505"/>
                    </a:cubicBezTo>
                    <a:cubicBezTo>
                      <a:pt x="12256" y="51505"/>
                      <a:pt x="11554" y="51580"/>
                      <a:pt x="10852" y="51630"/>
                    </a:cubicBezTo>
                    <a:cubicBezTo>
                      <a:pt x="10451" y="51655"/>
                      <a:pt x="10075" y="51705"/>
                      <a:pt x="9674" y="51705"/>
                    </a:cubicBezTo>
                    <a:cubicBezTo>
                      <a:pt x="8897" y="51730"/>
                      <a:pt x="8120" y="51680"/>
                      <a:pt x="7318" y="51730"/>
                    </a:cubicBezTo>
                    <a:cubicBezTo>
                      <a:pt x="5664" y="51806"/>
                      <a:pt x="4060" y="51580"/>
                      <a:pt x="2456" y="51204"/>
                    </a:cubicBezTo>
                    <a:cubicBezTo>
                      <a:pt x="1704" y="51029"/>
                      <a:pt x="977" y="50728"/>
                      <a:pt x="251" y="50427"/>
                    </a:cubicBezTo>
                    <a:cubicBezTo>
                      <a:pt x="150" y="50402"/>
                      <a:pt x="0" y="50177"/>
                      <a:pt x="25" y="50076"/>
                    </a:cubicBezTo>
                    <a:cubicBezTo>
                      <a:pt x="75" y="49926"/>
                      <a:pt x="226" y="49700"/>
                      <a:pt x="351" y="49650"/>
                    </a:cubicBezTo>
                    <a:cubicBezTo>
                      <a:pt x="727" y="49575"/>
                      <a:pt x="1128" y="49550"/>
                      <a:pt x="1529" y="49550"/>
                    </a:cubicBezTo>
                    <a:cubicBezTo>
                      <a:pt x="3659" y="49525"/>
                      <a:pt x="5815" y="49525"/>
                      <a:pt x="7970" y="49500"/>
                    </a:cubicBezTo>
                    <a:cubicBezTo>
                      <a:pt x="8521" y="49475"/>
                      <a:pt x="9048" y="49375"/>
                      <a:pt x="9599" y="49324"/>
                    </a:cubicBezTo>
                    <a:cubicBezTo>
                      <a:pt x="9674" y="49324"/>
                      <a:pt x="9749" y="49299"/>
                      <a:pt x="9825" y="49274"/>
                    </a:cubicBezTo>
                    <a:cubicBezTo>
                      <a:pt x="11103" y="49199"/>
                      <a:pt x="12381" y="49099"/>
                      <a:pt x="13684" y="49024"/>
                    </a:cubicBezTo>
                    <a:cubicBezTo>
                      <a:pt x="13860" y="49024"/>
                      <a:pt x="14085" y="49049"/>
                      <a:pt x="14261" y="48999"/>
                    </a:cubicBezTo>
                    <a:cubicBezTo>
                      <a:pt x="15890" y="48623"/>
                      <a:pt x="17519" y="48823"/>
                      <a:pt x="19173" y="48823"/>
                    </a:cubicBezTo>
                    <a:cubicBezTo>
                      <a:pt x="19850" y="48848"/>
                      <a:pt x="20476" y="48773"/>
                      <a:pt x="21078" y="48422"/>
                    </a:cubicBezTo>
                    <a:cubicBezTo>
                      <a:pt x="21604" y="48096"/>
                      <a:pt x="22206" y="47896"/>
                      <a:pt x="22782" y="47620"/>
                    </a:cubicBezTo>
                    <a:cubicBezTo>
                      <a:pt x="23584" y="47244"/>
                      <a:pt x="24361" y="46793"/>
                      <a:pt x="25063" y="46242"/>
                    </a:cubicBezTo>
                    <a:cubicBezTo>
                      <a:pt x="25714" y="45740"/>
                      <a:pt x="26391" y="45289"/>
                      <a:pt x="26968" y="44688"/>
                    </a:cubicBezTo>
                    <a:cubicBezTo>
                      <a:pt x="27193" y="44437"/>
                      <a:pt x="27544" y="44237"/>
                      <a:pt x="27845" y="44161"/>
                    </a:cubicBezTo>
                    <a:cubicBezTo>
                      <a:pt x="29173" y="43811"/>
                      <a:pt x="30476" y="43385"/>
                      <a:pt x="31755" y="42883"/>
                    </a:cubicBezTo>
                    <a:cubicBezTo>
                      <a:pt x="32231" y="42708"/>
                      <a:pt x="32732" y="42608"/>
                      <a:pt x="33233" y="42557"/>
                    </a:cubicBezTo>
                    <a:cubicBezTo>
                      <a:pt x="34436" y="42407"/>
                      <a:pt x="35639" y="42307"/>
                      <a:pt x="36842" y="42207"/>
                    </a:cubicBezTo>
                    <a:cubicBezTo>
                      <a:pt x="37043" y="42182"/>
                      <a:pt x="37243" y="42232"/>
                      <a:pt x="37419" y="42182"/>
                    </a:cubicBezTo>
                    <a:cubicBezTo>
                      <a:pt x="38572" y="41881"/>
                      <a:pt x="39750" y="41956"/>
                      <a:pt x="40902" y="42106"/>
                    </a:cubicBezTo>
                    <a:cubicBezTo>
                      <a:pt x="41554" y="42182"/>
                      <a:pt x="42231" y="42131"/>
                      <a:pt x="42908" y="42081"/>
                    </a:cubicBezTo>
                    <a:cubicBezTo>
                      <a:pt x="43484" y="42056"/>
                      <a:pt x="44060" y="41881"/>
                      <a:pt x="44562" y="41430"/>
                    </a:cubicBezTo>
                    <a:cubicBezTo>
                      <a:pt x="44562" y="40878"/>
                      <a:pt x="44587" y="40302"/>
                      <a:pt x="44562" y="39700"/>
                    </a:cubicBezTo>
                    <a:cubicBezTo>
                      <a:pt x="44512" y="38923"/>
                      <a:pt x="44687" y="38222"/>
                      <a:pt x="45038" y="37470"/>
                    </a:cubicBezTo>
                    <a:cubicBezTo>
                      <a:pt x="45689" y="36041"/>
                      <a:pt x="46717" y="34938"/>
                      <a:pt x="47669" y="33786"/>
                    </a:cubicBezTo>
                    <a:cubicBezTo>
                      <a:pt x="47795" y="33635"/>
                      <a:pt x="47995" y="33560"/>
                      <a:pt x="48146" y="33410"/>
                    </a:cubicBezTo>
                    <a:cubicBezTo>
                      <a:pt x="48622" y="32958"/>
                      <a:pt x="49148" y="32557"/>
                      <a:pt x="49599" y="32081"/>
                    </a:cubicBezTo>
                    <a:cubicBezTo>
                      <a:pt x="50251" y="31405"/>
                      <a:pt x="51028" y="30878"/>
                      <a:pt x="51930" y="30552"/>
                    </a:cubicBezTo>
                    <a:cubicBezTo>
                      <a:pt x="52632" y="30302"/>
                      <a:pt x="53309" y="30026"/>
                      <a:pt x="54010" y="29775"/>
                    </a:cubicBezTo>
                    <a:cubicBezTo>
                      <a:pt x="54411" y="29625"/>
                      <a:pt x="54837" y="29425"/>
                      <a:pt x="55238" y="29425"/>
                    </a:cubicBezTo>
                    <a:cubicBezTo>
                      <a:pt x="57193" y="29324"/>
                      <a:pt x="59123" y="28873"/>
                      <a:pt x="61078" y="29249"/>
                    </a:cubicBezTo>
                    <a:cubicBezTo>
                      <a:pt x="61304" y="29299"/>
                      <a:pt x="61529" y="29274"/>
                      <a:pt x="61780" y="29274"/>
                    </a:cubicBezTo>
                    <a:cubicBezTo>
                      <a:pt x="63058" y="29224"/>
                      <a:pt x="64361" y="29149"/>
                      <a:pt x="65639" y="29174"/>
                    </a:cubicBezTo>
                    <a:cubicBezTo>
                      <a:pt x="66717" y="29224"/>
                      <a:pt x="67619" y="28823"/>
                      <a:pt x="68547" y="28297"/>
                    </a:cubicBezTo>
                    <a:cubicBezTo>
                      <a:pt x="68146" y="27344"/>
                      <a:pt x="67845" y="26392"/>
                      <a:pt x="67218" y="25565"/>
                    </a:cubicBezTo>
                    <a:cubicBezTo>
                      <a:pt x="66441" y="24462"/>
                      <a:pt x="65990" y="23209"/>
                      <a:pt x="65564" y="21956"/>
                    </a:cubicBezTo>
                    <a:cubicBezTo>
                      <a:pt x="65339" y="21279"/>
                      <a:pt x="65464" y="20602"/>
                      <a:pt x="65915" y="20076"/>
                    </a:cubicBezTo>
                    <a:cubicBezTo>
                      <a:pt x="66441" y="19399"/>
                      <a:pt x="66893" y="18648"/>
                      <a:pt x="67644" y="18196"/>
                    </a:cubicBezTo>
                    <a:cubicBezTo>
                      <a:pt x="67720" y="18146"/>
                      <a:pt x="67795" y="18121"/>
                      <a:pt x="67845" y="18046"/>
                    </a:cubicBezTo>
                    <a:cubicBezTo>
                      <a:pt x="68622" y="16968"/>
                      <a:pt x="69800" y="16392"/>
                      <a:pt x="70878" y="15690"/>
                    </a:cubicBezTo>
                    <a:cubicBezTo>
                      <a:pt x="71454" y="15314"/>
                      <a:pt x="72081" y="14938"/>
                      <a:pt x="72657" y="14562"/>
                    </a:cubicBezTo>
                    <a:cubicBezTo>
                      <a:pt x="73960" y="13685"/>
                      <a:pt x="75314" y="12908"/>
                      <a:pt x="76817" y="12407"/>
                    </a:cubicBezTo>
                    <a:cubicBezTo>
                      <a:pt x="76943" y="12357"/>
                      <a:pt x="77093" y="12282"/>
                      <a:pt x="77244" y="12206"/>
                    </a:cubicBezTo>
                    <a:cubicBezTo>
                      <a:pt x="78873" y="11279"/>
                      <a:pt x="80677" y="10753"/>
                      <a:pt x="82482" y="10176"/>
                    </a:cubicBezTo>
                    <a:cubicBezTo>
                      <a:pt x="85264" y="9299"/>
                      <a:pt x="88071" y="8422"/>
                      <a:pt x="90928" y="7795"/>
                    </a:cubicBezTo>
                    <a:cubicBezTo>
                      <a:pt x="92356" y="7495"/>
                      <a:pt x="93785" y="7294"/>
                      <a:pt x="95239" y="7319"/>
                    </a:cubicBezTo>
                    <a:cubicBezTo>
                      <a:pt x="95740" y="7319"/>
                      <a:pt x="96241" y="7369"/>
                      <a:pt x="96767" y="7219"/>
                    </a:cubicBezTo>
                    <a:cubicBezTo>
                      <a:pt x="96918" y="6467"/>
                      <a:pt x="96517" y="5941"/>
                      <a:pt x="96216" y="5364"/>
                    </a:cubicBezTo>
                    <a:cubicBezTo>
                      <a:pt x="96091" y="5439"/>
                      <a:pt x="96016" y="5465"/>
                      <a:pt x="95965" y="5515"/>
                    </a:cubicBezTo>
                    <a:cubicBezTo>
                      <a:pt x="95740" y="5765"/>
                      <a:pt x="95640" y="6141"/>
                      <a:pt x="95214" y="6191"/>
                    </a:cubicBezTo>
                    <a:cubicBezTo>
                      <a:pt x="94712" y="6241"/>
                      <a:pt x="94286" y="6141"/>
                      <a:pt x="93835" y="5690"/>
                    </a:cubicBezTo>
                    <a:cubicBezTo>
                      <a:pt x="93835" y="5389"/>
                      <a:pt x="93785" y="5013"/>
                      <a:pt x="93810" y="4612"/>
                    </a:cubicBezTo>
                    <a:cubicBezTo>
                      <a:pt x="93835" y="4186"/>
                      <a:pt x="94036" y="3785"/>
                      <a:pt x="94412" y="3535"/>
                    </a:cubicBezTo>
                    <a:cubicBezTo>
                      <a:pt x="94537" y="3434"/>
                      <a:pt x="94662" y="3334"/>
                      <a:pt x="94787" y="3259"/>
                    </a:cubicBezTo>
                    <a:cubicBezTo>
                      <a:pt x="95289" y="2908"/>
                      <a:pt x="95539" y="2482"/>
                      <a:pt x="95489" y="1856"/>
                    </a:cubicBezTo>
                    <a:cubicBezTo>
                      <a:pt x="95489" y="1505"/>
                      <a:pt x="95514" y="1154"/>
                      <a:pt x="95564" y="803"/>
                    </a:cubicBezTo>
                    <a:cubicBezTo>
                      <a:pt x="95589" y="627"/>
                      <a:pt x="95665" y="427"/>
                      <a:pt x="95740" y="251"/>
                    </a:cubicBezTo>
                    <a:cubicBezTo>
                      <a:pt x="95840" y="26"/>
                      <a:pt x="96166" y="1"/>
                      <a:pt x="96316" y="176"/>
                    </a:cubicBezTo>
                    <a:cubicBezTo>
                      <a:pt x="96467" y="352"/>
                      <a:pt x="96592" y="577"/>
                      <a:pt x="96717" y="753"/>
                    </a:cubicBezTo>
                    <a:cubicBezTo>
                      <a:pt x="97043" y="1154"/>
                      <a:pt x="97369" y="1555"/>
                      <a:pt x="97720" y="1906"/>
                    </a:cubicBezTo>
                    <a:cubicBezTo>
                      <a:pt x="97970" y="2156"/>
                      <a:pt x="98271" y="2357"/>
                      <a:pt x="98647" y="2332"/>
                    </a:cubicBezTo>
                    <a:cubicBezTo>
                      <a:pt x="99173" y="2307"/>
                      <a:pt x="99524" y="2632"/>
                      <a:pt x="99900" y="2883"/>
                    </a:cubicBezTo>
                    <a:cubicBezTo>
                      <a:pt x="100151" y="3059"/>
                      <a:pt x="100226" y="3309"/>
                      <a:pt x="100251" y="3585"/>
                    </a:cubicBezTo>
                    <a:cubicBezTo>
                      <a:pt x="100301" y="4211"/>
                      <a:pt x="100176" y="4462"/>
                      <a:pt x="99625" y="4713"/>
                    </a:cubicBezTo>
                    <a:cubicBezTo>
                      <a:pt x="99424" y="4813"/>
                      <a:pt x="99199" y="4888"/>
                      <a:pt x="98948" y="4988"/>
                    </a:cubicBezTo>
                    <a:cubicBezTo>
                      <a:pt x="98697" y="6191"/>
                      <a:pt x="98998" y="7194"/>
                      <a:pt x="100051" y="7921"/>
                    </a:cubicBezTo>
                    <a:cubicBezTo>
                      <a:pt x="100727" y="8422"/>
                      <a:pt x="101179" y="9074"/>
                      <a:pt x="101329" y="9951"/>
                    </a:cubicBezTo>
                    <a:cubicBezTo>
                      <a:pt x="101479" y="10753"/>
                      <a:pt x="101680" y="11555"/>
                      <a:pt x="101705" y="12382"/>
                    </a:cubicBezTo>
                    <a:cubicBezTo>
                      <a:pt x="101705" y="12758"/>
                      <a:pt x="101780" y="13159"/>
                      <a:pt x="101830" y="13535"/>
                    </a:cubicBezTo>
                    <a:cubicBezTo>
                      <a:pt x="101981" y="14612"/>
                      <a:pt x="102156" y="15690"/>
                      <a:pt x="102181" y="16793"/>
                    </a:cubicBezTo>
                    <a:cubicBezTo>
                      <a:pt x="102181" y="17419"/>
                      <a:pt x="102331" y="18046"/>
                      <a:pt x="102507" y="18648"/>
                    </a:cubicBezTo>
                    <a:cubicBezTo>
                      <a:pt x="102933" y="20227"/>
                      <a:pt x="103234" y="21856"/>
                      <a:pt x="103284" y="23485"/>
                    </a:cubicBezTo>
                    <a:cubicBezTo>
                      <a:pt x="103384" y="26793"/>
                      <a:pt x="104036" y="30001"/>
                      <a:pt x="104637" y="33234"/>
                    </a:cubicBezTo>
                    <a:cubicBezTo>
                      <a:pt x="104813" y="34237"/>
                      <a:pt x="105013" y="35239"/>
                      <a:pt x="105189" y="36242"/>
                    </a:cubicBezTo>
                    <a:cubicBezTo>
                      <a:pt x="105264" y="36743"/>
                      <a:pt x="105189" y="37269"/>
                      <a:pt x="105314" y="37745"/>
                    </a:cubicBezTo>
                    <a:cubicBezTo>
                      <a:pt x="105690" y="39299"/>
                      <a:pt x="105915" y="40878"/>
                      <a:pt x="106266" y="42432"/>
                    </a:cubicBezTo>
                    <a:cubicBezTo>
                      <a:pt x="106567" y="43836"/>
                      <a:pt x="106768" y="45264"/>
                      <a:pt x="107169" y="46668"/>
                    </a:cubicBezTo>
                    <a:cubicBezTo>
                      <a:pt x="107394" y="47445"/>
                      <a:pt x="107394" y="48297"/>
                      <a:pt x="107544" y="49099"/>
                    </a:cubicBezTo>
                    <a:cubicBezTo>
                      <a:pt x="107795" y="50402"/>
                      <a:pt x="108121" y="51680"/>
                      <a:pt x="108397" y="52984"/>
                    </a:cubicBezTo>
                    <a:cubicBezTo>
                      <a:pt x="108547" y="53710"/>
                      <a:pt x="108647" y="54437"/>
                      <a:pt x="108773" y="55164"/>
                    </a:cubicBezTo>
                    <a:cubicBezTo>
                      <a:pt x="108798" y="55390"/>
                      <a:pt x="108747" y="55665"/>
                      <a:pt x="108823" y="55866"/>
                    </a:cubicBezTo>
                    <a:cubicBezTo>
                      <a:pt x="109424" y="57319"/>
                      <a:pt x="109499" y="58898"/>
                      <a:pt x="110001" y="60402"/>
                    </a:cubicBezTo>
                    <a:cubicBezTo>
                      <a:pt x="110301" y="61279"/>
                      <a:pt x="110377" y="62207"/>
                      <a:pt x="110602" y="63109"/>
                    </a:cubicBezTo>
                    <a:cubicBezTo>
                      <a:pt x="110853" y="64137"/>
                      <a:pt x="111153" y="65164"/>
                      <a:pt x="111429" y="66167"/>
                    </a:cubicBezTo>
                    <a:cubicBezTo>
                      <a:pt x="111479" y="66392"/>
                      <a:pt x="111580" y="66643"/>
                      <a:pt x="111529" y="66843"/>
                    </a:cubicBezTo>
                    <a:cubicBezTo>
                      <a:pt x="111404" y="67971"/>
                      <a:pt x="111730" y="69024"/>
                      <a:pt x="112081" y="70051"/>
                    </a:cubicBezTo>
                    <a:cubicBezTo>
                      <a:pt x="112156" y="70277"/>
                      <a:pt x="112206" y="70502"/>
                      <a:pt x="112256" y="70728"/>
                    </a:cubicBezTo>
                    <a:cubicBezTo>
                      <a:pt x="112482" y="71756"/>
                      <a:pt x="112707" y="72783"/>
                      <a:pt x="112958" y="73811"/>
                    </a:cubicBezTo>
                    <a:cubicBezTo>
                      <a:pt x="113133" y="74538"/>
                      <a:pt x="113359" y="75239"/>
                      <a:pt x="113459" y="75966"/>
                    </a:cubicBezTo>
                    <a:cubicBezTo>
                      <a:pt x="113560" y="76743"/>
                      <a:pt x="113860" y="77470"/>
                      <a:pt x="114036" y="78247"/>
                    </a:cubicBezTo>
                    <a:cubicBezTo>
                      <a:pt x="114211" y="78949"/>
                      <a:pt x="114387" y="79675"/>
                      <a:pt x="114537" y="80402"/>
                    </a:cubicBezTo>
                    <a:cubicBezTo>
                      <a:pt x="114587" y="80578"/>
                      <a:pt x="114587" y="80778"/>
                      <a:pt x="114562" y="80979"/>
                    </a:cubicBezTo>
                    <a:cubicBezTo>
                      <a:pt x="114537" y="81279"/>
                      <a:pt x="114362" y="81505"/>
                      <a:pt x="114061" y="81530"/>
                    </a:cubicBezTo>
                    <a:cubicBezTo>
                      <a:pt x="113710" y="81555"/>
                      <a:pt x="113359" y="81555"/>
                      <a:pt x="113008" y="81530"/>
                    </a:cubicBezTo>
                    <a:cubicBezTo>
                      <a:pt x="112607" y="81505"/>
                      <a:pt x="112256" y="81279"/>
                      <a:pt x="112056" y="80929"/>
                    </a:cubicBezTo>
                    <a:cubicBezTo>
                      <a:pt x="111855" y="80553"/>
                      <a:pt x="111630" y="80177"/>
                      <a:pt x="111479" y="79776"/>
                    </a:cubicBezTo>
                    <a:cubicBezTo>
                      <a:pt x="111078" y="78548"/>
                      <a:pt x="110677" y="77320"/>
                      <a:pt x="110351" y="76066"/>
                    </a:cubicBezTo>
                    <a:cubicBezTo>
                      <a:pt x="109199" y="71856"/>
                      <a:pt x="108246" y="67595"/>
                      <a:pt x="107469" y="63259"/>
                    </a:cubicBezTo>
                    <a:cubicBezTo>
                      <a:pt x="106918" y="60076"/>
                      <a:pt x="106316" y="56893"/>
                      <a:pt x="105414" y="53761"/>
                    </a:cubicBezTo>
                    <a:cubicBezTo>
                      <a:pt x="105214" y="53084"/>
                      <a:pt x="105163" y="52382"/>
                      <a:pt x="105013" y="51680"/>
                    </a:cubicBezTo>
                    <a:cubicBezTo>
                      <a:pt x="104687" y="50202"/>
                      <a:pt x="104286" y="48723"/>
                      <a:pt x="103986" y="47244"/>
                    </a:cubicBezTo>
                    <a:cubicBezTo>
                      <a:pt x="103635" y="45390"/>
                      <a:pt x="103384" y="43535"/>
                      <a:pt x="103033" y="41680"/>
                    </a:cubicBezTo>
                    <a:cubicBezTo>
                      <a:pt x="102858" y="40728"/>
                      <a:pt x="102607" y="39776"/>
                      <a:pt x="102407" y="38823"/>
                    </a:cubicBezTo>
                    <a:cubicBezTo>
                      <a:pt x="102306" y="38397"/>
                      <a:pt x="102256" y="37971"/>
                      <a:pt x="102181" y="37570"/>
                    </a:cubicBezTo>
                    <a:cubicBezTo>
                      <a:pt x="102106" y="37144"/>
                      <a:pt x="102006" y="36743"/>
                      <a:pt x="101905" y="36317"/>
                    </a:cubicBezTo>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 name="Google Shape;942;p50">
                <a:extLst>
                  <a:ext uri="{FF2B5EF4-FFF2-40B4-BE49-F238E27FC236}">
                    <a16:creationId xmlns:a16="http://schemas.microsoft.com/office/drawing/2014/main" id="{0B1B8390-37BE-2071-6FB4-3F96DCBF3765}"/>
                  </a:ext>
                </a:extLst>
              </p:cNvPr>
              <p:cNvSpPr/>
              <p:nvPr/>
            </p:nvSpPr>
            <p:spPr>
              <a:xfrm>
                <a:off x="1093068" y="1658053"/>
                <a:ext cx="1441996" cy="1543155"/>
              </a:xfrm>
              <a:custGeom>
                <a:avLst/>
                <a:gdLst/>
                <a:ahLst/>
                <a:cxnLst/>
                <a:rect l="l" t="t" r="r" b="b"/>
                <a:pathLst>
                  <a:path w="30377" h="32508" extrusionOk="0">
                    <a:moveTo>
                      <a:pt x="7895" y="28547"/>
                    </a:moveTo>
                    <a:cubicBezTo>
                      <a:pt x="7970" y="28447"/>
                      <a:pt x="8046" y="28322"/>
                      <a:pt x="8071" y="28197"/>
                    </a:cubicBezTo>
                    <a:cubicBezTo>
                      <a:pt x="8071" y="28171"/>
                      <a:pt x="7920" y="28121"/>
                      <a:pt x="7845" y="28071"/>
                    </a:cubicBezTo>
                    <a:cubicBezTo>
                      <a:pt x="7770" y="28197"/>
                      <a:pt x="7720" y="28322"/>
                      <a:pt x="7670" y="28447"/>
                    </a:cubicBezTo>
                    <a:cubicBezTo>
                      <a:pt x="7670" y="28447"/>
                      <a:pt x="7770" y="28497"/>
                      <a:pt x="7895" y="28547"/>
                    </a:cubicBezTo>
                    <a:close/>
                    <a:moveTo>
                      <a:pt x="7494" y="25039"/>
                    </a:moveTo>
                    <a:cubicBezTo>
                      <a:pt x="6993" y="25189"/>
                      <a:pt x="6793" y="25440"/>
                      <a:pt x="6767" y="25765"/>
                    </a:cubicBezTo>
                    <a:cubicBezTo>
                      <a:pt x="6742" y="25891"/>
                      <a:pt x="6818" y="26091"/>
                      <a:pt x="6918" y="26166"/>
                    </a:cubicBezTo>
                    <a:cubicBezTo>
                      <a:pt x="7043" y="26242"/>
                      <a:pt x="7194" y="26141"/>
                      <a:pt x="7244" y="25966"/>
                    </a:cubicBezTo>
                    <a:cubicBezTo>
                      <a:pt x="7294" y="25715"/>
                      <a:pt x="7369" y="25465"/>
                      <a:pt x="7494" y="25039"/>
                    </a:cubicBezTo>
                    <a:close/>
                    <a:moveTo>
                      <a:pt x="7369" y="27946"/>
                    </a:moveTo>
                    <a:cubicBezTo>
                      <a:pt x="7494" y="27745"/>
                      <a:pt x="7645" y="27545"/>
                      <a:pt x="7770" y="27319"/>
                    </a:cubicBezTo>
                    <a:cubicBezTo>
                      <a:pt x="7845" y="27169"/>
                      <a:pt x="7895" y="27044"/>
                      <a:pt x="7645" y="26943"/>
                    </a:cubicBezTo>
                    <a:cubicBezTo>
                      <a:pt x="7394" y="27044"/>
                      <a:pt x="7118" y="27169"/>
                      <a:pt x="6993" y="27470"/>
                    </a:cubicBezTo>
                    <a:cubicBezTo>
                      <a:pt x="6918" y="27720"/>
                      <a:pt x="6993" y="27946"/>
                      <a:pt x="7369" y="27946"/>
                    </a:cubicBezTo>
                    <a:close/>
                    <a:moveTo>
                      <a:pt x="7444" y="22332"/>
                    </a:moveTo>
                    <a:cubicBezTo>
                      <a:pt x="6993" y="22532"/>
                      <a:pt x="6717" y="22908"/>
                      <a:pt x="6542" y="23309"/>
                    </a:cubicBezTo>
                    <a:cubicBezTo>
                      <a:pt x="6442" y="23510"/>
                      <a:pt x="6492" y="23760"/>
                      <a:pt x="6843" y="23760"/>
                    </a:cubicBezTo>
                    <a:cubicBezTo>
                      <a:pt x="7394" y="22958"/>
                      <a:pt x="7394" y="22958"/>
                      <a:pt x="7444" y="22332"/>
                    </a:cubicBezTo>
                    <a:close/>
                    <a:moveTo>
                      <a:pt x="6868" y="19801"/>
                    </a:moveTo>
                    <a:cubicBezTo>
                      <a:pt x="6567" y="20101"/>
                      <a:pt x="6266" y="20302"/>
                      <a:pt x="6091" y="20577"/>
                    </a:cubicBezTo>
                    <a:cubicBezTo>
                      <a:pt x="5991" y="20753"/>
                      <a:pt x="6066" y="21029"/>
                      <a:pt x="6091" y="21254"/>
                    </a:cubicBezTo>
                    <a:cubicBezTo>
                      <a:pt x="6091" y="21279"/>
                      <a:pt x="6341" y="21354"/>
                      <a:pt x="6366" y="21329"/>
                    </a:cubicBezTo>
                    <a:cubicBezTo>
                      <a:pt x="6692" y="20928"/>
                      <a:pt x="7043" y="20502"/>
                      <a:pt x="6868" y="19801"/>
                    </a:cubicBezTo>
                    <a:close/>
                    <a:moveTo>
                      <a:pt x="6166" y="17720"/>
                    </a:moveTo>
                    <a:cubicBezTo>
                      <a:pt x="5690" y="17971"/>
                      <a:pt x="5464" y="18222"/>
                      <a:pt x="5339" y="18547"/>
                    </a:cubicBezTo>
                    <a:cubicBezTo>
                      <a:pt x="5264" y="18673"/>
                      <a:pt x="5289" y="18873"/>
                      <a:pt x="5314" y="18998"/>
                    </a:cubicBezTo>
                    <a:cubicBezTo>
                      <a:pt x="5339" y="19099"/>
                      <a:pt x="5464" y="19174"/>
                      <a:pt x="5564" y="19224"/>
                    </a:cubicBezTo>
                    <a:cubicBezTo>
                      <a:pt x="5615" y="19249"/>
                      <a:pt x="5740" y="19199"/>
                      <a:pt x="5765" y="19149"/>
                    </a:cubicBezTo>
                    <a:cubicBezTo>
                      <a:pt x="5991" y="18773"/>
                      <a:pt x="6241" y="18372"/>
                      <a:pt x="6166" y="17720"/>
                    </a:cubicBezTo>
                    <a:close/>
                    <a:moveTo>
                      <a:pt x="2958" y="9775"/>
                    </a:moveTo>
                    <a:cubicBezTo>
                      <a:pt x="2632" y="10527"/>
                      <a:pt x="2331" y="11154"/>
                      <a:pt x="2081" y="11805"/>
                    </a:cubicBezTo>
                    <a:cubicBezTo>
                      <a:pt x="2006" y="12056"/>
                      <a:pt x="2056" y="12282"/>
                      <a:pt x="2381" y="12307"/>
                    </a:cubicBezTo>
                    <a:cubicBezTo>
                      <a:pt x="3209" y="11329"/>
                      <a:pt x="3409" y="10628"/>
                      <a:pt x="2958" y="9775"/>
                    </a:cubicBezTo>
                    <a:close/>
                    <a:moveTo>
                      <a:pt x="25038" y="22482"/>
                    </a:moveTo>
                    <a:cubicBezTo>
                      <a:pt x="24712" y="22056"/>
                      <a:pt x="24387" y="22131"/>
                      <a:pt x="24086" y="22207"/>
                    </a:cubicBezTo>
                    <a:cubicBezTo>
                      <a:pt x="23635" y="22357"/>
                      <a:pt x="23259" y="22232"/>
                      <a:pt x="22858" y="22056"/>
                    </a:cubicBezTo>
                    <a:cubicBezTo>
                      <a:pt x="22331" y="21806"/>
                      <a:pt x="21805" y="21555"/>
                      <a:pt x="21354" y="21054"/>
                    </a:cubicBezTo>
                    <a:cubicBezTo>
                      <a:pt x="21555" y="20628"/>
                      <a:pt x="21279" y="20252"/>
                      <a:pt x="21128" y="19851"/>
                    </a:cubicBezTo>
                    <a:cubicBezTo>
                      <a:pt x="20953" y="19425"/>
                      <a:pt x="20828" y="18973"/>
                      <a:pt x="20753" y="18522"/>
                    </a:cubicBezTo>
                    <a:cubicBezTo>
                      <a:pt x="20677" y="18121"/>
                      <a:pt x="20527" y="17695"/>
                      <a:pt x="20853" y="17194"/>
                    </a:cubicBezTo>
                    <a:cubicBezTo>
                      <a:pt x="21028" y="17394"/>
                      <a:pt x="21154" y="17520"/>
                      <a:pt x="21254" y="17670"/>
                    </a:cubicBezTo>
                    <a:cubicBezTo>
                      <a:pt x="21555" y="18171"/>
                      <a:pt x="21855" y="18673"/>
                      <a:pt x="22081" y="19224"/>
                    </a:cubicBezTo>
                    <a:cubicBezTo>
                      <a:pt x="22407" y="19926"/>
                      <a:pt x="23058" y="20327"/>
                      <a:pt x="23635" y="20778"/>
                    </a:cubicBezTo>
                    <a:cubicBezTo>
                      <a:pt x="23885" y="20978"/>
                      <a:pt x="24286" y="21029"/>
                      <a:pt x="24612" y="21079"/>
                    </a:cubicBezTo>
                    <a:cubicBezTo>
                      <a:pt x="25038" y="21129"/>
                      <a:pt x="25264" y="20778"/>
                      <a:pt x="25113" y="20377"/>
                    </a:cubicBezTo>
                    <a:cubicBezTo>
                      <a:pt x="25038" y="20227"/>
                      <a:pt x="24963" y="20101"/>
                      <a:pt x="24888" y="19951"/>
                    </a:cubicBezTo>
                    <a:cubicBezTo>
                      <a:pt x="24537" y="19349"/>
                      <a:pt x="24236" y="18723"/>
                      <a:pt x="23710" y="18222"/>
                    </a:cubicBezTo>
                    <a:cubicBezTo>
                      <a:pt x="23359" y="17846"/>
                      <a:pt x="23359" y="17795"/>
                      <a:pt x="23234" y="17119"/>
                    </a:cubicBezTo>
                    <a:cubicBezTo>
                      <a:pt x="23735" y="17545"/>
                      <a:pt x="24186" y="17971"/>
                      <a:pt x="24662" y="18347"/>
                    </a:cubicBezTo>
                    <a:cubicBezTo>
                      <a:pt x="24988" y="18623"/>
                      <a:pt x="25489" y="18522"/>
                      <a:pt x="25840" y="18196"/>
                    </a:cubicBezTo>
                    <a:cubicBezTo>
                      <a:pt x="26066" y="17996"/>
                      <a:pt x="26116" y="17720"/>
                      <a:pt x="25915" y="17319"/>
                    </a:cubicBezTo>
                    <a:cubicBezTo>
                      <a:pt x="25615" y="16743"/>
                      <a:pt x="25264" y="16166"/>
                      <a:pt x="24963" y="15590"/>
                    </a:cubicBezTo>
                    <a:cubicBezTo>
                      <a:pt x="24888" y="15415"/>
                      <a:pt x="24712" y="15264"/>
                      <a:pt x="24963" y="15064"/>
                    </a:cubicBezTo>
                    <a:cubicBezTo>
                      <a:pt x="25113" y="15139"/>
                      <a:pt x="25314" y="15214"/>
                      <a:pt x="25464" y="15314"/>
                    </a:cubicBezTo>
                    <a:cubicBezTo>
                      <a:pt x="25740" y="15465"/>
                      <a:pt x="25991" y="15640"/>
                      <a:pt x="26291" y="15765"/>
                    </a:cubicBezTo>
                    <a:cubicBezTo>
                      <a:pt x="26617" y="15916"/>
                      <a:pt x="26993" y="15790"/>
                      <a:pt x="27219" y="15490"/>
                    </a:cubicBezTo>
                    <a:cubicBezTo>
                      <a:pt x="27444" y="15239"/>
                      <a:pt x="27319" y="14963"/>
                      <a:pt x="27169" y="14738"/>
                    </a:cubicBezTo>
                    <a:cubicBezTo>
                      <a:pt x="27018" y="14487"/>
                      <a:pt x="26793" y="14237"/>
                      <a:pt x="26592" y="14011"/>
                    </a:cubicBezTo>
                    <a:cubicBezTo>
                      <a:pt x="25615" y="12908"/>
                      <a:pt x="24662" y="11780"/>
                      <a:pt x="23986" y="10427"/>
                    </a:cubicBezTo>
                    <a:cubicBezTo>
                      <a:pt x="23710" y="9876"/>
                      <a:pt x="23334" y="9349"/>
                      <a:pt x="23083" y="8798"/>
                    </a:cubicBezTo>
                    <a:cubicBezTo>
                      <a:pt x="22783" y="8096"/>
                      <a:pt x="22206" y="7595"/>
                      <a:pt x="21780" y="6993"/>
                    </a:cubicBezTo>
                    <a:cubicBezTo>
                      <a:pt x="21529" y="6643"/>
                      <a:pt x="21128" y="6617"/>
                      <a:pt x="20727" y="6793"/>
                    </a:cubicBezTo>
                    <a:cubicBezTo>
                      <a:pt x="19825" y="7169"/>
                      <a:pt x="19299" y="8247"/>
                      <a:pt x="19499" y="9199"/>
                    </a:cubicBezTo>
                    <a:cubicBezTo>
                      <a:pt x="19650" y="9926"/>
                      <a:pt x="19850" y="10653"/>
                      <a:pt x="19976" y="11379"/>
                    </a:cubicBezTo>
                    <a:cubicBezTo>
                      <a:pt x="20076" y="12031"/>
                      <a:pt x="19925" y="12181"/>
                      <a:pt x="19149" y="12257"/>
                    </a:cubicBezTo>
                    <a:cubicBezTo>
                      <a:pt x="18873" y="11881"/>
                      <a:pt x="18622" y="11480"/>
                      <a:pt x="18296" y="11129"/>
                    </a:cubicBezTo>
                    <a:cubicBezTo>
                      <a:pt x="17670" y="10452"/>
                      <a:pt x="17394" y="9625"/>
                      <a:pt x="17169" y="8773"/>
                    </a:cubicBezTo>
                    <a:cubicBezTo>
                      <a:pt x="17093" y="8447"/>
                      <a:pt x="17194" y="8071"/>
                      <a:pt x="17244" y="7720"/>
                    </a:cubicBezTo>
                    <a:cubicBezTo>
                      <a:pt x="17269" y="7294"/>
                      <a:pt x="17519" y="6943"/>
                      <a:pt x="17745" y="6567"/>
                    </a:cubicBezTo>
                    <a:cubicBezTo>
                      <a:pt x="18046" y="6091"/>
                      <a:pt x="18196" y="5565"/>
                      <a:pt x="17945" y="5039"/>
                    </a:cubicBezTo>
                    <a:cubicBezTo>
                      <a:pt x="17595" y="4888"/>
                      <a:pt x="17394" y="5089"/>
                      <a:pt x="17219" y="5264"/>
                    </a:cubicBezTo>
                    <a:cubicBezTo>
                      <a:pt x="16692" y="5815"/>
                      <a:pt x="16066" y="6041"/>
                      <a:pt x="15339" y="6191"/>
                    </a:cubicBezTo>
                    <a:cubicBezTo>
                      <a:pt x="14813" y="6267"/>
                      <a:pt x="14286" y="6442"/>
                      <a:pt x="13785" y="6592"/>
                    </a:cubicBezTo>
                    <a:cubicBezTo>
                      <a:pt x="13434" y="6693"/>
                      <a:pt x="13209" y="6943"/>
                      <a:pt x="13234" y="7294"/>
                    </a:cubicBezTo>
                    <a:cubicBezTo>
                      <a:pt x="13309" y="8272"/>
                      <a:pt x="13384" y="9249"/>
                      <a:pt x="13560" y="10201"/>
                    </a:cubicBezTo>
                    <a:cubicBezTo>
                      <a:pt x="13685" y="10978"/>
                      <a:pt x="13961" y="11705"/>
                      <a:pt x="14136" y="12457"/>
                    </a:cubicBezTo>
                    <a:cubicBezTo>
                      <a:pt x="14211" y="12883"/>
                      <a:pt x="14286" y="13309"/>
                      <a:pt x="14161" y="13710"/>
                    </a:cubicBezTo>
                    <a:cubicBezTo>
                      <a:pt x="13409" y="13936"/>
                      <a:pt x="13309" y="13936"/>
                      <a:pt x="13058" y="13460"/>
                    </a:cubicBezTo>
                    <a:cubicBezTo>
                      <a:pt x="12833" y="13059"/>
                      <a:pt x="12657" y="12607"/>
                      <a:pt x="12482" y="12181"/>
                    </a:cubicBezTo>
                    <a:cubicBezTo>
                      <a:pt x="12331" y="11856"/>
                      <a:pt x="12281" y="11505"/>
                      <a:pt x="12131" y="11179"/>
                    </a:cubicBezTo>
                    <a:cubicBezTo>
                      <a:pt x="11755" y="10377"/>
                      <a:pt x="10677" y="9826"/>
                      <a:pt x="9775" y="10001"/>
                    </a:cubicBezTo>
                    <a:cubicBezTo>
                      <a:pt x="9399" y="10076"/>
                      <a:pt x="9123" y="10302"/>
                      <a:pt x="9073" y="10678"/>
                    </a:cubicBezTo>
                    <a:cubicBezTo>
                      <a:pt x="8973" y="11254"/>
                      <a:pt x="8923" y="11856"/>
                      <a:pt x="8948" y="12432"/>
                    </a:cubicBezTo>
                    <a:cubicBezTo>
                      <a:pt x="8998" y="13359"/>
                      <a:pt x="9123" y="14287"/>
                      <a:pt x="9199" y="15239"/>
                    </a:cubicBezTo>
                    <a:cubicBezTo>
                      <a:pt x="9249" y="15690"/>
                      <a:pt x="9324" y="16166"/>
                      <a:pt x="9274" y="16643"/>
                    </a:cubicBezTo>
                    <a:cubicBezTo>
                      <a:pt x="9174" y="17595"/>
                      <a:pt x="9174" y="18572"/>
                      <a:pt x="8973" y="19525"/>
                    </a:cubicBezTo>
                    <a:cubicBezTo>
                      <a:pt x="8898" y="19851"/>
                      <a:pt x="8973" y="20227"/>
                      <a:pt x="9048" y="20552"/>
                    </a:cubicBezTo>
                    <a:cubicBezTo>
                      <a:pt x="9098" y="20703"/>
                      <a:pt x="9324" y="20828"/>
                      <a:pt x="9499" y="20878"/>
                    </a:cubicBezTo>
                    <a:cubicBezTo>
                      <a:pt x="9925" y="20953"/>
                      <a:pt x="10226" y="20703"/>
                      <a:pt x="10427" y="20327"/>
                    </a:cubicBezTo>
                    <a:cubicBezTo>
                      <a:pt x="10627" y="19951"/>
                      <a:pt x="10677" y="19500"/>
                      <a:pt x="11128" y="19149"/>
                    </a:cubicBezTo>
                    <a:cubicBezTo>
                      <a:pt x="11279" y="19801"/>
                      <a:pt x="11329" y="20377"/>
                      <a:pt x="11379" y="20928"/>
                    </a:cubicBezTo>
                    <a:cubicBezTo>
                      <a:pt x="11404" y="21254"/>
                      <a:pt x="11429" y="21555"/>
                      <a:pt x="11504" y="21856"/>
                    </a:cubicBezTo>
                    <a:cubicBezTo>
                      <a:pt x="11554" y="22106"/>
                      <a:pt x="11730" y="22257"/>
                      <a:pt x="12006" y="22282"/>
                    </a:cubicBezTo>
                    <a:cubicBezTo>
                      <a:pt x="12607" y="22357"/>
                      <a:pt x="12933" y="22156"/>
                      <a:pt x="13108" y="21530"/>
                    </a:cubicBezTo>
                    <a:cubicBezTo>
                      <a:pt x="13209" y="21279"/>
                      <a:pt x="13284" y="21004"/>
                      <a:pt x="13359" y="20753"/>
                    </a:cubicBezTo>
                    <a:cubicBezTo>
                      <a:pt x="13434" y="20502"/>
                      <a:pt x="13384" y="20202"/>
                      <a:pt x="13735" y="20026"/>
                    </a:cubicBezTo>
                    <a:cubicBezTo>
                      <a:pt x="13735" y="20527"/>
                      <a:pt x="13710" y="21004"/>
                      <a:pt x="13735" y="21455"/>
                    </a:cubicBezTo>
                    <a:cubicBezTo>
                      <a:pt x="13735" y="22156"/>
                      <a:pt x="13760" y="22883"/>
                      <a:pt x="13810" y="23560"/>
                    </a:cubicBezTo>
                    <a:cubicBezTo>
                      <a:pt x="13835" y="23811"/>
                      <a:pt x="13935" y="24036"/>
                      <a:pt x="14186" y="24111"/>
                    </a:cubicBezTo>
                    <a:cubicBezTo>
                      <a:pt x="14462" y="24161"/>
                      <a:pt x="14662" y="24036"/>
                      <a:pt x="14813" y="23861"/>
                    </a:cubicBezTo>
                    <a:cubicBezTo>
                      <a:pt x="15013" y="23585"/>
                      <a:pt x="15289" y="23309"/>
                      <a:pt x="15389" y="22983"/>
                    </a:cubicBezTo>
                    <a:cubicBezTo>
                      <a:pt x="15615" y="22232"/>
                      <a:pt x="15815" y="21480"/>
                      <a:pt x="15640" y="20678"/>
                    </a:cubicBezTo>
                    <a:cubicBezTo>
                      <a:pt x="15565" y="20202"/>
                      <a:pt x="15514" y="19675"/>
                      <a:pt x="15489" y="19174"/>
                    </a:cubicBezTo>
                    <a:cubicBezTo>
                      <a:pt x="15464" y="19049"/>
                      <a:pt x="15414" y="18848"/>
                      <a:pt x="15640" y="18798"/>
                    </a:cubicBezTo>
                    <a:cubicBezTo>
                      <a:pt x="16166" y="19199"/>
                      <a:pt x="16316" y="19425"/>
                      <a:pt x="16517" y="20076"/>
                    </a:cubicBezTo>
                    <a:cubicBezTo>
                      <a:pt x="16768" y="20828"/>
                      <a:pt x="16993" y="21605"/>
                      <a:pt x="17269" y="22507"/>
                    </a:cubicBezTo>
                    <a:cubicBezTo>
                      <a:pt x="17118" y="22833"/>
                      <a:pt x="16918" y="23234"/>
                      <a:pt x="16717" y="23660"/>
                    </a:cubicBezTo>
                    <a:cubicBezTo>
                      <a:pt x="16492" y="24136"/>
                      <a:pt x="16216" y="24537"/>
                      <a:pt x="15640" y="24663"/>
                    </a:cubicBezTo>
                    <a:cubicBezTo>
                      <a:pt x="15464" y="24713"/>
                      <a:pt x="15314" y="24863"/>
                      <a:pt x="15164" y="24989"/>
                    </a:cubicBezTo>
                    <a:cubicBezTo>
                      <a:pt x="15113" y="25064"/>
                      <a:pt x="15113" y="25214"/>
                      <a:pt x="15138" y="25314"/>
                    </a:cubicBezTo>
                    <a:cubicBezTo>
                      <a:pt x="15138" y="25364"/>
                      <a:pt x="15239" y="25440"/>
                      <a:pt x="15314" y="25440"/>
                    </a:cubicBezTo>
                    <a:cubicBezTo>
                      <a:pt x="15539" y="25440"/>
                      <a:pt x="15790" y="25390"/>
                      <a:pt x="15991" y="25440"/>
                    </a:cubicBezTo>
                    <a:cubicBezTo>
                      <a:pt x="16241" y="25490"/>
                      <a:pt x="16492" y="25640"/>
                      <a:pt x="16692" y="25740"/>
                    </a:cubicBezTo>
                    <a:cubicBezTo>
                      <a:pt x="17219" y="25590"/>
                      <a:pt x="17494" y="25264"/>
                      <a:pt x="17695" y="24813"/>
                    </a:cubicBezTo>
                    <a:cubicBezTo>
                      <a:pt x="17971" y="24212"/>
                      <a:pt x="18346" y="23685"/>
                      <a:pt x="18773" y="23234"/>
                    </a:cubicBezTo>
                    <a:cubicBezTo>
                      <a:pt x="18898" y="23309"/>
                      <a:pt x="18973" y="23359"/>
                      <a:pt x="18998" y="23410"/>
                    </a:cubicBezTo>
                    <a:cubicBezTo>
                      <a:pt x="19149" y="23785"/>
                      <a:pt x="19048" y="24086"/>
                      <a:pt x="18873" y="24412"/>
                    </a:cubicBezTo>
                    <a:cubicBezTo>
                      <a:pt x="18697" y="24713"/>
                      <a:pt x="18572" y="25039"/>
                      <a:pt x="18472" y="25364"/>
                    </a:cubicBezTo>
                    <a:cubicBezTo>
                      <a:pt x="18447" y="25490"/>
                      <a:pt x="18547" y="25690"/>
                      <a:pt x="18647" y="25740"/>
                    </a:cubicBezTo>
                    <a:cubicBezTo>
                      <a:pt x="18773" y="25816"/>
                      <a:pt x="18973" y="25816"/>
                      <a:pt x="19073" y="25740"/>
                    </a:cubicBezTo>
                    <a:cubicBezTo>
                      <a:pt x="19299" y="25565"/>
                      <a:pt x="19474" y="25364"/>
                      <a:pt x="19575" y="25239"/>
                    </a:cubicBezTo>
                    <a:cubicBezTo>
                      <a:pt x="20026" y="25239"/>
                      <a:pt x="20452" y="25364"/>
                      <a:pt x="20677" y="25214"/>
                    </a:cubicBezTo>
                    <a:cubicBezTo>
                      <a:pt x="21028" y="24938"/>
                      <a:pt x="21304" y="24838"/>
                      <a:pt x="21705" y="25014"/>
                    </a:cubicBezTo>
                    <a:cubicBezTo>
                      <a:pt x="21930" y="25089"/>
                      <a:pt x="22181" y="25064"/>
                      <a:pt x="22306" y="24788"/>
                    </a:cubicBezTo>
                    <a:cubicBezTo>
                      <a:pt x="22382" y="24537"/>
                      <a:pt x="22231" y="24337"/>
                      <a:pt x="22056" y="24186"/>
                    </a:cubicBezTo>
                    <a:cubicBezTo>
                      <a:pt x="21880" y="24036"/>
                      <a:pt x="21655" y="23936"/>
                      <a:pt x="21479" y="23785"/>
                    </a:cubicBezTo>
                    <a:cubicBezTo>
                      <a:pt x="21229" y="23610"/>
                      <a:pt x="20978" y="23410"/>
                      <a:pt x="20753" y="23209"/>
                    </a:cubicBezTo>
                    <a:cubicBezTo>
                      <a:pt x="20652" y="23109"/>
                      <a:pt x="20577" y="22933"/>
                      <a:pt x="20778" y="22783"/>
                    </a:cubicBezTo>
                    <a:cubicBezTo>
                      <a:pt x="21504" y="22858"/>
                      <a:pt x="22131" y="23209"/>
                      <a:pt x="22557" y="23811"/>
                    </a:cubicBezTo>
                    <a:cubicBezTo>
                      <a:pt x="23058" y="23760"/>
                      <a:pt x="23484" y="23735"/>
                      <a:pt x="23885" y="23710"/>
                    </a:cubicBezTo>
                    <a:cubicBezTo>
                      <a:pt x="24061" y="23435"/>
                      <a:pt x="24161" y="23184"/>
                      <a:pt x="24337" y="23009"/>
                    </a:cubicBezTo>
                    <a:cubicBezTo>
                      <a:pt x="24512" y="22808"/>
                      <a:pt x="24763" y="22683"/>
                      <a:pt x="25038" y="22482"/>
                    </a:cubicBezTo>
                    <a:close/>
                    <a:moveTo>
                      <a:pt x="4186" y="14888"/>
                    </a:moveTo>
                    <a:cubicBezTo>
                      <a:pt x="4236" y="15064"/>
                      <a:pt x="4286" y="15264"/>
                      <a:pt x="4336" y="15465"/>
                    </a:cubicBezTo>
                    <a:cubicBezTo>
                      <a:pt x="4437" y="15740"/>
                      <a:pt x="4361" y="15966"/>
                      <a:pt x="4161" y="16217"/>
                    </a:cubicBezTo>
                    <a:cubicBezTo>
                      <a:pt x="3986" y="16442"/>
                      <a:pt x="3785" y="16718"/>
                      <a:pt x="3710" y="16993"/>
                    </a:cubicBezTo>
                    <a:cubicBezTo>
                      <a:pt x="3635" y="17194"/>
                      <a:pt x="3660" y="17495"/>
                      <a:pt x="4086" y="17420"/>
                    </a:cubicBezTo>
                    <a:cubicBezTo>
                      <a:pt x="4236" y="17069"/>
                      <a:pt x="4437" y="16693"/>
                      <a:pt x="4562" y="16292"/>
                    </a:cubicBezTo>
                    <a:cubicBezTo>
                      <a:pt x="4687" y="15991"/>
                      <a:pt x="4687" y="15665"/>
                      <a:pt x="4336" y="15490"/>
                    </a:cubicBezTo>
                    <a:cubicBezTo>
                      <a:pt x="4286" y="15289"/>
                      <a:pt x="4236" y="15089"/>
                      <a:pt x="4161" y="14913"/>
                    </a:cubicBezTo>
                    <a:cubicBezTo>
                      <a:pt x="4086" y="14738"/>
                      <a:pt x="4011" y="14537"/>
                      <a:pt x="3910" y="14387"/>
                    </a:cubicBezTo>
                    <a:cubicBezTo>
                      <a:pt x="3885" y="14337"/>
                      <a:pt x="3785" y="14312"/>
                      <a:pt x="3685" y="14262"/>
                    </a:cubicBezTo>
                    <a:cubicBezTo>
                      <a:pt x="3459" y="14462"/>
                      <a:pt x="3259" y="14638"/>
                      <a:pt x="3459" y="15014"/>
                    </a:cubicBezTo>
                    <a:cubicBezTo>
                      <a:pt x="3735" y="14963"/>
                      <a:pt x="3960" y="14913"/>
                      <a:pt x="4186" y="14888"/>
                    </a:cubicBezTo>
                    <a:close/>
                    <a:moveTo>
                      <a:pt x="3209" y="13084"/>
                    </a:moveTo>
                    <a:cubicBezTo>
                      <a:pt x="2883" y="13159"/>
                      <a:pt x="2732" y="13435"/>
                      <a:pt x="2607" y="13710"/>
                    </a:cubicBezTo>
                    <a:cubicBezTo>
                      <a:pt x="2532" y="13886"/>
                      <a:pt x="2582" y="14086"/>
                      <a:pt x="2933" y="14111"/>
                    </a:cubicBezTo>
                    <a:cubicBezTo>
                      <a:pt x="3033" y="13760"/>
                      <a:pt x="3108" y="13409"/>
                      <a:pt x="3209" y="13059"/>
                    </a:cubicBezTo>
                    <a:cubicBezTo>
                      <a:pt x="3259" y="13034"/>
                      <a:pt x="3334" y="13008"/>
                      <a:pt x="3384" y="12958"/>
                    </a:cubicBezTo>
                    <a:cubicBezTo>
                      <a:pt x="3409" y="12933"/>
                      <a:pt x="3359" y="12858"/>
                      <a:pt x="3334" y="12808"/>
                    </a:cubicBezTo>
                    <a:cubicBezTo>
                      <a:pt x="3309" y="12833"/>
                      <a:pt x="3259" y="12833"/>
                      <a:pt x="3259" y="12858"/>
                    </a:cubicBezTo>
                    <a:cubicBezTo>
                      <a:pt x="3234" y="12933"/>
                      <a:pt x="3234" y="13008"/>
                      <a:pt x="3209" y="13084"/>
                    </a:cubicBezTo>
                    <a:close/>
                    <a:moveTo>
                      <a:pt x="30377" y="27344"/>
                    </a:moveTo>
                    <a:cubicBezTo>
                      <a:pt x="28647" y="27545"/>
                      <a:pt x="27068" y="27745"/>
                      <a:pt x="25464" y="27871"/>
                    </a:cubicBezTo>
                    <a:cubicBezTo>
                      <a:pt x="23785" y="27996"/>
                      <a:pt x="22131" y="28171"/>
                      <a:pt x="20477" y="28497"/>
                    </a:cubicBezTo>
                    <a:cubicBezTo>
                      <a:pt x="18321" y="28898"/>
                      <a:pt x="16166" y="29274"/>
                      <a:pt x="14011" y="29675"/>
                    </a:cubicBezTo>
                    <a:cubicBezTo>
                      <a:pt x="13785" y="29725"/>
                      <a:pt x="13534" y="29725"/>
                      <a:pt x="13309" y="29801"/>
                    </a:cubicBezTo>
                    <a:cubicBezTo>
                      <a:pt x="11454" y="30527"/>
                      <a:pt x="9499" y="31004"/>
                      <a:pt x="7745" y="31956"/>
                    </a:cubicBezTo>
                    <a:cubicBezTo>
                      <a:pt x="7394" y="32156"/>
                      <a:pt x="7043" y="32307"/>
                      <a:pt x="6692" y="32457"/>
                    </a:cubicBezTo>
                    <a:cubicBezTo>
                      <a:pt x="6542" y="32507"/>
                      <a:pt x="6392" y="32482"/>
                      <a:pt x="6266" y="32482"/>
                    </a:cubicBezTo>
                    <a:cubicBezTo>
                      <a:pt x="6291" y="31079"/>
                      <a:pt x="6366" y="29700"/>
                      <a:pt x="6291" y="28347"/>
                    </a:cubicBezTo>
                    <a:cubicBezTo>
                      <a:pt x="6216" y="27119"/>
                      <a:pt x="6091" y="25891"/>
                      <a:pt x="5665" y="24688"/>
                    </a:cubicBezTo>
                    <a:cubicBezTo>
                      <a:pt x="5214" y="23359"/>
                      <a:pt x="4838" y="22006"/>
                      <a:pt x="4211" y="20728"/>
                    </a:cubicBezTo>
                    <a:cubicBezTo>
                      <a:pt x="4061" y="20427"/>
                      <a:pt x="3910" y="20101"/>
                      <a:pt x="3735" y="19801"/>
                    </a:cubicBezTo>
                    <a:cubicBezTo>
                      <a:pt x="3459" y="19274"/>
                      <a:pt x="3158" y="18773"/>
                      <a:pt x="2883" y="18272"/>
                    </a:cubicBezTo>
                    <a:cubicBezTo>
                      <a:pt x="2432" y="17445"/>
                      <a:pt x="2081" y="16592"/>
                      <a:pt x="1554" y="15790"/>
                    </a:cubicBezTo>
                    <a:cubicBezTo>
                      <a:pt x="1028" y="14988"/>
                      <a:pt x="677" y="14061"/>
                      <a:pt x="301" y="13159"/>
                    </a:cubicBezTo>
                    <a:cubicBezTo>
                      <a:pt x="1" y="12507"/>
                      <a:pt x="26" y="11906"/>
                      <a:pt x="627" y="11354"/>
                    </a:cubicBezTo>
                    <a:cubicBezTo>
                      <a:pt x="1329" y="10678"/>
                      <a:pt x="1930" y="9901"/>
                      <a:pt x="2607" y="9199"/>
                    </a:cubicBezTo>
                    <a:cubicBezTo>
                      <a:pt x="2833" y="8948"/>
                      <a:pt x="3133" y="8748"/>
                      <a:pt x="3434" y="8572"/>
                    </a:cubicBezTo>
                    <a:cubicBezTo>
                      <a:pt x="5189" y="7470"/>
                      <a:pt x="6943" y="6317"/>
                      <a:pt x="8747" y="5339"/>
                    </a:cubicBezTo>
                    <a:cubicBezTo>
                      <a:pt x="10402" y="4462"/>
                      <a:pt x="12106" y="3610"/>
                      <a:pt x="13885" y="3033"/>
                    </a:cubicBezTo>
                    <a:cubicBezTo>
                      <a:pt x="17219" y="1956"/>
                      <a:pt x="20527" y="753"/>
                      <a:pt x="23986" y="26"/>
                    </a:cubicBezTo>
                    <a:cubicBezTo>
                      <a:pt x="24111" y="1"/>
                      <a:pt x="24211" y="1"/>
                      <a:pt x="24337" y="1"/>
                    </a:cubicBezTo>
                    <a:cubicBezTo>
                      <a:pt x="24838" y="778"/>
                      <a:pt x="25289" y="2131"/>
                      <a:pt x="25464" y="2908"/>
                    </a:cubicBezTo>
                    <a:cubicBezTo>
                      <a:pt x="25690" y="3836"/>
                      <a:pt x="25966" y="4788"/>
                      <a:pt x="26342" y="5690"/>
                    </a:cubicBezTo>
                    <a:cubicBezTo>
                      <a:pt x="26893" y="7018"/>
                      <a:pt x="27319" y="8422"/>
                      <a:pt x="27695" y="9800"/>
                    </a:cubicBezTo>
                    <a:cubicBezTo>
                      <a:pt x="27971" y="10853"/>
                      <a:pt x="28071" y="11956"/>
                      <a:pt x="28271" y="13034"/>
                    </a:cubicBezTo>
                    <a:cubicBezTo>
                      <a:pt x="28497" y="14412"/>
                      <a:pt x="28697" y="15790"/>
                      <a:pt x="29098" y="17144"/>
                    </a:cubicBezTo>
                    <a:cubicBezTo>
                      <a:pt x="29274" y="17695"/>
                      <a:pt x="29324" y="18297"/>
                      <a:pt x="29424" y="18873"/>
                    </a:cubicBezTo>
                    <a:cubicBezTo>
                      <a:pt x="29575" y="19826"/>
                      <a:pt x="29750" y="20778"/>
                      <a:pt x="29875" y="21755"/>
                    </a:cubicBezTo>
                    <a:cubicBezTo>
                      <a:pt x="29976" y="22783"/>
                      <a:pt x="30051" y="23836"/>
                      <a:pt x="30126" y="24888"/>
                    </a:cubicBezTo>
                    <a:cubicBezTo>
                      <a:pt x="30176" y="25239"/>
                      <a:pt x="30226" y="25590"/>
                      <a:pt x="30251" y="25941"/>
                    </a:cubicBezTo>
                    <a:cubicBezTo>
                      <a:pt x="30301" y="26342"/>
                      <a:pt x="30327" y="26768"/>
                      <a:pt x="30377" y="27344"/>
                    </a:cubicBezTo>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943;p50">
                <a:extLst>
                  <a:ext uri="{FF2B5EF4-FFF2-40B4-BE49-F238E27FC236}">
                    <a16:creationId xmlns:a16="http://schemas.microsoft.com/office/drawing/2014/main" id="{F385712E-AA20-F320-6937-84C0DEE86198}"/>
                  </a:ext>
                </a:extLst>
              </p:cNvPr>
              <p:cNvSpPr/>
              <p:nvPr/>
            </p:nvSpPr>
            <p:spPr>
              <a:xfrm>
                <a:off x="121053" y="2622950"/>
                <a:ext cx="1324223" cy="983958"/>
              </a:xfrm>
              <a:custGeom>
                <a:avLst/>
                <a:gdLst/>
                <a:ahLst/>
                <a:cxnLst/>
                <a:rect l="l" t="t" r="r" b="b"/>
                <a:pathLst>
                  <a:path w="27896" h="20728" extrusionOk="0">
                    <a:moveTo>
                      <a:pt x="3133" y="17094"/>
                    </a:moveTo>
                    <a:cubicBezTo>
                      <a:pt x="3008" y="17294"/>
                      <a:pt x="2882" y="17394"/>
                      <a:pt x="2857" y="17520"/>
                    </a:cubicBezTo>
                    <a:cubicBezTo>
                      <a:pt x="2857" y="17570"/>
                      <a:pt x="2983" y="17670"/>
                      <a:pt x="3033" y="17770"/>
                    </a:cubicBezTo>
                    <a:cubicBezTo>
                      <a:pt x="3108" y="17695"/>
                      <a:pt x="3233" y="17620"/>
                      <a:pt x="3233" y="17545"/>
                    </a:cubicBezTo>
                    <a:cubicBezTo>
                      <a:pt x="3258" y="17445"/>
                      <a:pt x="3183" y="17319"/>
                      <a:pt x="3133" y="17094"/>
                    </a:cubicBezTo>
                    <a:close/>
                    <a:moveTo>
                      <a:pt x="2456" y="12883"/>
                    </a:moveTo>
                    <a:cubicBezTo>
                      <a:pt x="2030" y="13309"/>
                      <a:pt x="1830" y="13635"/>
                      <a:pt x="1880" y="14036"/>
                    </a:cubicBezTo>
                    <a:cubicBezTo>
                      <a:pt x="1880" y="14161"/>
                      <a:pt x="2030" y="14236"/>
                      <a:pt x="2206" y="14412"/>
                    </a:cubicBezTo>
                    <a:cubicBezTo>
                      <a:pt x="2381" y="13936"/>
                      <a:pt x="2582" y="13560"/>
                      <a:pt x="2456" y="12883"/>
                    </a:cubicBezTo>
                    <a:close/>
                    <a:moveTo>
                      <a:pt x="2657" y="16367"/>
                    </a:moveTo>
                    <a:cubicBezTo>
                      <a:pt x="2832" y="15866"/>
                      <a:pt x="2933" y="15565"/>
                      <a:pt x="3008" y="15289"/>
                    </a:cubicBezTo>
                    <a:cubicBezTo>
                      <a:pt x="3033" y="15164"/>
                      <a:pt x="3033" y="14963"/>
                      <a:pt x="2657" y="14963"/>
                    </a:cubicBezTo>
                    <a:cubicBezTo>
                      <a:pt x="2632" y="15339"/>
                      <a:pt x="2206" y="15640"/>
                      <a:pt x="2657" y="16367"/>
                    </a:cubicBezTo>
                    <a:close/>
                    <a:moveTo>
                      <a:pt x="1780" y="12758"/>
                    </a:moveTo>
                    <a:cubicBezTo>
                      <a:pt x="1955" y="12407"/>
                      <a:pt x="2181" y="12056"/>
                      <a:pt x="2331" y="11655"/>
                    </a:cubicBezTo>
                    <a:cubicBezTo>
                      <a:pt x="2406" y="11480"/>
                      <a:pt x="2406" y="11204"/>
                      <a:pt x="2030" y="11179"/>
                    </a:cubicBezTo>
                    <a:cubicBezTo>
                      <a:pt x="1830" y="11480"/>
                      <a:pt x="1604" y="11780"/>
                      <a:pt x="1429" y="12106"/>
                    </a:cubicBezTo>
                    <a:cubicBezTo>
                      <a:pt x="1278" y="12357"/>
                      <a:pt x="1379" y="12557"/>
                      <a:pt x="1780" y="12758"/>
                    </a:cubicBezTo>
                    <a:close/>
                    <a:moveTo>
                      <a:pt x="1253" y="9675"/>
                    </a:moveTo>
                    <a:cubicBezTo>
                      <a:pt x="1930" y="9274"/>
                      <a:pt x="2106" y="8597"/>
                      <a:pt x="2356" y="8021"/>
                    </a:cubicBezTo>
                    <a:cubicBezTo>
                      <a:pt x="2406" y="7921"/>
                      <a:pt x="2281" y="7720"/>
                      <a:pt x="2206" y="7620"/>
                    </a:cubicBezTo>
                    <a:cubicBezTo>
                      <a:pt x="2156" y="7570"/>
                      <a:pt x="1955" y="7620"/>
                      <a:pt x="1880" y="7670"/>
                    </a:cubicBezTo>
                    <a:cubicBezTo>
                      <a:pt x="1379" y="8146"/>
                      <a:pt x="1028" y="8698"/>
                      <a:pt x="1053" y="9399"/>
                    </a:cubicBezTo>
                    <a:cubicBezTo>
                      <a:pt x="1053" y="9475"/>
                      <a:pt x="1128" y="9525"/>
                      <a:pt x="1253" y="9675"/>
                    </a:cubicBezTo>
                    <a:close/>
                    <a:moveTo>
                      <a:pt x="27895" y="16467"/>
                    </a:moveTo>
                    <a:cubicBezTo>
                      <a:pt x="26667" y="17244"/>
                      <a:pt x="25364" y="17194"/>
                      <a:pt x="24161" y="17495"/>
                    </a:cubicBezTo>
                    <a:cubicBezTo>
                      <a:pt x="23985" y="17520"/>
                      <a:pt x="23785" y="17394"/>
                      <a:pt x="23609" y="17394"/>
                    </a:cubicBezTo>
                    <a:cubicBezTo>
                      <a:pt x="23284" y="17369"/>
                      <a:pt x="22983" y="17369"/>
                      <a:pt x="22682" y="17394"/>
                    </a:cubicBezTo>
                    <a:cubicBezTo>
                      <a:pt x="22131" y="17445"/>
                      <a:pt x="21579" y="17545"/>
                      <a:pt x="21053" y="17545"/>
                    </a:cubicBezTo>
                    <a:cubicBezTo>
                      <a:pt x="18547" y="17570"/>
                      <a:pt x="16040" y="17545"/>
                      <a:pt x="13534" y="17570"/>
                    </a:cubicBezTo>
                    <a:cubicBezTo>
                      <a:pt x="13008" y="17570"/>
                      <a:pt x="12456" y="17670"/>
                      <a:pt x="11905" y="17720"/>
                    </a:cubicBezTo>
                    <a:cubicBezTo>
                      <a:pt x="11679" y="17745"/>
                      <a:pt x="11454" y="17795"/>
                      <a:pt x="11228" y="17795"/>
                    </a:cubicBezTo>
                    <a:cubicBezTo>
                      <a:pt x="9023" y="17745"/>
                      <a:pt x="6993" y="18447"/>
                      <a:pt x="5038" y="19349"/>
                    </a:cubicBezTo>
                    <a:cubicBezTo>
                      <a:pt x="4787" y="19475"/>
                      <a:pt x="4562" y="19650"/>
                      <a:pt x="4361" y="19800"/>
                    </a:cubicBezTo>
                    <a:cubicBezTo>
                      <a:pt x="3960" y="20101"/>
                      <a:pt x="3559" y="20427"/>
                      <a:pt x="3158" y="20728"/>
                    </a:cubicBezTo>
                    <a:cubicBezTo>
                      <a:pt x="2507" y="20427"/>
                      <a:pt x="2231" y="19926"/>
                      <a:pt x="2080" y="19274"/>
                    </a:cubicBezTo>
                    <a:cubicBezTo>
                      <a:pt x="1529" y="17144"/>
                      <a:pt x="953" y="15038"/>
                      <a:pt x="351" y="12933"/>
                    </a:cubicBezTo>
                    <a:cubicBezTo>
                      <a:pt x="0" y="11655"/>
                      <a:pt x="151" y="10377"/>
                      <a:pt x="151" y="9099"/>
                    </a:cubicBezTo>
                    <a:cubicBezTo>
                      <a:pt x="176" y="8973"/>
                      <a:pt x="176" y="8848"/>
                      <a:pt x="251" y="8748"/>
                    </a:cubicBezTo>
                    <a:cubicBezTo>
                      <a:pt x="652" y="8046"/>
                      <a:pt x="978" y="7269"/>
                      <a:pt x="1454" y="6642"/>
                    </a:cubicBezTo>
                    <a:cubicBezTo>
                      <a:pt x="2030" y="5866"/>
                      <a:pt x="2707" y="5139"/>
                      <a:pt x="3484" y="4562"/>
                    </a:cubicBezTo>
                    <a:cubicBezTo>
                      <a:pt x="3885" y="4261"/>
                      <a:pt x="4236" y="3886"/>
                      <a:pt x="4587" y="3535"/>
                    </a:cubicBezTo>
                    <a:cubicBezTo>
                      <a:pt x="5163" y="2958"/>
                      <a:pt x="5840" y="2457"/>
                      <a:pt x="6642" y="2206"/>
                    </a:cubicBezTo>
                    <a:cubicBezTo>
                      <a:pt x="7018" y="2081"/>
                      <a:pt x="7369" y="1956"/>
                      <a:pt x="7745" y="1805"/>
                    </a:cubicBezTo>
                    <a:cubicBezTo>
                      <a:pt x="8822" y="1329"/>
                      <a:pt x="9900" y="978"/>
                      <a:pt x="11128" y="978"/>
                    </a:cubicBezTo>
                    <a:cubicBezTo>
                      <a:pt x="11930" y="978"/>
                      <a:pt x="12732" y="803"/>
                      <a:pt x="13559" y="778"/>
                    </a:cubicBezTo>
                    <a:cubicBezTo>
                      <a:pt x="14512" y="753"/>
                      <a:pt x="15414" y="953"/>
                      <a:pt x="16341" y="1079"/>
                    </a:cubicBezTo>
                    <a:cubicBezTo>
                      <a:pt x="17294" y="1204"/>
                      <a:pt x="18221" y="1179"/>
                      <a:pt x="19123" y="928"/>
                    </a:cubicBezTo>
                    <a:cubicBezTo>
                      <a:pt x="19349" y="878"/>
                      <a:pt x="19599" y="753"/>
                      <a:pt x="19800" y="778"/>
                    </a:cubicBezTo>
                    <a:cubicBezTo>
                      <a:pt x="20903" y="878"/>
                      <a:pt x="21880" y="552"/>
                      <a:pt x="22883" y="176"/>
                    </a:cubicBezTo>
                    <a:cubicBezTo>
                      <a:pt x="23384" y="1"/>
                      <a:pt x="23634" y="126"/>
                      <a:pt x="23810" y="577"/>
                    </a:cubicBezTo>
                    <a:cubicBezTo>
                      <a:pt x="24311" y="2006"/>
                      <a:pt x="24837" y="3459"/>
                      <a:pt x="25339" y="4888"/>
                    </a:cubicBezTo>
                    <a:cubicBezTo>
                      <a:pt x="25439" y="5189"/>
                      <a:pt x="25539" y="5490"/>
                      <a:pt x="25564" y="5790"/>
                    </a:cubicBezTo>
                    <a:cubicBezTo>
                      <a:pt x="25614" y="7119"/>
                      <a:pt x="25890" y="8422"/>
                      <a:pt x="25790" y="9750"/>
                    </a:cubicBezTo>
                    <a:cubicBezTo>
                      <a:pt x="25740" y="10377"/>
                      <a:pt x="25790" y="11003"/>
                      <a:pt x="25715" y="11630"/>
                    </a:cubicBezTo>
                    <a:cubicBezTo>
                      <a:pt x="25539" y="12683"/>
                      <a:pt x="25865" y="13535"/>
                      <a:pt x="26542" y="14312"/>
                    </a:cubicBezTo>
                    <a:cubicBezTo>
                      <a:pt x="26968" y="14813"/>
                      <a:pt x="27369" y="15364"/>
                      <a:pt x="27745" y="15891"/>
                    </a:cubicBezTo>
                    <a:cubicBezTo>
                      <a:pt x="27845" y="16041"/>
                      <a:pt x="27845" y="16267"/>
                      <a:pt x="27895" y="16467"/>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944;p50">
                <a:extLst>
                  <a:ext uri="{FF2B5EF4-FFF2-40B4-BE49-F238E27FC236}">
                    <a16:creationId xmlns:a16="http://schemas.microsoft.com/office/drawing/2014/main" id="{CFB232DB-FC43-6BA2-4654-A2F6C4209048}"/>
                  </a:ext>
                </a:extLst>
              </p:cNvPr>
              <p:cNvSpPr/>
              <p:nvPr/>
            </p:nvSpPr>
            <p:spPr>
              <a:xfrm>
                <a:off x="2288766" y="1619981"/>
                <a:ext cx="604436" cy="1327783"/>
              </a:xfrm>
              <a:custGeom>
                <a:avLst/>
                <a:gdLst/>
                <a:ahLst/>
                <a:cxnLst/>
                <a:rect l="l" t="t" r="r" b="b"/>
                <a:pathLst>
                  <a:path w="12733" h="27971" extrusionOk="0">
                    <a:moveTo>
                      <a:pt x="7996" y="4663"/>
                    </a:moveTo>
                    <a:cubicBezTo>
                      <a:pt x="7971" y="4713"/>
                      <a:pt x="7920" y="4763"/>
                      <a:pt x="7895" y="4813"/>
                    </a:cubicBezTo>
                    <a:cubicBezTo>
                      <a:pt x="7895" y="4813"/>
                      <a:pt x="7946" y="4838"/>
                      <a:pt x="7946" y="4863"/>
                    </a:cubicBezTo>
                    <a:cubicBezTo>
                      <a:pt x="7996" y="4813"/>
                      <a:pt x="8021" y="4763"/>
                      <a:pt x="8046" y="4713"/>
                    </a:cubicBezTo>
                    <a:cubicBezTo>
                      <a:pt x="8046" y="4713"/>
                      <a:pt x="8021" y="4688"/>
                      <a:pt x="7996" y="4663"/>
                    </a:cubicBezTo>
                    <a:close/>
                    <a:moveTo>
                      <a:pt x="8422" y="6793"/>
                    </a:moveTo>
                    <a:cubicBezTo>
                      <a:pt x="8372" y="6793"/>
                      <a:pt x="8321" y="6793"/>
                      <a:pt x="8296" y="6818"/>
                    </a:cubicBezTo>
                    <a:cubicBezTo>
                      <a:pt x="8121" y="6943"/>
                      <a:pt x="8096" y="7119"/>
                      <a:pt x="8171" y="7294"/>
                    </a:cubicBezTo>
                    <a:cubicBezTo>
                      <a:pt x="8196" y="7344"/>
                      <a:pt x="8296" y="7369"/>
                      <a:pt x="8347" y="7419"/>
                    </a:cubicBezTo>
                    <a:cubicBezTo>
                      <a:pt x="8422" y="7294"/>
                      <a:pt x="8497" y="7194"/>
                      <a:pt x="8522" y="7069"/>
                    </a:cubicBezTo>
                    <a:cubicBezTo>
                      <a:pt x="8547" y="6993"/>
                      <a:pt x="8447" y="6868"/>
                      <a:pt x="8422" y="6793"/>
                    </a:cubicBezTo>
                    <a:close/>
                    <a:moveTo>
                      <a:pt x="7770" y="2708"/>
                    </a:moveTo>
                    <a:cubicBezTo>
                      <a:pt x="7394" y="2758"/>
                      <a:pt x="7269" y="3033"/>
                      <a:pt x="7093" y="3284"/>
                    </a:cubicBezTo>
                    <a:cubicBezTo>
                      <a:pt x="7068" y="3334"/>
                      <a:pt x="7118" y="3485"/>
                      <a:pt x="7169" y="3560"/>
                    </a:cubicBezTo>
                    <a:cubicBezTo>
                      <a:pt x="7194" y="3610"/>
                      <a:pt x="7319" y="3610"/>
                      <a:pt x="7369" y="3560"/>
                    </a:cubicBezTo>
                    <a:cubicBezTo>
                      <a:pt x="7645" y="3359"/>
                      <a:pt x="7870" y="3109"/>
                      <a:pt x="7770" y="2708"/>
                    </a:cubicBezTo>
                    <a:close/>
                    <a:moveTo>
                      <a:pt x="11154" y="25289"/>
                    </a:moveTo>
                    <a:cubicBezTo>
                      <a:pt x="11530" y="24663"/>
                      <a:pt x="11530" y="24663"/>
                      <a:pt x="11429" y="24186"/>
                    </a:cubicBezTo>
                    <a:cubicBezTo>
                      <a:pt x="11103" y="24437"/>
                      <a:pt x="10903" y="24688"/>
                      <a:pt x="11154" y="25289"/>
                    </a:cubicBezTo>
                    <a:close/>
                    <a:moveTo>
                      <a:pt x="7670" y="1455"/>
                    </a:moveTo>
                    <a:cubicBezTo>
                      <a:pt x="7570" y="1455"/>
                      <a:pt x="7469" y="1429"/>
                      <a:pt x="7419" y="1455"/>
                    </a:cubicBezTo>
                    <a:cubicBezTo>
                      <a:pt x="7269" y="1555"/>
                      <a:pt x="7118" y="1680"/>
                      <a:pt x="6993" y="1805"/>
                    </a:cubicBezTo>
                    <a:cubicBezTo>
                      <a:pt x="6743" y="2056"/>
                      <a:pt x="6717" y="2307"/>
                      <a:pt x="6893" y="2382"/>
                    </a:cubicBezTo>
                    <a:cubicBezTo>
                      <a:pt x="7093" y="2482"/>
                      <a:pt x="7269" y="2407"/>
                      <a:pt x="7394" y="2257"/>
                    </a:cubicBezTo>
                    <a:cubicBezTo>
                      <a:pt x="7545" y="2081"/>
                      <a:pt x="7695" y="1906"/>
                      <a:pt x="7795" y="1705"/>
                    </a:cubicBezTo>
                    <a:cubicBezTo>
                      <a:pt x="7820" y="1655"/>
                      <a:pt x="7720" y="1530"/>
                      <a:pt x="7670" y="1455"/>
                    </a:cubicBezTo>
                    <a:close/>
                    <a:moveTo>
                      <a:pt x="10652" y="20978"/>
                    </a:moveTo>
                    <a:cubicBezTo>
                      <a:pt x="10602" y="20928"/>
                      <a:pt x="10577" y="20828"/>
                      <a:pt x="10527" y="20803"/>
                    </a:cubicBezTo>
                    <a:cubicBezTo>
                      <a:pt x="10251" y="20678"/>
                      <a:pt x="10076" y="20828"/>
                      <a:pt x="9900" y="20978"/>
                    </a:cubicBezTo>
                    <a:cubicBezTo>
                      <a:pt x="9750" y="21129"/>
                      <a:pt x="9625" y="21304"/>
                      <a:pt x="9750" y="21505"/>
                    </a:cubicBezTo>
                    <a:cubicBezTo>
                      <a:pt x="9800" y="21580"/>
                      <a:pt x="9926" y="21680"/>
                      <a:pt x="10001" y="21680"/>
                    </a:cubicBezTo>
                    <a:cubicBezTo>
                      <a:pt x="10377" y="21680"/>
                      <a:pt x="10652" y="21354"/>
                      <a:pt x="10652" y="20978"/>
                    </a:cubicBezTo>
                    <a:close/>
                    <a:moveTo>
                      <a:pt x="26" y="602"/>
                    </a:moveTo>
                    <a:cubicBezTo>
                      <a:pt x="301" y="527"/>
                      <a:pt x="602" y="402"/>
                      <a:pt x="903" y="352"/>
                    </a:cubicBezTo>
                    <a:cubicBezTo>
                      <a:pt x="2682" y="76"/>
                      <a:pt x="4462" y="1"/>
                      <a:pt x="6266" y="126"/>
                    </a:cubicBezTo>
                    <a:cubicBezTo>
                      <a:pt x="6943" y="176"/>
                      <a:pt x="7620" y="402"/>
                      <a:pt x="8296" y="602"/>
                    </a:cubicBezTo>
                    <a:cubicBezTo>
                      <a:pt x="8722" y="728"/>
                      <a:pt x="8973" y="1154"/>
                      <a:pt x="9098" y="1555"/>
                    </a:cubicBezTo>
                    <a:cubicBezTo>
                      <a:pt x="9299" y="2257"/>
                      <a:pt x="9449" y="2983"/>
                      <a:pt x="9550" y="3710"/>
                    </a:cubicBezTo>
                    <a:cubicBezTo>
                      <a:pt x="9700" y="4612"/>
                      <a:pt x="9775" y="5490"/>
                      <a:pt x="9850" y="6392"/>
                    </a:cubicBezTo>
                    <a:cubicBezTo>
                      <a:pt x="9951" y="7595"/>
                      <a:pt x="10076" y="8798"/>
                      <a:pt x="10126" y="10026"/>
                    </a:cubicBezTo>
                    <a:cubicBezTo>
                      <a:pt x="10176" y="11104"/>
                      <a:pt x="10377" y="12181"/>
                      <a:pt x="10627" y="13259"/>
                    </a:cubicBezTo>
                    <a:cubicBezTo>
                      <a:pt x="10803" y="13961"/>
                      <a:pt x="10953" y="14713"/>
                      <a:pt x="11003" y="15440"/>
                    </a:cubicBezTo>
                    <a:cubicBezTo>
                      <a:pt x="11179" y="19149"/>
                      <a:pt x="11880" y="22808"/>
                      <a:pt x="12632" y="26442"/>
                    </a:cubicBezTo>
                    <a:cubicBezTo>
                      <a:pt x="12682" y="26693"/>
                      <a:pt x="12707" y="26968"/>
                      <a:pt x="12733" y="27319"/>
                    </a:cubicBezTo>
                    <a:cubicBezTo>
                      <a:pt x="12457" y="27369"/>
                      <a:pt x="12206" y="27445"/>
                      <a:pt x="11956" y="27445"/>
                    </a:cubicBezTo>
                    <a:cubicBezTo>
                      <a:pt x="11479" y="27495"/>
                      <a:pt x="11003" y="27520"/>
                      <a:pt x="10552" y="27495"/>
                    </a:cubicBezTo>
                    <a:cubicBezTo>
                      <a:pt x="9199" y="27445"/>
                      <a:pt x="7895" y="27670"/>
                      <a:pt x="6592" y="27921"/>
                    </a:cubicBezTo>
                    <a:cubicBezTo>
                      <a:pt x="6417" y="27971"/>
                      <a:pt x="6241" y="27971"/>
                      <a:pt x="6016" y="27971"/>
                    </a:cubicBezTo>
                    <a:cubicBezTo>
                      <a:pt x="5890" y="27269"/>
                      <a:pt x="5765" y="26643"/>
                      <a:pt x="5665" y="25991"/>
                    </a:cubicBezTo>
                    <a:cubicBezTo>
                      <a:pt x="5540" y="25139"/>
                      <a:pt x="5464" y="24287"/>
                      <a:pt x="5389" y="23435"/>
                    </a:cubicBezTo>
                    <a:cubicBezTo>
                      <a:pt x="5139" y="21279"/>
                      <a:pt x="4788" y="19124"/>
                      <a:pt x="4286" y="16993"/>
                    </a:cubicBezTo>
                    <a:cubicBezTo>
                      <a:pt x="3935" y="15515"/>
                      <a:pt x="3685" y="14011"/>
                      <a:pt x="3459" y="12507"/>
                    </a:cubicBezTo>
                    <a:cubicBezTo>
                      <a:pt x="3209" y="10903"/>
                      <a:pt x="2858" y="9299"/>
                      <a:pt x="2382" y="7720"/>
                    </a:cubicBezTo>
                    <a:cubicBezTo>
                      <a:pt x="2256" y="7394"/>
                      <a:pt x="2106" y="7069"/>
                      <a:pt x="1981" y="6743"/>
                    </a:cubicBezTo>
                    <a:cubicBezTo>
                      <a:pt x="1730" y="6016"/>
                      <a:pt x="1379" y="5314"/>
                      <a:pt x="1204" y="4562"/>
                    </a:cubicBezTo>
                    <a:cubicBezTo>
                      <a:pt x="878" y="3309"/>
                      <a:pt x="577" y="2056"/>
                      <a:pt x="26" y="878"/>
                    </a:cubicBezTo>
                    <a:cubicBezTo>
                      <a:pt x="1" y="828"/>
                      <a:pt x="26" y="728"/>
                      <a:pt x="26" y="602"/>
                    </a:cubicBezTo>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945;p50">
                <a:extLst>
                  <a:ext uri="{FF2B5EF4-FFF2-40B4-BE49-F238E27FC236}">
                    <a16:creationId xmlns:a16="http://schemas.microsoft.com/office/drawing/2014/main" id="{D8526CCD-6B5E-6D16-3E63-1CC8E5B66BB5}"/>
                  </a:ext>
                </a:extLst>
              </p:cNvPr>
              <p:cNvSpPr/>
              <p:nvPr/>
            </p:nvSpPr>
            <p:spPr>
              <a:xfrm>
                <a:off x="2844366" y="2975138"/>
                <a:ext cx="503324" cy="2099930"/>
              </a:xfrm>
              <a:custGeom>
                <a:avLst/>
                <a:gdLst/>
                <a:ahLst/>
                <a:cxnLst/>
                <a:rect l="l" t="t" r="r" b="b"/>
                <a:pathLst>
                  <a:path w="10603" h="44237" extrusionOk="0">
                    <a:moveTo>
                      <a:pt x="10402" y="42557"/>
                    </a:moveTo>
                    <a:cubicBezTo>
                      <a:pt x="10076" y="42482"/>
                      <a:pt x="9876" y="42432"/>
                      <a:pt x="9700" y="42407"/>
                    </a:cubicBezTo>
                    <a:cubicBezTo>
                      <a:pt x="9425" y="42407"/>
                      <a:pt x="9274" y="42682"/>
                      <a:pt x="9450" y="42908"/>
                    </a:cubicBezTo>
                    <a:cubicBezTo>
                      <a:pt x="9600" y="43133"/>
                      <a:pt x="9775" y="43359"/>
                      <a:pt x="9951" y="43534"/>
                    </a:cubicBezTo>
                    <a:cubicBezTo>
                      <a:pt x="10151" y="43710"/>
                      <a:pt x="10352" y="43860"/>
                      <a:pt x="10603" y="44036"/>
                    </a:cubicBezTo>
                    <a:cubicBezTo>
                      <a:pt x="10202" y="44236"/>
                      <a:pt x="9901" y="44036"/>
                      <a:pt x="9725" y="43835"/>
                    </a:cubicBezTo>
                    <a:cubicBezTo>
                      <a:pt x="9450" y="43560"/>
                      <a:pt x="9149" y="43209"/>
                      <a:pt x="9124" y="42858"/>
                    </a:cubicBezTo>
                    <a:cubicBezTo>
                      <a:pt x="8923" y="41454"/>
                      <a:pt x="8397" y="40151"/>
                      <a:pt x="8096" y="38773"/>
                    </a:cubicBezTo>
                    <a:cubicBezTo>
                      <a:pt x="7420" y="35640"/>
                      <a:pt x="6718" y="32507"/>
                      <a:pt x="6016" y="29399"/>
                    </a:cubicBezTo>
                    <a:cubicBezTo>
                      <a:pt x="5941" y="29023"/>
                      <a:pt x="5816" y="28647"/>
                      <a:pt x="5765" y="28246"/>
                    </a:cubicBezTo>
                    <a:cubicBezTo>
                      <a:pt x="5239" y="25289"/>
                      <a:pt x="4562" y="22356"/>
                      <a:pt x="3961" y="19424"/>
                    </a:cubicBezTo>
                    <a:cubicBezTo>
                      <a:pt x="3911" y="19224"/>
                      <a:pt x="3886" y="19023"/>
                      <a:pt x="3836" y="18848"/>
                    </a:cubicBezTo>
                    <a:cubicBezTo>
                      <a:pt x="2883" y="16091"/>
                      <a:pt x="2507" y="13208"/>
                      <a:pt x="1906" y="10401"/>
                    </a:cubicBezTo>
                    <a:cubicBezTo>
                      <a:pt x="1555" y="8823"/>
                      <a:pt x="1404" y="7218"/>
                      <a:pt x="1104" y="5665"/>
                    </a:cubicBezTo>
                    <a:cubicBezTo>
                      <a:pt x="878" y="4411"/>
                      <a:pt x="577" y="3208"/>
                      <a:pt x="327" y="1980"/>
                    </a:cubicBezTo>
                    <a:cubicBezTo>
                      <a:pt x="176" y="1379"/>
                      <a:pt x="101" y="777"/>
                      <a:pt x="1" y="176"/>
                    </a:cubicBezTo>
                    <a:cubicBezTo>
                      <a:pt x="477" y="0"/>
                      <a:pt x="477" y="0"/>
                      <a:pt x="1379" y="126"/>
                    </a:cubicBezTo>
                    <a:cubicBezTo>
                      <a:pt x="1655" y="2030"/>
                      <a:pt x="1956" y="3960"/>
                      <a:pt x="2257" y="5890"/>
                    </a:cubicBezTo>
                    <a:cubicBezTo>
                      <a:pt x="2282" y="6116"/>
                      <a:pt x="2382" y="6341"/>
                      <a:pt x="2432" y="6567"/>
                    </a:cubicBezTo>
                    <a:cubicBezTo>
                      <a:pt x="2507" y="6792"/>
                      <a:pt x="2633" y="7018"/>
                      <a:pt x="2633" y="7244"/>
                    </a:cubicBezTo>
                    <a:cubicBezTo>
                      <a:pt x="2658" y="8346"/>
                      <a:pt x="3084" y="9374"/>
                      <a:pt x="3284" y="10452"/>
                    </a:cubicBezTo>
                    <a:cubicBezTo>
                      <a:pt x="3384" y="10928"/>
                      <a:pt x="3359" y="11454"/>
                      <a:pt x="3460" y="11955"/>
                    </a:cubicBezTo>
                    <a:cubicBezTo>
                      <a:pt x="3760" y="13484"/>
                      <a:pt x="4086" y="15013"/>
                      <a:pt x="4437" y="16542"/>
                    </a:cubicBezTo>
                    <a:cubicBezTo>
                      <a:pt x="4613" y="17294"/>
                      <a:pt x="4813" y="18046"/>
                      <a:pt x="4813" y="18848"/>
                    </a:cubicBezTo>
                    <a:cubicBezTo>
                      <a:pt x="4813" y="19073"/>
                      <a:pt x="4813" y="19324"/>
                      <a:pt x="4888" y="19524"/>
                    </a:cubicBezTo>
                    <a:cubicBezTo>
                      <a:pt x="5490" y="21003"/>
                      <a:pt x="5590" y="22582"/>
                      <a:pt x="6116" y="24061"/>
                    </a:cubicBezTo>
                    <a:cubicBezTo>
                      <a:pt x="6367" y="24863"/>
                      <a:pt x="6467" y="25740"/>
                      <a:pt x="6668" y="26567"/>
                    </a:cubicBezTo>
                    <a:cubicBezTo>
                      <a:pt x="6918" y="27620"/>
                      <a:pt x="7244" y="28672"/>
                      <a:pt x="7520" y="29725"/>
                    </a:cubicBezTo>
                    <a:cubicBezTo>
                      <a:pt x="7695" y="30477"/>
                      <a:pt x="7821" y="31254"/>
                      <a:pt x="7971" y="32006"/>
                    </a:cubicBezTo>
                    <a:cubicBezTo>
                      <a:pt x="8196" y="33108"/>
                      <a:pt x="8397" y="34236"/>
                      <a:pt x="8648" y="35339"/>
                    </a:cubicBezTo>
                    <a:cubicBezTo>
                      <a:pt x="8773" y="35940"/>
                      <a:pt x="8923" y="36542"/>
                      <a:pt x="9074" y="37169"/>
                    </a:cubicBezTo>
                    <a:cubicBezTo>
                      <a:pt x="9249" y="37945"/>
                      <a:pt x="9425" y="38747"/>
                      <a:pt x="9625" y="39549"/>
                    </a:cubicBezTo>
                    <a:cubicBezTo>
                      <a:pt x="9851" y="40502"/>
                      <a:pt x="10126" y="41429"/>
                      <a:pt x="10402" y="42557"/>
                    </a:cubicBezTo>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946;p50">
                <a:extLst>
                  <a:ext uri="{FF2B5EF4-FFF2-40B4-BE49-F238E27FC236}">
                    <a16:creationId xmlns:a16="http://schemas.microsoft.com/office/drawing/2014/main" id="{2D6E9B67-9BED-BCA1-6B0D-500EB09D704F}"/>
                  </a:ext>
                </a:extLst>
              </p:cNvPr>
              <p:cNvSpPr/>
              <p:nvPr/>
            </p:nvSpPr>
            <p:spPr>
              <a:xfrm>
                <a:off x="1385726" y="3204755"/>
                <a:ext cx="101206" cy="141603"/>
              </a:xfrm>
              <a:custGeom>
                <a:avLst/>
                <a:gdLst/>
                <a:ahLst/>
                <a:cxnLst/>
                <a:rect l="l" t="t" r="r" b="b"/>
                <a:pathLst>
                  <a:path w="2132" h="2983" extrusionOk="0">
                    <a:moveTo>
                      <a:pt x="1" y="853"/>
                    </a:moveTo>
                    <a:cubicBezTo>
                      <a:pt x="728" y="527"/>
                      <a:pt x="1304" y="276"/>
                      <a:pt x="1931" y="1"/>
                    </a:cubicBezTo>
                    <a:cubicBezTo>
                      <a:pt x="2006" y="201"/>
                      <a:pt x="2131" y="376"/>
                      <a:pt x="2106" y="552"/>
                    </a:cubicBezTo>
                    <a:cubicBezTo>
                      <a:pt x="2006" y="1354"/>
                      <a:pt x="1881" y="2131"/>
                      <a:pt x="1755" y="2933"/>
                    </a:cubicBezTo>
                    <a:cubicBezTo>
                      <a:pt x="1755" y="2958"/>
                      <a:pt x="1680" y="2958"/>
                      <a:pt x="1630" y="2983"/>
                    </a:cubicBezTo>
                    <a:cubicBezTo>
                      <a:pt x="1430" y="2632"/>
                      <a:pt x="1229" y="2256"/>
                      <a:pt x="978" y="1930"/>
                    </a:cubicBezTo>
                    <a:cubicBezTo>
                      <a:pt x="728" y="1579"/>
                      <a:pt x="427" y="1304"/>
                      <a:pt x="1" y="853"/>
                    </a:cubicBezTo>
                    <a:close/>
                  </a:path>
                </a:pathLst>
              </a:custGeom>
              <a:solidFill>
                <a:srgbClr val="CC93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 name="Google Shape;947;p50">
                <a:extLst>
                  <a:ext uri="{FF2B5EF4-FFF2-40B4-BE49-F238E27FC236}">
                    <a16:creationId xmlns:a16="http://schemas.microsoft.com/office/drawing/2014/main" id="{ABB0071C-CFE7-4821-FBB3-E2E1C2CE5D11}"/>
                  </a:ext>
                </a:extLst>
              </p:cNvPr>
              <p:cNvSpPr/>
              <p:nvPr/>
            </p:nvSpPr>
            <p:spPr>
              <a:xfrm>
                <a:off x="1552301" y="1974543"/>
                <a:ext cx="759093" cy="818573"/>
              </a:xfrm>
              <a:custGeom>
                <a:avLst/>
                <a:gdLst/>
                <a:ahLst/>
                <a:cxnLst/>
                <a:rect l="l" t="t" r="r" b="b"/>
                <a:pathLst>
                  <a:path w="15991" h="17244" extrusionOk="0">
                    <a:moveTo>
                      <a:pt x="11555" y="15615"/>
                    </a:moveTo>
                    <a:cubicBezTo>
                      <a:pt x="11079" y="15439"/>
                      <a:pt x="10602" y="15264"/>
                      <a:pt x="10151" y="15113"/>
                    </a:cubicBezTo>
                    <a:cubicBezTo>
                      <a:pt x="9850" y="15289"/>
                      <a:pt x="9901" y="15514"/>
                      <a:pt x="10026" y="15715"/>
                    </a:cubicBezTo>
                    <a:cubicBezTo>
                      <a:pt x="10201" y="16116"/>
                      <a:pt x="10377" y="16492"/>
                      <a:pt x="10527" y="16893"/>
                    </a:cubicBezTo>
                    <a:cubicBezTo>
                      <a:pt x="10552" y="16968"/>
                      <a:pt x="10402" y="17144"/>
                      <a:pt x="10302" y="17219"/>
                    </a:cubicBezTo>
                    <a:cubicBezTo>
                      <a:pt x="10251" y="17244"/>
                      <a:pt x="10026" y="17144"/>
                      <a:pt x="10026" y="17068"/>
                    </a:cubicBezTo>
                    <a:cubicBezTo>
                      <a:pt x="9926" y="16592"/>
                      <a:pt x="9876" y="16066"/>
                      <a:pt x="9750" y="15590"/>
                    </a:cubicBezTo>
                    <a:cubicBezTo>
                      <a:pt x="9725" y="15439"/>
                      <a:pt x="9575" y="15289"/>
                      <a:pt x="9424" y="15088"/>
                    </a:cubicBezTo>
                    <a:cubicBezTo>
                      <a:pt x="9099" y="15489"/>
                      <a:pt x="8848" y="15790"/>
                      <a:pt x="8472" y="16266"/>
                    </a:cubicBezTo>
                    <a:cubicBezTo>
                      <a:pt x="8447" y="15815"/>
                      <a:pt x="8447" y="15565"/>
                      <a:pt x="8422" y="15314"/>
                    </a:cubicBezTo>
                    <a:cubicBezTo>
                      <a:pt x="8397" y="14988"/>
                      <a:pt x="8297" y="14738"/>
                      <a:pt x="8096" y="14462"/>
                    </a:cubicBezTo>
                    <a:cubicBezTo>
                      <a:pt x="7845" y="14086"/>
                      <a:pt x="7720" y="13610"/>
                      <a:pt x="7520" y="13209"/>
                    </a:cubicBezTo>
                    <a:cubicBezTo>
                      <a:pt x="7294" y="12707"/>
                      <a:pt x="7068" y="12206"/>
                      <a:pt x="6793" y="11730"/>
                    </a:cubicBezTo>
                    <a:cubicBezTo>
                      <a:pt x="6642" y="11454"/>
                      <a:pt x="6342" y="11304"/>
                      <a:pt x="5991" y="11329"/>
                    </a:cubicBezTo>
                    <a:cubicBezTo>
                      <a:pt x="5439" y="11354"/>
                      <a:pt x="5089" y="11655"/>
                      <a:pt x="5114" y="12206"/>
                    </a:cubicBezTo>
                    <a:cubicBezTo>
                      <a:pt x="5139" y="12958"/>
                      <a:pt x="5214" y="13685"/>
                      <a:pt x="5289" y="14437"/>
                    </a:cubicBezTo>
                    <a:cubicBezTo>
                      <a:pt x="5339" y="15063"/>
                      <a:pt x="5189" y="15640"/>
                      <a:pt x="4888" y="16316"/>
                    </a:cubicBezTo>
                    <a:cubicBezTo>
                      <a:pt x="4587" y="15740"/>
                      <a:pt x="4662" y="15264"/>
                      <a:pt x="4688" y="14763"/>
                    </a:cubicBezTo>
                    <a:cubicBezTo>
                      <a:pt x="4763" y="13509"/>
                      <a:pt x="4612" y="12256"/>
                      <a:pt x="4387" y="11028"/>
                    </a:cubicBezTo>
                    <a:cubicBezTo>
                      <a:pt x="4362" y="10928"/>
                      <a:pt x="4211" y="10778"/>
                      <a:pt x="4086" y="10753"/>
                    </a:cubicBezTo>
                    <a:cubicBezTo>
                      <a:pt x="3835" y="10677"/>
                      <a:pt x="3735" y="10878"/>
                      <a:pt x="3685" y="11078"/>
                    </a:cubicBezTo>
                    <a:cubicBezTo>
                      <a:pt x="3660" y="11179"/>
                      <a:pt x="3660" y="11304"/>
                      <a:pt x="3635" y="11429"/>
                    </a:cubicBezTo>
                    <a:cubicBezTo>
                      <a:pt x="3459" y="12106"/>
                      <a:pt x="3284" y="12783"/>
                      <a:pt x="3109" y="13459"/>
                    </a:cubicBezTo>
                    <a:cubicBezTo>
                      <a:pt x="3008" y="13785"/>
                      <a:pt x="2858" y="14111"/>
                      <a:pt x="2733" y="14437"/>
                    </a:cubicBezTo>
                    <a:cubicBezTo>
                      <a:pt x="2382" y="14387"/>
                      <a:pt x="2507" y="14136"/>
                      <a:pt x="2482" y="13986"/>
                    </a:cubicBezTo>
                    <a:cubicBezTo>
                      <a:pt x="2357" y="12883"/>
                      <a:pt x="2231" y="11805"/>
                      <a:pt x="2131" y="10727"/>
                    </a:cubicBezTo>
                    <a:cubicBezTo>
                      <a:pt x="2106" y="10477"/>
                      <a:pt x="2056" y="10251"/>
                      <a:pt x="2006" y="10026"/>
                    </a:cubicBezTo>
                    <a:cubicBezTo>
                      <a:pt x="1956" y="9775"/>
                      <a:pt x="1755" y="9650"/>
                      <a:pt x="1505" y="9650"/>
                    </a:cubicBezTo>
                    <a:cubicBezTo>
                      <a:pt x="1229" y="9650"/>
                      <a:pt x="1003" y="9725"/>
                      <a:pt x="953" y="9976"/>
                    </a:cubicBezTo>
                    <a:cubicBezTo>
                      <a:pt x="853" y="10427"/>
                      <a:pt x="778" y="10903"/>
                      <a:pt x="753" y="11354"/>
                    </a:cubicBezTo>
                    <a:cubicBezTo>
                      <a:pt x="728" y="11755"/>
                      <a:pt x="627" y="12106"/>
                      <a:pt x="352" y="12457"/>
                    </a:cubicBezTo>
                    <a:cubicBezTo>
                      <a:pt x="76" y="12081"/>
                      <a:pt x="377" y="11830"/>
                      <a:pt x="352" y="11529"/>
                    </a:cubicBezTo>
                    <a:cubicBezTo>
                      <a:pt x="327" y="11229"/>
                      <a:pt x="327" y="10903"/>
                      <a:pt x="327" y="10602"/>
                    </a:cubicBezTo>
                    <a:cubicBezTo>
                      <a:pt x="327" y="9900"/>
                      <a:pt x="352" y="9199"/>
                      <a:pt x="302" y="8497"/>
                    </a:cubicBezTo>
                    <a:cubicBezTo>
                      <a:pt x="251" y="7670"/>
                      <a:pt x="151" y="6868"/>
                      <a:pt x="76" y="6041"/>
                    </a:cubicBezTo>
                    <a:cubicBezTo>
                      <a:pt x="1" y="5414"/>
                      <a:pt x="126" y="4813"/>
                      <a:pt x="276" y="4186"/>
                    </a:cubicBezTo>
                    <a:cubicBezTo>
                      <a:pt x="1179" y="4136"/>
                      <a:pt x="1680" y="4587"/>
                      <a:pt x="1981" y="5339"/>
                    </a:cubicBezTo>
                    <a:cubicBezTo>
                      <a:pt x="2181" y="5890"/>
                      <a:pt x="2407" y="6442"/>
                      <a:pt x="2607" y="6968"/>
                    </a:cubicBezTo>
                    <a:cubicBezTo>
                      <a:pt x="2682" y="7143"/>
                      <a:pt x="2783" y="7344"/>
                      <a:pt x="2883" y="7494"/>
                    </a:cubicBezTo>
                    <a:cubicBezTo>
                      <a:pt x="3309" y="8021"/>
                      <a:pt x="4512" y="8146"/>
                      <a:pt x="5013" y="7695"/>
                    </a:cubicBezTo>
                    <a:cubicBezTo>
                      <a:pt x="5164" y="7545"/>
                      <a:pt x="5289" y="7294"/>
                      <a:pt x="5289" y="7068"/>
                    </a:cubicBezTo>
                    <a:cubicBezTo>
                      <a:pt x="5289" y="6642"/>
                      <a:pt x="5264" y="6216"/>
                      <a:pt x="5189" y="5790"/>
                    </a:cubicBezTo>
                    <a:cubicBezTo>
                      <a:pt x="5013" y="4963"/>
                      <a:pt x="4738" y="4136"/>
                      <a:pt x="4587" y="3309"/>
                    </a:cubicBezTo>
                    <a:cubicBezTo>
                      <a:pt x="4437" y="2607"/>
                      <a:pt x="4387" y="1905"/>
                      <a:pt x="4312" y="1304"/>
                    </a:cubicBezTo>
                    <a:cubicBezTo>
                      <a:pt x="4988" y="577"/>
                      <a:pt x="5590" y="1"/>
                      <a:pt x="6642" y="427"/>
                    </a:cubicBezTo>
                    <a:cubicBezTo>
                      <a:pt x="6642" y="602"/>
                      <a:pt x="6693" y="853"/>
                      <a:pt x="6642" y="1053"/>
                    </a:cubicBezTo>
                    <a:cubicBezTo>
                      <a:pt x="6442" y="2331"/>
                      <a:pt x="6943" y="3459"/>
                      <a:pt x="7495" y="4512"/>
                    </a:cubicBezTo>
                    <a:cubicBezTo>
                      <a:pt x="7870" y="5189"/>
                      <a:pt x="8472" y="5715"/>
                      <a:pt x="8998" y="6266"/>
                    </a:cubicBezTo>
                    <a:cubicBezTo>
                      <a:pt x="9124" y="6392"/>
                      <a:pt x="9349" y="6467"/>
                      <a:pt x="9525" y="6492"/>
                    </a:cubicBezTo>
                    <a:cubicBezTo>
                      <a:pt x="10452" y="6492"/>
                      <a:pt x="11229" y="5615"/>
                      <a:pt x="11079" y="4687"/>
                    </a:cubicBezTo>
                    <a:cubicBezTo>
                      <a:pt x="10978" y="4061"/>
                      <a:pt x="10828" y="3409"/>
                      <a:pt x="10652" y="2758"/>
                    </a:cubicBezTo>
                    <a:cubicBezTo>
                      <a:pt x="10427" y="1981"/>
                      <a:pt x="10678" y="1404"/>
                      <a:pt x="11354" y="878"/>
                    </a:cubicBezTo>
                    <a:cubicBezTo>
                      <a:pt x="11830" y="1304"/>
                      <a:pt x="12307" y="1705"/>
                      <a:pt x="12607" y="2256"/>
                    </a:cubicBezTo>
                    <a:cubicBezTo>
                      <a:pt x="12908" y="2858"/>
                      <a:pt x="13259" y="3409"/>
                      <a:pt x="13560" y="4011"/>
                    </a:cubicBezTo>
                    <a:cubicBezTo>
                      <a:pt x="14186" y="5314"/>
                      <a:pt x="15089" y="6417"/>
                      <a:pt x="15991" y="7620"/>
                    </a:cubicBezTo>
                    <a:cubicBezTo>
                      <a:pt x="15640" y="7745"/>
                      <a:pt x="15465" y="7519"/>
                      <a:pt x="15289" y="7344"/>
                    </a:cubicBezTo>
                    <a:cubicBezTo>
                      <a:pt x="14913" y="6968"/>
                      <a:pt x="14587" y="6542"/>
                      <a:pt x="14211" y="6141"/>
                    </a:cubicBezTo>
                    <a:cubicBezTo>
                      <a:pt x="13986" y="5890"/>
                      <a:pt x="13735" y="5890"/>
                      <a:pt x="13485" y="6066"/>
                    </a:cubicBezTo>
                    <a:cubicBezTo>
                      <a:pt x="13209" y="6241"/>
                      <a:pt x="13134" y="6492"/>
                      <a:pt x="13284" y="6793"/>
                    </a:cubicBezTo>
                    <a:cubicBezTo>
                      <a:pt x="13760" y="7720"/>
                      <a:pt x="14261" y="8647"/>
                      <a:pt x="14763" y="9575"/>
                    </a:cubicBezTo>
                    <a:cubicBezTo>
                      <a:pt x="14938" y="9900"/>
                      <a:pt x="15089" y="10251"/>
                      <a:pt x="15364" y="10778"/>
                    </a:cubicBezTo>
                    <a:cubicBezTo>
                      <a:pt x="13986" y="10126"/>
                      <a:pt x="13209" y="9098"/>
                      <a:pt x="12131" y="8271"/>
                    </a:cubicBezTo>
                    <a:cubicBezTo>
                      <a:pt x="12006" y="8447"/>
                      <a:pt x="11855" y="8597"/>
                      <a:pt x="11855" y="8748"/>
                    </a:cubicBezTo>
                    <a:cubicBezTo>
                      <a:pt x="11830" y="8923"/>
                      <a:pt x="11931" y="9123"/>
                      <a:pt x="12031" y="9274"/>
                    </a:cubicBezTo>
                    <a:cubicBezTo>
                      <a:pt x="12657" y="10352"/>
                      <a:pt x="13109" y="11529"/>
                      <a:pt x="13986" y="12482"/>
                    </a:cubicBezTo>
                    <a:cubicBezTo>
                      <a:pt x="14211" y="12707"/>
                      <a:pt x="14337" y="13083"/>
                      <a:pt x="14512" y="13434"/>
                    </a:cubicBezTo>
                    <a:cubicBezTo>
                      <a:pt x="13961" y="13284"/>
                      <a:pt x="13434" y="12858"/>
                      <a:pt x="13109" y="12331"/>
                    </a:cubicBezTo>
                    <a:cubicBezTo>
                      <a:pt x="12858" y="11905"/>
                      <a:pt x="12607" y="11454"/>
                      <a:pt x="12357" y="11003"/>
                    </a:cubicBezTo>
                    <a:cubicBezTo>
                      <a:pt x="12231" y="10778"/>
                      <a:pt x="12106" y="10527"/>
                      <a:pt x="11931" y="10301"/>
                    </a:cubicBezTo>
                    <a:cubicBezTo>
                      <a:pt x="11655" y="9900"/>
                      <a:pt x="11354" y="9775"/>
                      <a:pt x="10953" y="9925"/>
                    </a:cubicBezTo>
                    <a:cubicBezTo>
                      <a:pt x="10477" y="10101"/>
                      <a:pt x="10226" y="10452"/>
                      <a:pt x="10277" y="10903"/>
                    </a:cubicBezTo>
                    <a:cubicBezTo>
                      <a:pt x="10352" y="11479"/>
                      <a:pt x="10502" y="12056"/>
                      <a:pt x="10552" y="12632"/>
                    </a:cubicBezTo>
                    <a:cubicBezTo>
                      <a:pt x="10602" y="13083"/>
                      <a:pt x="10853" y="13509"/>
                      <a:pt x="10728" y="14011"/>
                    </a:cubicBezTo>
                    <a:cubicBezTo>
                      <a:pt x="10652" y="14236"/>
                      <a:pt x="10878" y="14587"/>
                      <a:pt x="11028" y="14863"/>
                    </a:cubicBezTo>
                    <a:cubicBezTo>
                      <a:pt x="11154" y="15113"/>
                      <a:pt x="11354" y="15364"/>
                      <a:pt x="11530" y="15615"/>
                    </a:cubicBezTo>
                    <a:lnTo>
                      <a:pt x="11555" y="15615"/>
                    </a:lnTo>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948;p50">
                <a:extLst>
                  <a:ext uri="{FF2B5EF4-FFF2-40B4-BE49-F238E27FC236}">
                    <a16:creationId xmlns:a16="http://schemas.microsoft.com/office/drawing/2014/main" id="{F25DE6F2-11D8-073E-EB60-B8537A5884F1}"/>
                  </a:ext>
                </a:extLst>
              </p:cNvPr>
              <p:cNvSpPr/>
              <p:nvPr/>
            </p:nvSpPr>
            <p:spPr>
              <a:xfrm>
                <a:off x="2099594" y="2715756"/>
                <a:ext cx="8402" cy="47"/>
              </a:xfrm>
              <a:custGeom>
                <a:avLst/>
                <a:gdLst/>
                <a:ahLst/>
                <a:cxnLst/>
                <a:rect l="l" t="t" r="r" b="b"/>
                <a:pathLst>
                  <a:path w="177" h="1" extrusionOk="0">
                    <a:moveTo>
                      <a:pt x="1" y="1"/>
                    </a:moveTo>
                    <a:cubicBezTo>
                      <a:pt x="51" y="1"/>
                      <a:pt x="126" y="1"/>
                      <a:pt x="176" y="1"/>
                    </a:cubicBezTo>
                    <a:lnTo>
                      <a:pt x="176" y="1"/>
                    </a:lnTo>
                    <a:cubicBezTo>
                      <a:pt x="126" y="1"/>
                      <a:pt x="76" y="1"/>
                      <a:pt x="26" y="1"/>
                    </a:cubicBezTo>
                    <a:cubicBezTo>
                      <a:pt x="26" y="1"/>
                      <a:pt x="1" y="1"/>
                      <a:pt x="1" y="1"/>
                    </a:cubicBezTo>
                    <a:close/>
                  </a:path>
                </a:pathLst>
              </a:custGeom>
              <a:solidFill>
                <a:srgbClr val="F795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949;p50">
                <a:extLst>
                  <a:ext uri="{FF2B5EF4-FFF2-40B4-BE49-F238E27FC236}">
                    <a16:creationId xmlns:a16="http://schemas.microsoft.com/office/drawing/2014/main" id="{F81F0D1A-BB37-2BD6-6BF4-67C822ED04ED}"/>
                  </a:ext>
                </a:extLst>
              </p:cNvPr>
              <p:cNvSpPr/>
              <p:nvPr/>
            </p:nvSpPr>
            <p:spPr>
              <a:xfrm>
                <a:off x="1515417" y="1890091"/>
                <a:ext cx="880474" cy="993452"/>
              </a:xfrm>
              <a:custGeom>
                <a:avLst/>
                <a:gdLst/>
                <a:ahLst/>
                <a:cxnLst/>
                <a:rect l="l" t="t" r="r" b="b"/>
                <a:pathLst>
                  <a:path w="18548" h="20928" extrusionOk="0">
                    <a:moveTo>
                      <a:pt x="12332" y="17394"/>
                    </a:moveTo>
                    <a:cubicBezTo>
                      <a:pt x="12382" y="17394"/>
                      <a:pt x="12432" y="17394"/>
                      <a:pt x="12482" y="17394"/>
                    </a:cubicBezTo>
                    <a:lnTo>
                      <a:pt x="12482" y="17394"/>
                    </a:lnTo>
                    <a:cubicBezTo>
                      <a:pt x="12432" y="17394"/>
                      <a:pt x="12357" y="17394"/>
                      <a:pt x="12307" y="17394"/>
                    </a:cubicBezTo>
                    <a:cubicBezTo>
                      <a:pt x="12131" y="17143"/>
                      <a:pt x="11931" y="16892"/>
                      <a:pt x="11805" y="16642"/>
                    </a:cubicBezTo>
                    <a:cubicBezTo>
                      <a:pt x="11655" y="16366"/>
                      <a:pt x="11429" y="16015"/>
                      <a:pt x="11505" y="15790"/>
                    </a:cubicBezTo>
                    <a:cubicBezTo>
                      <a:pt x="11630" y="15288"/>
                      <a:pt x="11379" y="14862"/>
                      <a:pt x="11329" y="14411"/>
                    </a:cubicBezTo>
                    <a:cubicBezTo>
                      <a:pt x="11279" y="13835"/>
                      <a:pt x="11129" y="13258"/>
                      <a:pt x="11054" y="12682"/>
                    </a:cubicBezTo>
                    <a:cubicBezTo>
                      <a:pt x="11003" y="12231"/>
                      <a:pt x="11254" y="11880"/>
                      <a:pt x="11730" y="11704"/>
                    </a:cubicBezTo>
                    <a:cubicBezTo>
                      <a:pt x="12131" y="11554"/>
                      <a:pt x="12432" y="11679"/>
                      <a:pt x="12708" y="12080"/>
                    </a:cubicBezTo>
                    <a:cubicBezTo>
                      <a:pt x="12883" y="12306"/>
                      <a:pt x="13008" y="12557"/>
                      <a:pt x="13134" y="12782"/>
                    </a:cubicBezTo>
                    <a:cubicBezTo>
                      <a:pt x="13384" y="13233"/>
                      <a:pt x="13635" y="13684"/>
                      <a:pt x="13886" y="14110"/>
                    </a:cubicBezTo>
                    <a:cubicBezTo>
                      <a:pt x="14211" y="14637"/>
                      <a:pt x="14738" y="15063"/>
                      <a:pt x="15289" y="15213"/>
                    </a:cubicBezTo>
                    <a:cubicBezTo>
                      <a:pt x="15114" y="14862"/>
                      <a:pt x="14988" y="14486"/>
                      <a:pt x="14763" y="14261"/>
                    </a:cubicBezTo>
                    <a:cubicBezTo>
                      <a:pt x="13886" y="13308"/>
                      <a:pt x="13434" y="12131"/>
                      <a:pt x="12808" y="11053"/>
                    </a:cubicBezTo>
                    <a:cubicBezTo>
                      <a:pt x="12708" y="10902"/>
                      <a:pt x="12607" y="10702"/>
                      <a:pt x="12632" y="10527"/>
                    </a:cubicBezTo>
                    <a:cubicBezTo>
                      <a:pt x="12632" y="10376"/>
                      <a:pt x="12783" y="10226"/>
                      <a:pt x="12908" y="10050"/>
                    </a:cubicBezTo>
                    <a:cubicBezTo>
                      <a:pt x="13986" y="10877"/>
                      <a:pt x="14763" y="11905"/>
                      <a:pt x="16141" y="12557"/>
                    </a:cubicBezTo>
                    <a:cubicBezTo>
                      <a:pt x="15866" y="12030"/>
                      <a:pt x="15715" y="11679"/>
                      <a:pt x="15540" y="11354"/>
                    </a:cubicBezTo>
                    <a:cubicBezTo>
                      <a:pt x="15038" y="10426"/>
                      <a:pt x="14537" y="9499"/>
                      <a:pt x="14061" y="8572"/>
                    </a:cubicBezTo>
                    <a:cubicBezTo>
                      <a:pt x="13911" y="8271"/>
                      <a:pt x="13986" y="8020"/>
                      <a:pt x="14262" y="7845"/>
                    </a:cubicBezTo>
                    <a:cubicBezTo>
                      <a:pt x="14512" y="7669"/>
                      <a:pt x="14763" y="7669"/>
                      <a:pt x="14988" y="7920"/>
                    </a:cubicBezTo>
                    <a:cubicBezTo>
                      <a:pt x="15364" y="8321"/>
                      <a:pt x="15690" y="8747"/>
                      <a:pt x="16066" y="9123"/>
                    </a:cubicBezTo>
                    <a:cubicBezTo>
                      <a:pt x="16242" y="9298"/>
                      <a:pt x="16417" y="9524"/>
                      <a:pt x="16768" y="9399"/>
                    </a:cubicBezTo>
                    <a:cubicBezTo>
                      <a:pt x="15866" y="8196"/>
                      <a:pt x="14963" y="7093"/>
                      <a:pt x="14337" y="5790"/>
                    </a:cubicBezTo>
                    <a:cubicBezTo>
                      <a:pt x="14036" y="5188"/>
                      <a:pt x="13685" y="4637"/>
                      <a:pt x="13384" y="4035"/>
                    </a:cubicBezTo>
                    <a:cubicBezTo>
                      <a:pt x="13084" y="3484"/>
                      <a:pt x="12607" y="3083"/>
                      <a:pt x="12131" y="2657"/>
                    </a:cubicBezTo>
                    <a:cubicBezTo>
                      <a:pt x="11455" y="3183"/>
                      <a:pt x="11204" y="3760"/>
                      <a:pt x="11429" y="4537"/>
                    </a:cubicBezTo>
                    <a:cubicBezTo>
                      <a:pt x="11605" y="5188"/>
                      <a:pt x="11755" y="5840"/>
                      <a:pt x="11856" y="6466"/>
                    </a:cubicBezTo>
                    <a:cubicBezTo>
                      <a:pt x="12006" y="7394"/>
                      <a:pt x="11229" y="8271"/>
                      <a:pt x="10302" y="8271"/>
                    </a:cubicBezTo>
                    <a:cubicBezTo>
                      <a:pt x="10126" y="8246"/>
                      <a:pt x="9901" y="8171"/>
                      <a:pt x="9775" y="8045"/>
                    </a:cubicBezTo>
                    <a:cubicBezTo>
                      <a:pt x="9249" y="7494"/>
                      <a:pt x="8647" y="6968"/>
                      <a:pt x="8272" y="6291"/>
                    </a:cubicBezTo>
                    <a:cubicBezTo>
                      <a:pt x="7720" y="5238"/>
                      <a:pt x="7219" y="4110"/>
                      <a:pt x="7419" y="2832"/>
                    </a:cubicBezTo>
                    <a:cubicBezTo>
                      <a:pt x="7470" y="2632"/>
                      <a:pt x="7419" y="2381"/>
                      <a:pt x="7419" y="2206"/>
                    </a:cubicBezTo>
                    <a:cubicBezTo>
                      <a:pt x="6367" y="1780"/>
                      <a:pt x="5765" y="2356"/>
                      <a:pt x="5089" y="3083"/>
                    </a:cubicBezTo>
                    <a:cubicBezTo>
                      <a:pt x="5164" y="3684"/>
                      <a:pt x="5214" y="4386"/>
                      <a:pt x="5364" y="5088"/>
                    </a:cubicBezTo>
                    <a:cubicBezTo>
                      <a:pt x="5515" y="5915"/>
                      <a:pt x="5790" y="6742"/>
                      <a:pt x="5966" y="7569"/>
                    </a:cubicBezTo>
                    <a:cubicBezTo>
                      <a:pt x="6041" y="7995"/>
                      <a:pt x="6066" y="8421"/>
                      <a:pt x="6066" y="8847"/>
                    </a:cubicBezTo>
                    <a:cubicBezTo>
                      <a:pt x="6066" y="9073"/>
                      <a:pt x="5941" y="9324"/>
                      <a:pt x="5790" y="9474"/>
                    </a:cubicBezTo>
                    <a:cubicBezTo>
                      <a:pt x="5289" y="9925"/>
                      <a:pt x="4086" y="9800"/>
                      <a:pt x="3660" y="9273"/>
                    </a:cubicBezTo>
                    <a:cubicBezTo>
                      <a:pt x="3560" y="9123"/>
                      <a:pt x="3459" y="8922"/>
                      <a:pt x="3384" y="8747"/>
                    </a:cubicBezTo>
                    <a:cubicBezTo>
                      <a:pt x="3184" y="8221"/>
                      <a:pt x="2958" y="7669"/>
                      <a:pt x="2758" y="7118"/>
                    </a:cubicBezTo>
                    <a:cubicBezTo>
                      <a:pt x="2457" y="6366"/>
                      <a:pt x="1956" y="5915"/>
                      <a:pt x="1053" y="5965"/>
                    </a:cubicBezTo>
                    <a:cubicBezTo>
                      <a:pt x="903" y="6592"/>
                      <a:pt x="778" y="7193"/>
                      <a:pt x="853" y="7820"/>
                    </a:cubicBezTo>
                    <a:cubicBezTo>
                      <a:pt x="928" y="8647"/>
                      <a:pt x="1028" y="9449"/>
                      <a:pt x="1079" y="10276"/>
                    </a:cubicBezTo>
                    <a:cubicBezTo>
                      <a:pt x="1129" y="10978"/>
                      <a:pt x="1104" y="11679"/>
                      <a:pt x="1104" y="12381"/>
                    </a:cubicBezTo>
                    <a:cubicBezTo>
                      <a:pt x="1104" y="12682"/>
                      <a:pt x="1104" y="13008"/>
                      <a:pt x="1129" y="13308"/>
                    </a:cubicBezTo>
                    <a:cubicBezTo>
                      <a:pt x="1154" y="13609"/>
                      <a:pt x="853" y="13860"/>
                      <a:pt x="1129" y="14236"/>
                    </a:cubicBezTo>
                    <a:cubicBezTo>
                      <a:pt x="1404" y="13885"/>
                      <a:pt x="1505" y="13534"/>
                      <a:pt x="1530" y="13133"/>
                    </a:cubicBezTo>
                    <a:cubicBezTo>
                      <a:pt x="1555" y="12682"/>
                      <a:pt x="1630" y="12206"/>
                      <a:pt x="1730" y="11755"/>
                    </a:cubicBezTo>
                    <a:cubicBezTo>
                      <a:pt x="1780" y="11504"/>
                      <a:pt x="2006" y="11429"/>
                      <a:pt x="2282" y="11429"/>
                    </a:cubicBezTo>
                    <a:cubicBezTo>
                      <a:pt x="2532" y="11429"/>
                      <a:pt x="2733" y="11554"/>
                      <a:pt x="2783" y="11805"/>
                    </a:cubicBezTo>
                    <a:cubicBezTo>
                      <a:pt x="2833" y="12030"/>
                      <a:pt x="2883" y="12256"/>
                      <a:pt x="2908" y="12506"/>
                    </a:cubicBezTo>
                    <a:cubicBezTo>
                      <a:pt x="3008" y="13584"/>
                      <a:pt x="3134" y="14662"/>
                      <a:pt x="3259" y="15765"/>
                    </a:cubicBezTo>
                    <a:cubicBezTo>
                      <a:pt x="3284" y="15915"/>
                      <a:pt x="3159" y="16166"/>
                      <a:pt x="3510" y="16216"/>
                    </a:cubicBezTo>
                    <a:cubicBezTo>
                      <a:pt x="3635" y="15890"/>
                      <a:pt x="3785" y="15564"/>
                      <a:pt x="3886" y="15238"/>
                    </a:cubicBezTo>
                    <a:cubicBezTo>
                      <a:pt x="4061" y="14562"/>
                      <a:pt x="4236" y="13885"/>
                      <a:pt x="4412" y="13208"/>
                    </a:cubicBezTo>
                    <a:cubicBezTo>
                      <a:pt x="4437" y="13083"/>
                      <a:pt x="4437" y="12958"/>
                      <a:pt x="4462" y="12857"/>
                    </a:cubicBezTo>
                    <a:cubicBezTo>
                      <a:pt x="4512" y="12657"/>
                      <a:pt x="4612" y="12456"/>
                      <a:pt x="4863" y="12532"/>
                    </a:cubicBezTo>
                    <a:cubicBezTo>
                      <a:pt x="4988" y="12557"/>
                      <a:pt x="5139" y="12707"/>
                      <a:pt x="5164" y="12807"/>
                    </a:cubicBezTo>
                    <a:cubicBezTo>
                      <a:pt x="5389" y="14035"/>
                      <a:pt x="5540" y="15288"/>
                      <a:pt x="5465" y="16542"/>
                    </a:cubicBezTo>
                    <a:cubicBezTo>
                      <a:pt x="5439" y="17043"/>
                      <a:pt x="5364" y="17519"/>
                      <a:pt x="5665" y="18095"/>
                    </a:cubicBezTo>
                    <a:cubicBezTo>
                      <a:pt x="5966" y="17419"/>
                      <a:pt x="6116" y="16842"/>
                      <a:pt x="6066" y="16216"/>
                    </a:cubicBezTo>
                    <a:cubicBezTo>
                      <a:pt x="5991" y="15464"/>
                      <a:pt x="5916" y="14737"/>
                      <a:pt x="5891" y="13985"/>
                    </a:cubicBezTo>
                    <a:cubicBezTo>
                      <a:pt x="5866" y="13434"/>
                      <a:pt x="6216" y="13133"/>
                      <a:pt x="6768" y="13108"/>
                    </a:cubicBezTo>
                    <a:cubicBezTo>
                      <a:pt x="7119" y="13083"/>
                      <a:pt x="7419" y="13233"/>
                      <a:pt x="7570" y="13509"/>
                    </a:cubicBezTo>
                    <a:cubicBezTo>
                      <a:pt x="7845" y="13985"/>
                      <a:pt x="8071" y="14486"/>
                      <a:pt x="8297" y="14988"/>
                    </a:cubicBezTo>
                    <a:cubicBezTo>
                      <a:pt x="8497" y="15389"/>
                      <a:pt x="8622" y="15865"/>
                      <a:pt x="8873" y="16241"/>
                    </a:cubicBezTo>
                    <a:cubicBezTo>
                      <a:pt x="9074" y="16517"/>
                      <a:pt x="9174" y="16767"/>
                      <a:pt x="9199" y="17093"/>
                    </a:cubicBezTo>
                    <a:cubicBezTo>
                      <a:pt x="9224" y="17344"/>
                      <a:pt x="9224" y="17594"/>
                      <a:pt x="9249" y="18045"/>
                    </a:cubicBezTo>
                    <a:cubicBezTo>
                      <a:pt x="9625" y="17569"/>
                      <a:pt x="9876" y="17268"/>
                      <a:pt x="10201" y="16867"/>
                    </a:cubicBezTo>
                    <a:cubicBezTo>
                      <a:pt x="10352" y="17068"/>
                      <a:pt x="10502" y="17218"/>
                      <a:pt x="10527" y="17369"/>
                    </a:cubicBezTo>
                    <a:cubicBezTo>
                      <a:pt x="10653" y="17845"/>
                      <a:pt x="10703" y="18371"/>
                      <a:pt x="10803" y="18847"/>
                    </a:cubicBezTo>
                    <a:cubicBezTo>
                      <a:pt x="10803" y="18923"/>
                      <a:pt x="11028" y="19023"/>
                      <a:pt x="11079" y="18998"/>
                    </a:cubicBezTo>
                    <a:cubicBezTo>
                      <a:pt x="11179" y="18923"/>
                      <a:pt x="11329" y="18747"/>
                      <a:pt x="11304" y="18672"/>
                    </a:cubicBezTo>
                    <a:cubicBezTo>
                      <a:pt x="11154" y="18271"/>
                      <a:pt x="10978" y="17895"/>
                      <a:pt x="10803" y="17494"/>
                    </a:cubicBezTo>
                    <a:cubicBezTo>
                      <a:pt x="10678" y="17293"/>
                      <a:pt x="10627" y="17068"/>
                      <a:pt x="10928" y="16892"/>
                    </a:cubicBezTo>
                    <a:cubicBezTo>
                      <a:pt x="11379" y="17043"/>
                      <a:pt x="11856" y="17218"/>
                      <a:pt x="12332" y="17394"/>
                    </a:cubicBezTo>
                    <a:close/>
                    <a:moveTo>
                      <a:pt x="16141" y="17594"/>
                    </a:moveTo>
                    <a:cubicBezTo>
                      <a:pt x="15866" y="17795"/>
                      <a:pt x="15615" y="17920"/>
                      <a:pt x="15440" y="18121"/>
                    </a:cubicBezTo>
                    <a:cubicBezTo>
                      <a:pt x="15264" y="18296"/>
                      <a:pt x="15164" y="18547"/>
                      <a:pt x="14988" y="18822"/>
                    </a:cubicBezTo>
                    <a:cubicBezTo>
                      <a:pt x="14587" y="18847"/>
                      <a:pt x="14161" y="18872"/>
                      <a:pt x="13660" y="18923"/>
                    </a:cubicBezTo>
                    <a:cubicBezTo>
                      <a:pt x="13234" y="18321"/>
                      <a:pt x="12607" y="17970"/>
                      <a:pt x="11881" y="17895"/>
                    </a:cubicBezTo>
                    <a:cubicBezTo>
                      <a:pt x="11680" y="18045"/>
                      <a:pt x="11755" y="18221"/>
                      <a:pt x="11856" y="18321"/>
                    </a:cubicBezTo>
                    <a:cubicBezTo>
                      <a:pt x="12081" y="18522"/>
                      <a:pt x="12332" y="18722"/>
                      <a:pt x="12582" y="18897"/>
                    </a:cubicBezTo>
                    <a:cubicBezTo>
                      <a:pt x="12758" y="19048"/>
                      <a:pt x="12983" y="19148"/>
                      <a:pt x="13159" y="19298"/>
                    </a:cubicBezTo>
                    <a:cubicBezTo>
                      <a:pt x="13334" y="19449"/>
                      <a:pt x="13485" y="19649"/>
                      <a:pt x="13409" y="19900"/>
                    </a:cubicBezTo>
                    <a:cubicBezTo>
                      <a:pt x="13284" y="20176"/>
                      <a:pt x="13033" y="20201"/>
                      <a:pt x="12808" y="20126"/>
                    </a:cubicBezTo>
                    <a:cubicBezTo>
                      <a:pt x="12407" y="19950"/>
                      <a:pt x="12131" y="20050"/>
                      <a:pt x="11780" y="20326"/>
                    </a:cubicBezTo>
                    <a:cubicBezTo>
                      <a:pt x="11555" y="20476"/>
                      <a:pt x="11129" y="20351"/>
                      <a:pt x="10678" y="20351"/>
                    </a:cubicBezTo>
                    <a:cubicBezTo>
                      <a:pt x="10577" y="20476"/>
                      <a:pt x="10402" y="20677"/>
                      <a:pt x="10176" y="20852"/>
                    </a:cubicBezTo>
                    <a:cubicBezTo>
                      <a:pt x="10076" y="20928"/>
                      <a:pt x="9876" y="20928"/>
                      <a:pt x="9750" y="20852"/>
                    </a:cubicBezTo>
                    <a:cubicBezTo>
                      <a:pt x="9650" y="20802"/>
                      <a:pt x="9550" y="20602"/>
                      <a:pt x="9575" y="20476"/>
                    </a:cubicBezTo>
                    <a:cubicBezTo>
                      <a:pt x="9675" y="20151"/>
                      <a:pt x="9800" y="19825"/>
                      <a:pt x="9976" y="19524"/>
                    </a:cubicBezTo>
                    <a:cubicBezTo>
                      <a:pt x="10151" y="19198"/>
                      <a:pt x="10252" y="18897"/>
                      <a:pt x="10101" y="18522"/>
                    </a:cubicBezTo>
                    <a:cubicBezTo>
                      <a:pt x="10076" y="18471"/>
                      <a:pt x="10001" y="18421"/>
                      <a:pt x="9876" y="18346"/>
                    </a:cubicBezTo>
                    <a:cubicBezTo>
                      <a:pt x="9449" y="18797"/>
                      <a:pt x="9074" y="19324"/>
                      <a:pt x="8798" y="19925"/>
                    </a:cubicBezTo>
                    <a:cubicBezTo>
                      <a:pt x="8597" y="20376"/>
                      <a:pt x="8322" y="20702"/>
                      <a:pt x="7795" y="20852"/>
                    </a:cubicBezTo>
                    <a:cubicBezTo>
                      <a:pt x="7595" y="20752"/>
                      <a:pt x="7344" y="20602"/>
                      <a:pt x="7094" y="20552"/>
                    </a:cubicBezTo>
                    <a:cubicBezTo>
                      <a:pt x="6893" y="20502"/>
                      <a:pt x="6642" y="20552"/>
                      <a:pt x="6417" y="20552"/>
                    </a:cubicBezTo>
                    <a:cubicBezTo>
                      <a:pt x="6342" y="20552"/>
                      <a:pt x="6241" y="20476"/>
                      <a:pt x="6241" y="20426"/>
                    </a:cubicBezTo>
                    <a:cubicBezTo>
                      <a:pt x="6216" y="20326"/>
                      <a:pt x="6216" y="20176"/>
                      <a:pt x="6267" y="20101"/>
                    </a:cubicBezTo>
                    <a:cubicBezTo>
                      <a:pt x="6417" y="19975"/>
                      <a:pt x="6567" y="19825"/>
                      <a:pt x="6743" y="19775"/>
                    </a:cubicBezTo>
                    <a:cubicBezTo>
                      <a:pt x="7319" y="19649"/>
                      <a:pt x="7595" y="19248"/>
                      <a:pt x="7820" y="18772"/>
                    </a:cubicBezTo>
                    <a:cubicBezTo>
                      <a:pt x="8021" y="18346"/>
                      <a:pt x="8221" y="17945"/>
                      <a:pt x="8372" y="17619"/>
                    </a:cubicBezTo>
                    <a:cubicBezTo>
                      <a:pt x="8096" y="16717"/>
                      <a:pt x="7871" y="15940"/>
                      <a:pt x="7620" y="15188"/>
                    </a:cubicBezTo>
                    <a:cubicBezTo>
                      <a:pt x="7419" y="14537"/>
                      <a:pt x="7269" y="14311"/>
                      <a:pt x="6743" y="13910"/>
                    </a:cubicBezTo>
                    <a:cubicBezTo>
                      <a:pt x="6517" y="13960"/>
                      <a:pt x="6567" y="14161"/>
                      <a:pt x="6592" y="14286"/>
                    </a:cubicBezTo>
                    <a:cubicBezTo>
                      <a:pt x="6617" y="14787"/>
                      <a:pt x="6668" y="15314"/>
                      <a:pt x="6743" y="15790"/>
                    </a:cubicBezTo>
                    <a:cubicBezTo>
                      <a:pt x="6918" y="16592"/>
                      <a:pt x="6718" y="17344"/>
                      <a:pt x="6492" y="18095"/>
                    </a:cubicBezTo>
                    <a:cubicBezTo>
                      <a:pt x="6392" y="18421"/>
                      <a:pt x="6116" y="18697"/>
                      <a:pt x="5916" y="18973"/>
                    </a:cubicBezTo>
                    <a:cubicBezTo>
                      <a:pt x="5765" y="19148"/>
                      <a:pt x="5565" y="19273"/>
                      <a:pt x="5289" y="19223"/>
                    </a:cubicBezTo>
                    <a:cubicBezTo>
                      <a:pt x="5038" y="19148"/>
                      <a:pt x="4938" y="18923"/>
                      <a:pt x="4913" y="18672"/>
                    </a:cubicBezTo>
                    <a:cubicBezTo>
                      <a:pt x="4863" y="17995"/>
                      <a:pt x="4838" y="17268"/>
                      <a:pt x="4838" y="16567"/>
                    </a:cubicBezTo>
                    <a:cubicBezTo>
                      <a:pt x="4813" y="16116"/>
                      <a:pt x="4838" y="15639"/>
                      <a:pt x="4838" y="15138"/>
                    </a:cubicBezTo>
                    <a:cubicBezTo>
                      <a:pt x="4487" y="15314"/>
                      <a:pt x="4537" y="15614"/>
                      <a:pt x="4462" y="15865"/>
                    </a:cubicBezTo>
                    <a:cubicBezTo>
                      <a:pt x="4387" y="16116"/>
                      <a:pt x="4312" y="16391"/>
                      <a:pt x="4211" y="16642"/>
                    </a:cubicBezTo>
                    <a:cubicBezTo>
                      <a:pt x="4036" y="17268"/>
                      <a:pt x="3710" y="17469"/>
                      <a:pt x="3109" y="17394"/>
                    </a:cubicBezTo>
                    <a:cubicBezTo>
                      <a:pt x="2833" y="17369"/>
                      <a:pt x="2657" y="17218"/>
                      <a:pt x="2607" y="16968"/>
                    </a:cubicBezTo>
                    <a:cubicBezTo>
                      <a:pt x="2532" y="16667"/>
                      <a:pt x="2507" y="16366"/>
                      <a:pt x="2482" y="16040"/>
                    </a:cubicBezTo>
                    <a:cubicBezTo>
                      <a:pt x="2432" y="15489"/>
                      <a:pt x="2382" y="14913"/>
                      <a:pt x="2231" y="14261"/>
                    </a:cubicBezTo>
                    <a:cubicBezTo>
                      <a:pt x="1780" y="14612"/>
                      <a:pt x="1730" y="15063"/>
                      <a:pt x="1530" y="15439"/>
                    </a:cubicBezTo>
                    <a:cubicBezTo>
                      <a:pt x="1329" y="15815"/>
                      <a:pt x="1028" y="16065"/>
                      <a:pt x="602" y="15990"/>
                    </a:cubicBezTo>
                    <a:cubicBezTo>
                      <a:pt x="427" y="15940"/>
                      <a:pt x="201" y="15815"/>
                      <a:pt x="151" y="15664"/>
                    </a:cubicBezTo>
                    <a:cubicBezTo>
                      <a:pt x="76" y="15339"/>
                      <a:pt x="1" y="14963"/>
                      <a:pt x="76" y="14637"/>
                    </a:cubicBezTo>
                    <a:cubicBezTo>
                      <a:pt x="277" y="13684"/>
                      <a:pt x="277" y="12707"/>
                      <a:pt x="377" y="11755"/>
                    </a:cubicBezTo>
                    <a:cubicBezTo>
                      <a:pt x="427" y="11278"/>
                      <a:pt x="352" y="10802"/>
                      <a:pt x="302" y="10351"/>
                    </a:cubicBezTo>
                    <a:cubicBezTo>
                      <a:pt x="226" y="9399"/>
                      <a:pt x="101" y="8471"/>
                      <a:pt x="51" y="7544"/>
                    </a:cubicBezTo>
                    <a:cubicBezTo>
                      <a:pt x="26" y="6968"/>
                      <a:pt x="76" y="6366"/>
                      <a:pt x="176" y="5790"/>
                    </a:cubicBezTo>
                    <a:cubicBezTo>
                      <a:pt x="226" y="5414"/>
                      <a:pt x="502" y="5188"/>
                      <a:pt x="878" y="5113"/>
                    </a:cubicBezTo>
                    <a:cubicBezTo>
                      <a:pt x="1780" y="4938"/>
                      <a:pt x="2858" y="5489"/>
                      <a:pt x="3234" y="6291"/>
                    </a:cubicBezTo>
                    <a:cubicBezTo>
                      <a:pt x="3384" y="6617"/>
                      <a:pt x="3434" y="6968"/>
                      <a:pt x="3585" y="7293"/>
                    </a:cubicBezTo>
                    <a:cubicBezTo>
                      <a:pt x="3760" y="7719"/>
                      <a:pt x="3936" y="8171"/>
                      <a:pt x="4161" y="8572"/>
                    </a:cubicBezTo>
                    <a:cubicBezTo>
                      <a:pt x="4412" y="9048"/>
                      <a:pt x="4512" y="9048"/>
                      <a:pt x="5264" y="8822"/>
                    </a:cubicBezTo>
                    <a:cubicBezTo>
                      <a:pt x="5389" y="8421"/>
                      <a:pt x="5314" y="7995"/>
                      <a:pt x="5239" y="7569"/>
                    </a:cubicBezTo>
                    <a:cubicBezTo>
                      <a:pt x="5064" y="6817"/>
                      <a:pt x="4788" y="6090"/>
                      <a:pt x="4663" y="5313"/>
                    </a:cubicBezTo>
                    <a:cubicBezTo>
                      <a:pt x="4487" y="4361"/>
                      <a:pt x="4412" y="3384"/>
                      <a:pt x="4337" y="2406"/>
                    </a:cubicBezTo>
                    <a:cubicBezTo>
                      <a:pt x="4312" y="2055"/>
                      <a:pt x="4537" y="1805"/>
                      <a:pt x="4888" y="1704"/>
                    </a:cubicBezTo>
                    <a:cubicBezTo>
                      <a:pt x="5389" y="1554"/>
                      <a:pt x="5916" y="1379"/>
                      <a:pt x="6442" y="1303"/>
                    </a:cubicBezTo>
                    <a:cubicBezTo>
                      <a:pt x="7169" y="1153"/>
                      <a:pt x="7795" y="927"/>
                      <a:pt x="8322" y="376"/>
                    </a:cubicBezTo>
                    <a:cubicBezTo>
                      <a:pt x="8497" y="201"/>
                      <a:pt x="8698" y="0"/>
                      <a:pt x="9048" y="151"/>
                    </a:cubicBezTo>
                    <a:cubicBezTo>
                      <a:pt x="9299" y="677"/>
                      <a:pt x="9149" y="1203"/>
                      <a:pt x="8848" y="1679"/>
                    </a:cubicBezTo>
                    <a:cubicBezTo>
                      <a:pt x="8622" y="2055"/>
                      <a:pt x="8372" y="2406"/>
                      <a:pt x="8347" y="2832"/>
                    </a:cubicBezTo>
                    <a:cubicBezTo>
                      <a:pt x="8297" y="3183"/>
                      <a:pt x="8196" y="3559"/>
                      <a:pt x="8272" y="3885"/>
                    </a:cubicBezTo>
                    <a:cubicBezTo>
                      <a:pt x="8497" y="4737"/>
                      <a:pt x="8773" y="5564"/>
                      <a:pt x="9399" y="6241"/>
                    </a:cubicBezTo>
                    <a:cubicBezTo>
                      <a:pt x="9725" y="6592"/>
                      <a:pt x="9976" y="6993"/>
                      <a:pt x="10252" y="7369"/>
                    </a:cubicBezTo>
                    <a:cubicBezTo>
                      <a:pt x="11028" y="7293"/>
                      <a:pt x="11179" y="7143"/>
                      <a:pt x="11079" y="6491"/>
                    </a:cubicBezTo>
                    <a:cubicBezTo>
                      <a:pt x="10953" y="5765"/>
                      <a:pt x="10753" y="5038"/>
                      <a:pt x="10602" y="4311"/>
                    </a:cubicBezTo>
                    <a:cubicBezTo>
                      <a:pt x="10402" y="3359"/>
                      <a:pt x="10928" y="2281"/>
                      <a:pt x="11830" y="1905"/>
                    </a:cubicBezTo>
                    <a:cubicBezTo>
                      <a:pt x="12231" y="1729"/>
                      <a:pt x="12632" y="1755"/>
                      <a:pt x="12883" y="2105"/>
                    </a:cubicBezTo>
                    <a:cubicBezTo>
                      <a:pt x="13309" y="2707"/>
                      <a:pt x="13886" y="3208"/>
                      <a:pt x="14186" y="3910"/>
                    </a:cubicBezTo>
                    <a:cubicBezTo>
                      <a:pt x="14437" y="4461"/>
                      <a:pt x="14813" y="4988"/>
                      <a:pt x="15089" y="5539"/>
                    </a:cubicBezTo>
                    <a:cubicBezTo>
                      <a:pt x="15765" y="6892"/>
                      <a:pt x="16718" y="8020"/>
                      <a:pt x="17695" y="9123"/>
                    </a:cubicBezTo>
                    <a:cubicBezTo>
                      <a:pt x="17896" y="9349"/>
                      <a:pt x="18121" y="9599"/>
                      <a:pt x="18272" y="9850"/>
                    </a:cubicBezTo>
                    <a:cubicBezTo>
                      <a:pt x="18422" y="10075"/>
                      <a:pt x="18547" y="10351"/>
                      <a:pt x="18322" y="10602"/>
                    </a:cubicBezTo>
                    <a:cubicBezTo>
                      <a:pt x="18096" y="10902"/>
                      <a:pt x="17720" y="11028"/>
                      <a:pt x="17394" y="10877"/>
                    </a:cubicBezTo>
                    <a:cubicBezTo>
                      <a:pt x="17094" y="10752"/>
                      <a:pt x="16843" y="10577"/>
                      <a:pt x="16567" y="10426"/>
                    </a:cubicBezTo>
                    <a:cubicBezTo>
                      <a:pt x="16417" y="10326"/>
                      <a:pt x="16216" y="10251"/>
                      <a:pt x="16066" y="10176"/>
                    </a:cubicBezTo>
                    <a:cubicBezTo>
                      <a:pt x="15815" y="10376"/>
                      <a:pt x="15991" y="10527"/>
                      <a:pt x="16066" y="10702"/>
                    </a:cubicBezTo>
                    <a:cubicBezTo>
                      <a:pt x="16367" y="11278"/>
                      <a:pt x="16718" y="11855"/>
                      <a:pt x="17018" y="12431"/>
                    </a:cubicBezTo>
                    <a:cubicBezTo>
                      <a:pt x="17219" y="12832"/>
                      <a:pt x="17169" y="13108"/>
                      <a:pt x="16943" y="13308"/>
                    </a:cubicBezTo>
                    <a:cubicBezTo>
                      <a:pt x="16592" y="13634"/>
                      <a:pt x="16091" y="13735"/>
                      <a:pt x="15765" y="13459"/>
                    </a:cubicBezTo>
                    <a:cubicBezTo>
                      <a:pt x="15289" y="13083"/>
                      <a:pt x="14838" y="12657"/>
                      <a:pt x="14337" y="12231"/>
                    </a:cubicBezTo>
                    <a:cubicBezTo>
                      <a:pt x="14462" y="12907"/>
                      <a:pt x="14462" y="12958"/>
                      <a:pt x="14813" y="13334"/>
                    </a:cubicBezTo>
                    <a:cubicBezTo>
                      <a:pt x="15339" y="13835"/>
                      <a:pt x="15640" y="14461"/>
                      <a:pt x="15991" y="15063"/>
                    </a:cubicBezTo>
                    <a:cubicBezTo>
                      <a:pt x="16066" y="15213"/>
                      <a:pt x="16141" y="15339"/>
                      <a:pt x="16216" y="15489"/>
                    </a:cubicBezTo>
                    <a:cubicBezTo>
                      <a:pt x="16367" y="15890"/>
                      <a:pt x="16141" y="16241"/>
                      <a:pt x="15715" y="16191"/>
                    </a:cubicBezTo>
                    <a:cubicBezTo>
                      <a:pt x="15389" y="16141"/>
                      <a:pt x="14988" y="16090"/>
                      <a:pt x="14738" y="15890"/>
                    </a:cubicBezTo>
                    <a:cubicBezTo>
                      <a:pt x="14161" y="15439"/>
                      <a:pt x="13510" y="15038"/>
                      <a:pt x="13184" y="14336"/>
                    </a:cubicBezTo>
                    <a:cubicBezTo>
                      <a:pt x="12958" y="13785"/>
                      <a:pt x="12658" y="13283"/>
                      <a:pt x="12357" y="12782"/>
                    </a:cubicBezTo>
                    <a:cubicBezTo>
                      <a:pt x="12257" y="12632"/>
                      <a:pt x="12131" y="12506"/>
                      <a:pt x="11956" y="12306"/>
                    </a:cubicBezTo>
                    <a:cubicBezTo>
                      <a:pt x="11630" y="12807"/>
                      <a:pt x="11780" y="13233"/>
                      <a:pt x="11856" y="13634"/>
                    </a:cubicBezTo>
                    <a:cubicBezTo>
                      <a:pt x="11931" y="14085"/>
                      <a:pt x="12056" y="14537"/>
                      <a:pt x="12231" y="14963"/>
                    </a:cubicBezTo>
                    <a:cubicBezTo>
                      <a:pt x="12382" y="15364"/>
                      <a:pt x="12658" y="15740"/>
                      <a:pt x="12457" y="16166"/>
                    </a:cubicBezTo>
                    <a:cubicBezTo>
                      <a:pt x="12908" y="16667"/>
                      <a:pt x="13434" y="16918"/>
                      <a:pt x="13961" y="17168"/>
                    </a:cubicBezTo>
                    <a:cubicBezTo>
                      <a:pt x="14362" y="17344"/>
                      <a:pt x="14738" y="17469"/>
                      <a:pt x="15189" y="17319"/>
                    </a:cubicBezTo>
                    <a:cubicBezTo>
                      <a:pt x="15490" y="17243"/>
                      <a:pt x="15815" y="17168"/>
                      <a:pt x="16141" y="17594"/>
                    </a:cubicBezTo>
                  </a:path>
                </a:pathLst>
              </a:custGeom>
              <a:solidFill>
                <a:srgbClr val="30232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950;p50">
                <a:extLst>
                  <a:ext uri="{FF2B5EF4-FFF2-40B4-BE49-F238E27FC236}">
                    <a16:creationId xmlns:a16="http://schemas.microsoft.com/office/drawing/2014/main" id="{9069AEC0-50B8-3E8B-300F-7F5E0D903A98}"/>
                  </a:ext>
                </a:extLst>
              </p:cNvPr>
              <p:cNvSpPr/>
              <p:nvPr/>
            </p:nvSpPr>
            <p:spPr>
              <a:xfrm>
                <a:off x="1188247" y="2122083"/>
                <a:ext cx="66695" cy="120194"/>
              </a:xfrm>
              <a:custGeom>
                <a:avLst/>
                <a:gdLst/>
                <a:ahLst/>
                <a:cxnLst/>
                <a:rect l="l" t="t" r="r" b="b"/>
                <a:pathLst>
                  <a:path w="1405" h="2532" extrusionOk="0">
                    <a:moveTo>
                      <a:pt x="953" y="0"/>
                    </a:moveTo>
                    <a:cubicBezTo>
                      <a:pt x="1404" y="853"/>
                      <a:pt x="1204" y="1554"/>
                      <a:pt x="376" y="2532"/>
                    </a:cubicBezTo>
                    <a:cubicBezTo>
                      <a:pt x="51" y="2507"/>
                      <a:pt x="1" y="2281"/>
                      <a:pt x="76" y="2030"/>
                    </a:cubicBezTo>
                    <a:cubicBezTo>
                      <a:pt x="326" y="1379"/>
                      <a:pt x="627" y="752"/>
                      <a:pt x="953" y="0"/>
                    </a:cubicBezTo>
                    <a:close/>
                  </a:path>
                </a:pathLst>
              </a:custGeom>
              <a:solidFill>
                <a:srgbClr val="30232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951;p50">
                <a:extLst>
                  <a:ext uri="{FF2B5EF4-FFF2-40B4-BE49-F238E27FC236}">
                    <a16:creationId xmlns:a16="http://schemas.microsoft.com/office/drawing/2014/main" id="{73CC83A4-C4FD-D36F-5385-CBE0A691DC4C}"/>
                  </a:ext>
                </a:extLst>
              </p:cNvPr>
              <p:cNvSpPr/>
              <p:nvPr/>
            </p:nvSpPr>
            <p:spPr>
              <a:xfrm>
                <a:off x="1342907" y="2499240"/>
                <a:ext cx="46473" cy="72629"/>
              </a:xfrm>
              <a:custGeom>
                <a:avLst/>
                <a:gdLst/>
                <a:ahLst/>
                <a:cxnLst/>
                <a:rect l="l" t="t" r="r" b="b"/>
                <a:pathLst>
                  <a:path w="979" h="1530" extrusionOk="0">
                    <a:moveTo>
                      <a:pt x="903" y="0"/>
                    </a:moveTo>
                    <a:cubicBezTo>
                      <a:pt x="978" y="652"/>
                      <a:pt x="728" y="1053"/>
                      <a:pt x="502" y="1429"/>
                    </a:cubicBezTo>
                    <a:cubicBezTo>
                      <a:pt x="477" y="1479"/>
                      <a:pt x="352" y="1529"/>
                      <a:pt x="301" y="1504"/>
                    </a:cubicBezTo>
                    <a:cubicBezTo>
                      <a:pt x="201" y="1454"/>
                      <a:pt x="76" y="1379"/>
                      <a:pt x="51" y="1278"/>
                    </a:cubicBezTo>
                    <a:cubicBezTo>
                      <a:pt x="26" y="1153"/>
                      <a:pt x="1" y="953"/>
                      <a:pt x="76" y="827"/>
                    </a:cubicBezTo>
                    <a:cubicBezTo>
                      <a:pt x="201" y="502"/>
                      <a:pt x="427" y="251"/>
                      <a:pt x="903" y="0"/>
                    </a:cubicBezTo>
                    <a:close/>
                  </a:path>
                </a:pathLst>
              </a:custGeom>
              <a:solidFill>
                <a:srgbClr val="30232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952;p50">
                <a:extLst>
                  <a:ext uri="{FF2B5EF4-FFF2-40B4-BE49-F238E27FC236}">
                    <a16:creationId xmlns:a16="http://schemas.microsoft.com/office/drawing/2014/main" id="{B54B354D-1C3F-D658-7CD0-CB85E7EAD39A}"/>
                  </a:ext>
                </a:extLst>
              </p:cNvPr>
              <p:cNvSpPr/>
              <p:nvPr/>
            </p:nvSpPr>
            <p:spPr>
              <a:xfrm>
                <a:off x="1265577" y="2392145"/>
                <a:ext cx="50033" cy="96412"/>
              </a:xfrm>
              <a:custGeom>
                <a:avLst/>
                <a:gdLst/>
                <a:ahLst/>
                <a:cxnLst/>
                <a:rect l="l" t="t" r="r" b="b"/>
                <a:pathLst>
                  <a:path w="1054" h="2031" extrusionOk="0">
                    <a:moveTo>
                      <a:pt x="702" y="26"/>
                    </a:moveTo>
                    <a:cubicBezTo>
                      <a:pt x="1053" y="201"/>
                      <a:pt x="1053" y="527"/>
                      <a:pt x="928" y="828"/>
                    </a:cubicBezTo>
                    <a:cubicBezTo>
                      <a:pt x="803" y="1229"/>
                      <a:pt x="602" y="1605"/>
                      <a:pt x="452" y="1956"/>
                    </a:cubicBezTo>
                    <a:cubicBezTo>
                      <a:pt x="26" y="2031"/>
                      <a:pt x="1" y="1730"/>
                      <a:pt x="76" y="1529"/>
                    </a:cubicBezTo>
                    <a:cubicBezTo>
                      <a:pt x="151" y="1254"/>
                      <a:pt x="352" y="978"/>
                      <a:pt x="527" y="753"/>
                    </a:cubicBezTo>
                    <a:cubicBezTo>
                      <a:pt x="727" y="502"/>
                      <a:pt x="803" y="276"/>
                      <a:pt x="702" y="1"/>
                    </a:cubicBezTo>
                    <a:cubicBezTo>
                      <a:pt x="727" y="1"/>
                      <a:pt x="702" y="26"/>
                      <a:pt x="702" y="26"/>
                    </a:cubicBezTo>
                    <a:close/>
                  </a:path>
                </a:pathLst>
              </a:custGeom>
              <a:solidFill>
                <a:srgbClr val="30232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953;p50">
                <a:extLst>
                  <a:ext uri="{FF2B5EF4-FFF2-40B4-BE49-F238E27FC236}">
                    <a16:creationId xmlns:a16="http://schemas.microsoft.com/office/drawing/2014/main" id="{991CC952-8E05-BA76-6C3C-1969207C84B1}"/>
                  </a:ext>
                </a:extLst>
              </p:cNvPr>
              <p:cNvSpPr/>
              <p:nvPr/>
            </p:nvSpPr>
            <p:spPr>
              <a:xfrm>
                <a:off x="1377419" y="2597980"/>
                <a:ext cx="50033" cy="73816"/>
              </a:xfrm>
              <a:custGeom>
                <a:avLst/>
                <a:gdLst/>
                <a:ahLst/>
                <a:cxnLst/>
                <a:rect l="l" t="t" r="r" b="b"/>
                <a:pathLst>
                  <a:path w="1054" h="1555" extrusionOk="0">
                    <a:moveTo>
                      <a:pt x="878" y="1"/>
                    </a:moveTo>
                    <a:cubicBezTo>
                      <a:pt x="1053" y="702"/>
                      <a:pt x="702" y="1128"/>
                      <a:pt x="376" y="1529"/>
                    </a:cubicBezTo>
                    <a:cubicBezTo>
                      <a:pt x="351" y="1554"/>
                      <a:pt x="101" y="1479"/>
                      <a:pt x="101" y="1454"/>
                    </a:cubicBezTo>
                    <a:cubicBezTo>
                      <a:pt x="76" y="1229"/>
                      <a:pt x="1" y="953"/>
                      <a:pt x="101" y="777"/>
                    </a:cubicBezTo>
                    <a:cubicBezTo>
                      <a:pt x="276" y="502"/>
                      <a:pt x="577" y="301"/>
                      <a:pt x="878" y="1"/>
                    </a:cubicBezTo>
                  </a:path>
                </a:pathLst>
              </a:custGeom>
              <a:solidFill>
                <a:srgbClr val="30232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954;p50">
                <a:extLst>
                  <a:ext uri="{FF2B5EF4-FFF2-40B4-BE49-F238E27FC236}">
                    <a16:creationId xmlns:a16="http://schemas.microsoft.com/office/drawing/2014/main" id="{554C9BF3-F539-F971-A65F-4F701F381AFA}"/>
                  </a:ext>
                </a:extLst>
              </p:cNvPr>
              <p:cNvSpPr/>
              <p:nvPr/>
            </p:nvSpPr>
            <p:spPr>
              <a:xfrm>
                <a:off x="1398828" y="2718129"/>
                <a:ext cx="47660" cy="67882"/>
              </a:xfrm>
              <a:custGeom>
                <a:avLst/>
                <a:gdLst/>
                <a:ahLst/>
                <a:cxnLst/>
                <a:rect l="l" t="t" r="r" b="b"/>
                <a:pathLst>
                  <a:path w="1004" h="1430" extrusionOk="0">
                    <a:moveTo>
                      <a:pt x="1003" y="1"/>
                    </a:moveTo>
                    <a:cubicBezTo>
                      <a:pt x="953" y="627"/>
                      <a:pt x="953" y="627"/>
                      <a:pt x="402" y="1429"/>
                    </a:cubicBezTo>
                    <a:cubicBezTo>
                      <a:pt x="51" y="1429"/>
                      <a:pt x="1" y="1179"/>
                      <a:pt x="101" y="978"/>
                    </a:cubicBezTo>
                    <a:cubicBezTo>
                      <a:pt x="276" y="577"/>
                      <a:pt x="552" y="201"/>
                      <a:pt x="1003" y="1"/>
                    </a:cubicBezTo>
                    <a:close/>
                  </a:path>
                </a:pathLst>
              </a:custGeom>
              <a:solidFill>
                <a:srgbClr val="30232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955;p50">
                <a:extLst>
                  <a:ext uri="{FF2B5EF4-FFF2-40B4-BE49-F238E27FC236}">
                    <a16:creationId xmlns:a16="http://schemas.microsoft.com/office/drawing/2014/main" id="{F823736B-59FA-C345-5687-C12A8C9F46BD}"/>
                  </a:ext>
                </a:extLst>
              </p:cNvPr>
              <p:cNvSpPr/>
              <p:nvPr/>
            </p:nvSpPr>
            <p:spPr>
              <a:xfrm>
                <a:off x="1421424" y="2937066"/>
                <a:ext cx="46473" cy="47612"/>
              </a:xfrm>
              <a:custGeom>
                <a:avLst/>
                <a:gdLst/>
                <a:ahLst/>
                <a:cxnLst/>
                <a:rect l="l" t="t" r="r" b="b"/>
                <a:pathLst>
                  <a:path w="979" h="1003" extrusionOk="0">
                    <a:moveTo>
                      <a:pt x="452" y="1003"/>
                    </a:moveTo>
                    <a:cubicBezTo>
                      <a:pt x="76" y="1003"/>
                      <a:pt x="1" y="777"/>
                      <a:pt x="76" y="527"/>
                    </a:cubicBezTo>
                    <a:cubicBezTo>
                      <a:pt x="201" y="226"/>
                      <a:pt x="477" y="101"/>
                      <a:pt x="728" y="0"/>
                    </a:cubicBezTo>
                    <a:cubicBezTo>
                      <a:pt x="978" y="101"/>
                      <a:pt x="928" y="226"/>
                      <a:pt x="853" y="376"/>
                    </a:cubicBezTo>
                    <a:cubicBezTo>
                      <a:pt x="728" y="602"/>
                      <a:pt x="577" y="802"/>
                      <a:pt x="452" y="1003"/>
                    </a:cubicBezTo>
                    <a:close/>
                  </a:path>
                </a:pathLst>
              </a:custGeom>
              <a:solidFill>
                <a:srgbClr val="30232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956;p50">
                <a:extLst>
                  <a:ext uri="{FF2B5EF4-FFF2-40B4-BE49-F238E27FC236}">
                    <a16:creationId xmlns:a16="http://schemas.microsoft.com/office/drawing/2014/main" id="{BE6D548C-A36C-A53E-D6F5-7866AAE51F98}"/>
                  </a:ext>
                </a:extLst>
              </p:cNvPr>
              <p:cNvSpPr/>
              <p:nvPr/>
            </p:nvSpPr>
            <p:spPr>
              <a:xfrm>
                <a:off x="1247728" y="2335038"/>
                <a:ext cx="44100" cy="35745"/>
              </a:xfrm>
              <a:custGeom>
                <a:avLst/>
                <a:gdLst/>
                <a:ahLst/>
                <a:cxnLst/>
                <a:rect l="l" t="t" r="r" b="b"/>
                <a:pathLst>
                  <a:path w="929" h="753" extrusionOk="0">
                    <a:moveTo>
                      <a:pt x="928" y="627"/>
                    </a:moveTo>
                    <a:cubicBezTo>
                      <a:pt x="702" y="652"/>
                      <a:pt x="477" y="702"/>
                      <a:pt x="201" y="753"/>
                    </a:cubicBezTo>
                    <a:cubicBezTo>
                      <a:pt x="1" y="377"/>
                      <a:pt x="201" y="201"/>
                      <a:pt x="427" y="1"/>
                    </a:cubicBezTo>
                    <a:cubicBezTo>
                      <a:pt x="527" y="51"/>
                      <a:pt x="627" y="76"/>
                      <a:pt x="652" y="126"/>
                    </a:cubicBezTo>
                    <a:cubicBezTo>
                      <a:pt x="753" y="276"/>
                      <a:pt x="828" y="477"/>
                      <a:pt x="903" y="652"/>
                    </a:cubicBezTo>
                    <a:lnTo>
                      <a:pt x="928" y="627"/>
                    </a:lnTo>
                  </a:path>
                </a:pathLst>
              </a:custGeom>
              <a:solidFill>
                <a:srgbClr val="30232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957;p50">
                <a:extLst>
                  <a:ext uri="{FF2B5EF4-FFF2-40B4-BE49-F238E27FC236}">
                    <a16:creationId xmlns:a16="http://schemas.microsoft.com/office/drawing/2014/main" id="{4A9BA239-AAAE-1DAE-A405-5E0350A04C13}"/>
                  </a:ext>
                </a:extLst>
              </p:cNvPr>
              <p:cNvSpPr/>
              <p:nvPr/>
            </p:nvSpPr>
            <p:spPr>
              <a:xfrm>
                <a:off x="1213217" y="2277930"/>
                <a:ext cx="32185" cy="50033"/>
              </a:xfrm>
              <a:custGeom>
                <a:avLst/>
                <a:gdLst/>
                <a:ahLst/>
                <a:cxnLst/>
                <a:rect l="l" t="t" r="r" b="b"/>
                <a:pathLst>
                  <a:path w="678" h="1054" extrusionOk="0">
                    <a:moveTo>
                      <a:pt x="678" y="1"/>
                    </a:moveTo>
                    <a:cubicBezTo>
                      <a:pt x="577" y="351"/>
                      <a:pt x="502" y="702"/>
                      <a:pt x="402" y="1053"/>
                    </a:cubicBezTo>
                    <a:cubicBezTo>
                      <a:pt x="51" y="1028"/>
                      <a:pt x="1" y="828"/>
                      <a:pt x="76" y="652"/>
                    </a:cubicBezTo>
                    <a:cubicBezTo>
                      <a:pt x="201" y="377"/>
                      <a:pt x="352" y="101"/>
                      <a:pt x="678" y="26"/>
                    </a:cubicBezTo>
                    <a:lnTo>
                      <a:pt x="678" y="1"/>
                    </a:lnTo>
                    <a:close/>
                  </a:path>
                </a:pathLst>
              </a:custGeom>
              <a:solidFill>
                <a:srgbClr val="30232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958;p50">
                <a:extLst>
                  <a:ext uri="{FF2B5EF4-FFF2-40B4-BE49-F238E27FC236}">
                    <a16:creationId xmlns:a16="http://schemas.microsoft.com/office/drawing/2014/main" id="{3FD0BA62-E557-59C9-7526-D76B26187B53}"/>
                  </a:ext>
                </a:extLst>
              </p:cNvPr>
              <p:cNvSpPr/>
              <p:nvPr/>
            </p:nvSpPr>
            <p:spPr>
              <a:xfrm>
                <a:off x="1413117" y="2846633"/>
                <a:ext cx="35745" cy="57154"/>
              </a:xfrm>
              <a:custGeom>
                <a:avLst/>
                <a:gdLst/>
                <a:ahLst/>
                <a:cxnLst/>
                <a:rect l="l" t="t" r="r" b="b"/>
                <a:pathLst>
                  <a:path w="753" h="1204" extrusionOk="0">
                    <a:moveTo>
                      <a:pt x="752" y="1"/>
                    </a:moveTo>
                    <a:cubicBezTo>
                      <a:pt x="627" y="427"/>
                      <a:pt x="552" y="677"/>
                      <a:pt x="502" y="928"/>
                    </a:cubicBezTo>
                    <a:cubicBezTo>
                      <a:pt x="452" y="1103"/>
                      <a:pt x="301" y="1204"/>
                      <a:pt x="176" y="1128"/>
                    </a:cubicBezTo>
                    <a:cubicBezTo>
                      <a:pt x="76" y="1053"/>
                      <a:pt x="0" y="853"/>
                      <a:pt x="25" y="727"/>
                    </a:cubicBezTo>
                    <a:cubicBezTo>
                      <a:pt x="51" y="402"/>
                      <a:pt x="251" y="151"/>
                      <a:pt x="752" y="1"/>
                    </a:cubicBezTo>
                  </a:path>
                </a:pathLst>
              </a:custGeom>
              <a:solidFill>
                <a:srgbClr val="30232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959;p50">
                <a:extLst>
                  <a:ext uri="{FF2B5EF4-FFF2-40B4-BE49-F238E27FC236}">
                    <a16:creationId xmlns:a16="http://schemas.microsoft.com/office/drawing/2014/main" id="{CFA8C09E-B429-1CF6-E297-E7AD649F0F1C}"/>
                  </a:ext>
                </a:extLst>
              </p:cNvPr>
              <p:cNvSpPr/>
              <p:nvPr/>
            </p:nvSpPr>
            <p:spPr>
              <a:xfrm>
                <a:off x="1457122" y="2990613"/>
                <a:ext cx="19083" cy="22643"/>
              </a:xfrm>
              <a:custGeom>
                <a:avLst/>
                <a:gdLst/>
                <a:ahLst/>
                <a:cxnLst/>
                <a:rect l="l" t="t" r="r" b="b"/>
                <a:pathLst>
                  <a:path w="402" h="477" extrusionOk="0">
                    <a:moveTo>
                      <a:pt x="226" y="476"/>
                    </a:moveTo>
                    <a:cubicBezTo>
                      <a:pt x="101" y="426"/>
                      <a:pt x="1" y="376"/>
                      <a:pt x="1" y="376"/>
                    </a:cubicBezTo>
                    <a:cubicBezTo>
                      <a:pt x="51" y="251"/>
                      <a:pt x="101" y="126"/>
                      <a:pt x="176" y="0"/>
                    </a:cubicBezTo>
                    <a:cubicBezTo>
                      <a:pt x="251" y="50"/>
                      <a:pt x="402" y="100"/>
                      <a:pt x="402" y="126"/>
                    </a:cubicBezTo>
                    <a:cubicBezTo>
                      <a:pt x="377" y="251"/>
                      <a:pt x="301" y="376"/>
                      <a:pt x="226" y="476"/>
                    </a:cubicBezTo>
                  </a:path>
                </a:pathLst>
              </a:custGeom>
              <a:solidFill>
                <a:srgbClr val="30232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960;p50">
                <a:extLst>
                  <a:ext uri="{FF2B5EF4-FFF2-40B4-BE49-F238E27FC236}">
                    <a16:creationId xmlns:a16="http://schemas.microsoft.com/office/drawing/2014/main" id="{52A0E3AF-71C8-F4D8-0EAC-2A8E2857C6FC}"/>
                  </a:ext>
                </a:extLst>
              </p:cNvPr>
              <p:cNvSpPr/>
              <p:nvPr/>
            </p:nvSpPr>
            <p:spPr>
              <a:xfrm>
                <a:off x="1245354" y="2266015"/>
                <a:ext cx="9589" cy="13149"/>
              </a:xfrm>
              <a:custGeom>
                <a:avLst/>
                <a:gdLst/>
                <a:ahLst/>
                <a:cxnLst/>
                <a:rect l="l" t="t" r="r" b="b"/>
                <a:pathLst>
                  <a:path w="202" h="277" extrusionOk="0">
                    <a:moveTo>
                      <a:pt x="1" y="277"/>
                    </a:moveTo>
                    <a:cubicBezTo>
                      <a:pt x="26" y="201"/>
                      <a:pt x="26" y="126"/>
                      <a:pt x="51" y="51"/>
                    </a:cubicBezTo>
                    <a:cubicBezTo>
                      <a:pt x="51" y="26"/>
                      <a:pt x="101" y="26"/>
                      <a:pt x="126" y="1"/>
                    </a:cubicBezTo>
                    <a:cubicBezTo>
                      <a:pt x="151" y="51"/>
                      <a:pt x="201" y="126"/>
                      <a:pt x="176" y="151"/>
                    </a:cubicBezTo>
                    <a:cubicBezTo>
                      <a:pt x="126" y="201"/>
                      <a:pt x="51" y="227"/>
                      <a:pt x="1" y="252"/>
                    </a:cubicBezTo>
                    <a:lnTo>
                      <a:pt x="1" y="277"/>
                    </a:lnTo>
                    <a:close/>
                  </a:path>
                </a:pathLst>
              </a:custGeom>
              <a:solidFill>
                <a:srgbClr val="30232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961;p50">
                <a:extLst>
                  <a:ext uri="{FF2B5EF4-FFF2-40B4-BE49-F238E27FC236}">
                    <a16:creationId xmlns:a16="http://schemas.microsoft.com/office/drawing/2014/main" id="{553B2C57-615F-180C-B293-14D56DD06E3F}"/>
                  </a:ext>
                </a:extLst>
              </p:cNvPr>
              <p:cNvSpPr/>
              <p:nvPr/>
            </p:nvSpPr>
            <p:spPr>
              <a:xfrm>
                <a:off x="1290547" y="2364802"/>
                <a:ext cx="9589" cy="28577"/>
              </a:xfrm>
              <a:custGeom>
                <a:avLst/>
                <a:gdLst/>
                <a:ahLst/>
                <a:cxnLst/>
                <a:rect l="l" t="t" r="r" b="b"/>
                <a:pathLst>
                  <a:path w="202" h="602" extrusionOk="0">
                    <a:moveTo>
                      <a:pt x="1" y="25"/>
                    </a:moveTo>
                    <a:cubicBezTo>
                      <a:pt x="76" y="201"/>
                      <a:pt x="126" y="401"/>
                      <a:pt x="176" y="602"/>
                    </a:cubicBezTo>
                    <a:cubicBezTo>
                      <a:pt x="176" y="602"/>
                      <a:pt x="201" y="577"/>
                      <a:pt x="176" y="577"/>
                    </a:cubicBezTo>
                    <a:cubicBezTo>
                      <a:pt x="126" y="376"/>
                      <a:pt x="76" y="176"/>
                      <a:pt x="26" y="0"/>
                    </a:cubicBezTo>
                    <a:cubicBezTo>
                      <a:pt x="26" y="0"/>
                      <a:pt x="1" y="25"/>
                      <a:pt x="1" y="25"/>
                    </a:cubicBezTo>
                  </a:path>
                </a:pathLst>
              </a:custGeom>
              <a:solidFill>
                <a:srgbClr val="30232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962;p50">
                <a:extLst>
                  <a:ext uri="{FF2B5EF4-FFF2-40B4-BE49-F238E27FC236}">
                    <a16:creationId xmlns:a16="http://schemas.microsoft.com/office/drawing/2014/main" id="{328AE338-0E38-0B81-CCA4-8025F76C34C1}"/>
                  </a:ext>
                </a:extLst>
              </p:cNvPr>
              <p:cNvSpPr/>
              <p:nvPr/>
            </p:nvSpPr>
            <p:spPr>
              <a:xfrm>
                <a:off x="2745626" y="2601540"/>
                <a:ext cx="48847" cy="47660"/>
              </a:xfrm>
              <a:custGeom>
                <a:avLst/>
                <a:gdLst/>
                <a:ahLst/>
                <a:cxnLst/>
                <a:rect l="l" t="t" r="r" b="b"/>
                <a:pathLst>
                  <a:path w="1029" h="1004" extrusionOk="0">
                    <a:moveTo>
                      <a:pt x="1028" y="301"/>
                    </a:moveTo>
                    <a:cubicBezTo>
                      <a:pt x="1028" y="677"/>
                      <a:pt x="753" y="1003"/>
                      <a:pt x="377" y="1003"/>
                    </a:cubicBezTo>
                    <a:cubicBezTo>
                      <a:pt x="302" y="1003"/>
                      <a:pt x="176" y="903"/>
                      <a:pt x="126" y="828"/>
                    </a:cubicBezTo>
                    <a:cubicBezTo>
                      <a:pt x="1" y="627"/>
                      <a:pt x="126" y="452"/>
                      <a:pt x="276" y="301"/>
                    </a:cubicBezTo>
                    <a:cubicBezTo>
                      <a:pt x="452" y="151"/>
                      <a:pt x="627" y="1"/>
                      <a:pt x="903" y="126"/>
                    </a:cubicBezTo>
                    <a:cubicBezTo>
                      <a:pt x="953" y="151"/>
                      <a:pt x="978" y="251"/>
                      <a:pt x="1028" y="301"/>
                    </a:cubicBezTo>
                    <a:close/>
                  </a:path>
                </a:pathLst>
              </a:custGeom>
              <a:solidFill>
                <a:srgbClr val="30232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963;p50">
                <a:extLst>
                  <a:ext uri="{FF2B5EF4-FFF2-40B4-BE49-F238E27FC236}">
                    <a16:creationId xmlns:a16="http://schemas.microsoft.com/office/drawing/2014/main" id="{3FBD576A-4B3F-C94C-0113-CD65F508F976}"/>
                  </a:ext>
                </a:extLst>
              </p:cNvPr>
              <p:cNvSpPr/>
              <p:nvPr/>
            </p:nvSpPr>
            <p:spPr>
              <a:xfrm>
                <a:off x="2806294" y="2768116"/>
                <a:ext cx="29811" cy="52407"/>
              </a:xfrm>
              <a:custGeom>
                <a:avLst/>
                <a:gdLst/>
                <a:ahLst/>
                <a:cxnLst/>
                <a:rect l="l" t="t" r="r" b="b"/>
                <a:pathLst>
                  <a:path w="628" h="1104" extrusionOk="0">
                    <a:moveTo>
                      <a:pt x="252" y="1103"/>
                    </a:moveTo>
                    <a:cubicBezTo>
                      <a:pt x="1" y="502"/>
                      <a:pt x="201" y="251"/>
                      <a:pt x="527" y="0"/>
                    </a:cubicBezTo>
                    <a:cubicBezTo>
                      <a:pt x="628" y="477"/>
                      <a:pt x="628" y="477"/>
                      <a:pt x="252" y="1103"/>
                    </a:cubicBezTo>
                    <a:close/>
                  </a:path>
                </a:pathLst>
              </a:custGeom>
              <a:solidFill>
                <a:srgbClr val="30232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964;p50">
                <a:extLst>
                  <a:ext uri="{FF2B5EF4-FFF2-40B4-BE49-F238E27FC236}">
                    <a16:creationId xmlns:a16="http://schemas.microsoft.com/office/drawing/2014/main" id="{8DDC2DBF-56C3-9163-273C-D9F9592E86FE}"/>
                  </a:ext>
                </a:extLst>
              </p:cNvPr>
              <p:cNvSpPr/>
              <p:nvPr/>
            </p:nvSpPr>
            <p:spPr>
              <a:xfrm>
                <a:off x="2673043" y="1942405"/>
                <a:ext cx="21504" cy="29811"/>
              </a:xfrm>
              <a:custGeom>
                <a:avLst/>
                <a:gdLst/>
                <a:ahLst/>
                <a:cxnLst/>
                <a:rect l="l" t="t" r="r" b="b"/>
                <a:pathLst>
                  <a:path w="453" h="628" extrusionOk="0">
                    <a:moveTo>
                      <a:pt x="327" y="1"/>
                    </a:moveTo>
                    <a:cubicBezTo>
                      <a:pt x="352" y="76"/>
                      <a:pt x="452" y="201"/>
                      <a:pt x="427" y="277"/>
                    </a:cubicBezTo>
                    <a:cubicBezTo>
                      <a:pt x="402" y="402"/>
                      <a:pt x="327" y="502"/>
                      <a:pt x="252" y="627"/>
                    </a:cubicBezTo>
                    <a:cubicBezTo>
                      <a:pt x="201" y="577"/>
                      <a:pt x="101" y="552"/>
                      <a:pt x="76" y="502"/>
                    </a:cubicBezTo>
                    <a:cubicBezTo>
                      <a:pt x="1" y="327"/>
                      <a:pt x="26" y="151"/>
                      <a:pt x="201" y="26"/>
                    </a:cubicBezTo>
                    <a:cubicBezTo>
                      <a:pt x="226" y="1"/>
                      <a:pt x="277" y="1"/>
                      <a:pt x="327" y="1"/>
                    </a:cubicBezTo>
                  </a:path>
                </a:pathLst>
              </a:custGeom>
              <a:solidFill>
                <a:srgbClr val="30232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67" name="Google Shape;965;p50">
            <a:extLst>
              <a:ext uri="{FF2B5EF4-FFF2-40B4-BE49-F238E27FC236}">
                <a16:creationId xmlns:a16="http://schemas.microsoft.com/office/drawing/2014/main" id="{FEFCC4A9-F853-BEFF-3AA9-7D5AA2A319E1}"/>
              </a:ext>
            </a:extLst>
          </p:cNvPr>
          <p:cNvGrpSpPr/>
          <p:nvPr/>
        </p:nvGrpSpPr>
        <p:grpSpPr>
          <a:xfrm>
            <a:off x="9345384" y="5011914"/>
            <a:ext cx="5091365" cy="3623690"/>
            <a:chOff x="6288405" y="1579064"/>
            <a:chExt cx="5091365" cy="3623690"/>
          </a:xfrm>
        </p:grpSpPr>
        <p:sp>
          <p:nvSpPr>
            <p:cNvPr id="573" name="Google Shape;966;p50">
              <a:extLst>
                <a:ext uri="{FF2B5EF4-FFF2-40B4-BE49-F238E27FC236}">
                  <a16:creationId xmlns:a16="http://schemas.microsoft.com/office/drawing/2014/main" id="{4A35A53C-6170-E909-634B-30EF1A34E84F}"/>
                </a:ext>
              </a:extLst>
            </p:cNvPr>
            <p:cNvSpPr/>
            <p:nvPr/>
          </p:nvSpPr>
          <p:spPr>
            <a:xfrm>
              <a:off x="6944750" y="1989375"/>
              <a:ext cx="97800" cy="1443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96" name="Google Shape;967;p50">
              <a:extLst>
                <a:ext uri="{FF2B5EF4-FFF2-40B4-BE49-F238E27FC236}">
                  <a16:creationId xmlns:a16="http://schemas.microsoft.com/office/drawing/2014/main" id="{ECD1DA60-971A-1247-E3C7-363D388AFC76}"/>
                </a:ext>
              </a:extLst>
            </p:cNvPr>
            <p:cNvGrpSpPr/>
            <p:nvPr/>
          </p:nvGrpSpPr>
          <p:grpSpPr>
            <a:xfrm>
              <a:off x="6288405" y="1579064"/>
              <a:ext cx="5091365" cy="3623690"/>
              <a:chOff x="5655650" y="1316650"/>
              <a:chExt cx="5439492" cy="3871463"/>
            </a:xfrm>
          </p:grpSpPr>
          <p:sp>
            <p:nvSpPr>
              <p:cNvPr id="4097" name="Google Shape;968;p50">
                <a:extLst>
                  <a:ext uri="{FF2B5EF4-FFF2-40B4-BE49-F238E27FC236}">
                    <a16:creationId xmlns:a16="http://schemas.microsoft.com/office/drawing/2014/main" id="{1AECD8D4-BB91-0B09-DFAA-2FCFE1DB5D2E}"/>
                  </a:ext>
                </a:extLst>
              </p:cNvPr>
              <p:cNvSpPr/>
              <p:nvPr/>
            </p:nvSpPr>
            <p:spPr>
              <a:xfrm flipH="1">
                <a:off x="5655650" y="1316650"/>
                <a:ext cx="5439492" cy="3871463"/>
              </a:xfrm>
              <a:custGeom>
                <a:avLst/>
                <a:gdLst/>
                <a:ahLst/>
                <a:cxnLst/>
                <a:rect l="l" t="t" r="r" b="b"/>
                <a:pathLst>
                  <a:path w="114588" h="81556" extrusionOk="0">
                    <a:moveTo>
                      <a:pt x="97970" y="6492"/>
                    </a:moveTo>
                    <a:cubicBezTo>
                      <a:pt x="97620" y="7319"/>
                      <a:pt x="97645" y="7319"/>
                      <a:pt x="98271" y="7219"/>
                    </a:cubicBezTo>
                    <a:cubicBezTo>
                      <a:pt x="98171" y="6968"/>
                      <a:pt x="98071" y="6743"/>
                      <a:pt x="97970" y="6492"/>
                    </a:cubicBezTo>
                    <a:close/>
                    <a:moveTo>
                      <a:pt x="72231" y="42232"/>
                    </a:moveTo>
                    <a:cubicBezTo>
                      <a:pt x="72657" y="42683"/>
                      <a:pt x="72958" y="42958"/>
                      <a:pt x="73208" y="43309"/>
                    </a:cubicBezTo>
                    <a:cubicBezTo>
                      <a:pt x="73459" y="43635"/>
                      <a:pt x="73660" y="44011"/>
                      <a:pt x="73860" y="44362"/>
                    </a:cubicBezTo>
                    <a:cubicBezTo>
                      <a:pt x="73910" y="44337"/>
                      <a:pt x="73985" y="44337"/>
                      <a:pt x="73985" y="44312"/>
                    </a:cubicBezTo>
                    <a:cubicBezTo>
                      <a:pt x="74111" y="43510"/>
                      <a:pt x="74236" y="42733"/>
                      <a:pt x="74336" y="41931"/>
                    </a:cubicBezTo>
                    <a:cubicBezTo>
                      <a:pt x="74361" y="41755"/>
                      <a:pt x="74236" y="41580"/>
                      <a:pt x="74161" y="41380"/>
                    </a:cubicBezTo>
                    <a:cubicBezTo>
                      <a:pt x="73534" y="41655"/>
                      <a:pt x="72958" y="41906"/>
                      <a:pt x="72231" y="42232"/>
                    </a:cubicBezTo>
                    <a:close/>
                    <a:moveTo>
                      <a:pt x="53158" y="52357"/>
                    </a:moveTo>
                    <a:cubicBezTo>
                      <a:pt x="53033" y="51054"/>
                      <a:pt x="52857" y="49926"/>
                      <a:pt x="52657" y="48773"/>
                    </a:cubicBezTo>
                    <a:cubicBezTo>
                      <a:pt x="52481" y="48798"/>
                      <a:pt x="52381" y="48798"/>
                      <a:pt x="52256" y="48823"/>
                    </a:cubicBezTo>
                    <a:cubicBezTo>
                      <a:pt x="51203" y="49124"/>
                      <a:pt x="50351" y="49826"/>
                      <a:pt x="49524" y="50502"/>
                    </a:cubicBezTo>
                    <a:cubicBezTo>
                      <a:pt x="49399" y="50603"/>
                      <a:pt x="49374" y="50828"/>
                      <a:pt x="49299" y="50954"/>
                    </a:cubicBezTo>
                    <a:cubicBezTo>
                      <a:pt x="50401" y="51931"/>
                      <a:pt x="51755" y="51956"/>
                      <a:pt x="53158" y="52357"/>
                    </a:cubicBezTo>
                    <a:close/>
                    <a:moveTo>
                      <a:pt x="113359" y="79099"/>
                    </a:moveTo>
                    <a:cubicBezTo>
                      <a:pt x="113083" y="77971"/>
                      <a:pt x="112808" y="77044"/>
                      <a:pt x="112582" y="76091"/>
                    </a:cubicBezTo>
                    <a:cubicBezTo>
                      <a:pt x="112382" y="75289"/>
                      <a:pt x="112206" y="74487"/>
                      <a:pt x="112031" y="73711"/>
                    </a:cubicBezTo>
                    <a:cubicBezTo>
                      <a:pt x="111880" y="73084"/>
                      <a:pt x="111730" y="72482"/>
                      <a:pt x="111605" y="71881"/>
                    </a:cubicBezTo>
                    <a:cubicBezTo>
                      <a:pt x="111354" y="70778"/>
                      <a:pt x="111153" y="69650"/>
                      <a:pt x="110928" y="68548"/>
                    </a:cubicBezTo>
                    <a:cubicBezTo>
                      <a:pt x="110778" y="67796"/>
                      <a:pt x="110652" y="67019"/>
                      <a:pt x="110477" y="66267"/>
                    </a:cubicBezTo>
                    <a:cubicBezTo>
                      <a:pt x="110201" y="65214"/>
                      <a:pt x="109875" y="64162"/>
                      <a:pt x="109625" y="63109"/>
                    </a:cubicBezTo>
                    <a:cubicBezTo>
                      <a:pt x="109424" y="62282"/>
                      <a:pt x="109324" y="61405"/>
                      <a:pt x="109073" y="60603"/>
                    </a:cubicBezTo>
                    <a:cubicBezTo>
                      <a:pt x="108547" y="59124"/>
                      <a:pt x="108447" y="57545"/>
                      <a:pt x="107845" y="56066"/>
                    </a:cubicBezTo>
                    <a:cubicBezTo>
                      <a:pt x="107770" y="55866"/>
                      <a:pt x="107770" y="55615"/>
                      <a:pt x="107770" y="55390"/>
                    </a:cubicBezTo>
                    <a:cubicBezTo>
                      <a:pt x="107770" y="54588"/>
                      <a:pt x="107570" y="53836"/>
                      <a:pt x="107394" y="53084"/>
                    </a:cubicBezTo>
                    <a:cubicBezTo>
                      <a:pt x="107043" y="51555"/>
                      <a:pt x="106717" y="50026"/>
                      <a:pt x="106417" y="48497"/>
                    </a:cubicBezTo>
                    <a:cubicBezTo>
                      <a:pt x="106316" y="47996"/>
                      <a:pt x="106341" y="47470"/>
                      <a:pt x="106241" y="46994"/>
                    </a:cubicBezTo>
                    <a:cubicBezTo>
                      <a:pt x="106041" y="45916"/>
                      <a:pt x="105615" y="44888"/>
                      <a:pt x="105590" y="43786"/>
                    </a:cubicBezTo>
                    <a:cubicBezTo>
                      <a:pt x="105590" y="43560"/>
                      <a:pt x="105464" y="43334"/>
                      <a:pt x="105389" y="43109"/>
                    </a:cubicBezTo>
                    <a:cubicBezTo>
                      <a:pt x="105339" y="42883"/>
                      <a:pt x="105239" y="42658"/>
                      <a:pt x="105214" y="42432"/>
                    </a:cubicBezTo>
                    <a:cubicBezTo>
                      <a:pt x="104913" y="40502"/>
                      <a:pt x="104612" y="38572"/>
                      <a:pt x="104336" y="36668"/>
                    </a:cubicBezTo>
                    <a:cubicBezTo>
                      <a:pt x="103434" y="36542"/>
                      <a:pt x="103434" y="36542"/>
                      <a:pt x="102958" y="36718"/>
                    </a:cubicBezTo>
                    <a:cubicBezTo>
                      <a:pt x="103058" y="37319"/>
                      <a:pt x="103133" y="37921"/>
                      <a:pt x="103284" y="38522"/>
                    </a:cubicBezTo>
                    <a:cubicBezTo>
                      <a:pt x="103534" y="39750"/>
                      <a:pt x="103835" y="40953"/>
                      <a:pt x="104061" y="42207"/>
                    </a:cubicBezTo>
                    <a:cubicBezTo>
                      <a:pt x="104361" y="43760"/>
                      <a:pt x="104512" y="45365"/>
                      <a:pt x="104863" y="46943"/>
                    </a:cubicBezTo>
                    <a:cubicBezTo>
                      <a:pt x="105464" y="49750"/>
                      <a:pt x="105840" y="52633"/>
                      <a:pt x="106793" y="55390"/>
                    </a:cubicBezTo>
                    <a:cubicBezTo>
                      <a:pt x="106843" y="55565"/>
                      <a:pt x="106868" y="55766"/>
                      <a:pt x="106918" y="55966"/>
                    </a:cubicBezTo>
                    <a:cubicBezTo>
                      <a:pt x="107519" y="58898"/>
                      <a:pt x="108196" y="61831"/>
                      <a:pt x="108722" y="64788"/>
                    </a:cubicBezTo>
                    <a:cubicBezTo>
                      <a:pt x="108773" y="65189"/>
                      <a:pt x="108898" y="65565"/>
                      <a:pt x="108973" y="65941"/>
                    </a:cubicBezTo>
                    <a:cubicBezTo>
                      <a:pt x="109675" y="69049"/>
                      <a:pt x="110377" y="72182"/>
                      <a:pt x="111053" y="75315"/>
                    </a:cubicBezTo>
                    <a:cubicBezTo>
                      <a:pt x="111354" y="76693"/>
                      <a:pt x="111880" y="77996"/>
                      <a:pt x="112081" y="79400"/>
                    </a:cubicBezTo>
                    <a:cubicBezTo>
                      <a:pt x="112106" y="79751"/>
                      <a:pt x="112407" y="80102"/>
                      <a:pt x="112682" y="80377"/>
                    </a:cubicBezTo>
                    <a:cubicBezTo>
                      <a:pt x="112858" y="80578"/>
                      <a:pt x="113159" y="80778"/>
                      <a:pt x="113560" y="80578"/>
                    </a:cubicBezTo>
                    <a:cubicBezTo>
                      <a:pt x="113309" y="80402"/>
                      <a:pt x="113108" y="80252"/>
                      <a:pt x="112908" y="80076"/>
                    </a:cubicBezTo>
                    <a:cubicBezTo>
                      <a:pt x="112732" y="79901"/>
                      <a:pt x="112557" y="79675"/>
                      <a:pt x="112407" y="79450"/>
                    </a:cubicBezTo>
                    <a:cubicBezTo>
                      <a:pt x="112231" y="79224"/>
                      <a:pt x="112382" y="78949"/>
                      <a:pt x="112657" y="78949"/>
                    </a:cubicBezTo>
                    <a:cubicBezTo>
                      <a:pt x="112833" y="78974"/>
                      <a:pt x="113033" y="79024"/>
                      <a:pt x="113359" y="79099"/>
                    </a:cubicBezTo>
                    <a:close/>
                    <a:moveTo>
                      <a:pt x="91279" y="8597"/>
                    </a:moveTo>
                    <a:cubicBezTo>
                      <a:pt x="91279" y="8723"/>
                      <a:pt x="91254" y="8823"/>
                      <a:pt x="91279" y="8873"/>
                    </a:cubicBezTo>
                    <a:cubicBezTo>
                      <a:pt x="91830" y="10051"/>
                      <a:pt x="92131" y="11304"/>
                      <a:pt x="92457" y="12557"/>
                    </a:cubicBezTo>
                    <a:cubicBezTo>
                      <a:pt x="92632" y="13309"/>
                      <a:pt x="92983" y="14011"/>
                      <a:pt x="93234" y="14738"/>
                    </a:cubicBezTo>
                    <a:cubicBezTo>
                      <a:pt x="93359" y="15064"/>
                      <a:pt x="93509" y="15389"/>
                      <a:pt x="93635" y="15715"/>
                    </a:cubicBezTo>
                    <a:cubicBezTo>
                      <a:pt x="94111" y="17294"/>
                      <a:pt x="94462" y="18898"/>
                      <a:pt x="94712" y="20502"/>
                    </a:cubicBezTo>
                    <a:cubicBezTo>
                      <a:pt x="94938" y="22006"/>
                      <a:pt x="95188" y="23510"/>
                      <a:pt x="95539" y="24988"/>
                    </a:cubicBezTo>
                    <a:cubicBezTo>
                      <a:pt x="96041" y="27119"/>
                      <a:pt x="96392" y="29274"/>
                      <a:pt x="96642" y="31430"/>
                    </a:cubicBezTo>
                    <a:cubicBezTo>
                      <a:pt x="96717" y="32282"/>
                      <a:pt x="96793" y="33134"/>
                      <a:pt x="96918" y="33986"/>
                    </a:cubicBezTo>
                    <a:cubicBezTo>
                      <a:pt x="97018" y="34638"/>
                      <a:pt x="97143" y="35264"/>
                      <a:pt x="97269" y="35966"/>
                    </a:cubicBezTo>
                    <a:cubicBezTo>
                      <a:pt x="97494" y="35966"/>
                      <a:pt x="97670" y="35966"/>
                      <a:pt x="97845" y="35916"/>
                    </a:cubicBezTo>
                    <a:cubicBezTo>
                      <a:pt x="99148" y="35665"/>
                      <a:pt x="100452" y="35440"/>
                      <a:pt x="101805" y="35490"/>
                    </a:cubicBezTo>
                    <a:cubicBezTo>
                      <a:pt x="102256" y="35515"/>
                      <a:pt x="102732" y="35490"/>
                      <a:pt x="103209" y="35440"/>
                    </a:cubicBezTo>
                    <a:cubicBezTo>
                      <a:pt x="103459" y="35440"/>
                      <a:pt x="103710" y="35364"/>
                      <a:pt x="103986" y="35314"/>
                    </a:cubicBezTo>
                    <a:cubicBezTo>
                      <a:pt x="103960" y="34963"/>
                      <a:pt x="103935" y="34688"/>
                      <a:pt x="103885" y="34437"/>
                    </a:cubicBezTo>
                    <a:cubicBezTo>
                      <a:pt x="103133" y="30803"/>
                      <a:pt x="102432" y="27144"/>
                      <a:pt x="102256" y="23435"/>
                    </a:cubicBezTo>
                    <a:cubicBezTo>
                      <a:pt x="102206" y="22708"/>
                      <a:pt x="102056" y="21956"/>
                      <a:pt x="101880" y="21254"/>
                    </a:cubicBezTo>
                    <a:cubicBezTo>
                      <a:pt x="101630" y="20176"/>
                      <a:pt x="101429" y="19099"/>
                      <a:pt x="101379" y="18021"/>
                    </a:cubicBezTo>
                    <a:cubicBezTo>
                      <a:pt x="101329" y="16793"/>
                      <a:pt x="101204" y="15590"/>
                      <a:pt x="101103" y="14387"/>
                    </a:cubicBezTo>
                    <a:cubicBezTo>
                      <a:pt x="101028" y="13485"/>
                      <a:pt x="100953" y="12607"/>
                      <a:pt x="100803" y="11705"/>
                    </a:cubicBezTo>
                    <a:cubicBezTo>
                      <a:pt x="100702" y="10978"/>
                      <a:pt x="100552" y="10252"/>
                      <a:pt x="100351" y="9550"/>
                    </a:cubicBezTo>
                    <a:cubicBezTo>
                      <a:pt x="100226" y="9149"/>
                      <a:pt x="99975" y="8723"/>
                      <a:pt x="99549" y="8597"/>
                    </a:cubicBezTo>
                    <a:cubicBezTo>
                      <a:pt x="98873" y="8397"/>
                      <a:pt x="98196" y="8171"/>
                      <a:pt x="97519" y="8121"/>
                    </a:cubicBezTo>
                    <a:cubicBezTo>
                      <a:pt x="95715" y="7996"/>
                      <a:pt x="93935" y="8071"/>
                      <a:pt x="92156" y="8347"/>
                    </a:cubicBezTo>
                    <a:cubicBezTo>
                      <a:pt x="91855" y="8397"/>
                      <a:pt x="91554" y="8522"/>
                      <a:pt x="91279" y="8597"/>
                    </a:cubicBezTo>
                    <a:close/>
                    <a:moveTo>
                      <a:pt x="3609" y="50477"/>
                    </a:moveTo>
                    <a:cubicBezTo>
                      <a:pt x="4311" y="50878"/>
                      <a:pt x="4962" y="51004"/>
                      <a:pt x="5689" y="51004"/>
                    </a:cubicBezTo>
                    <a:cubicBezTo>
                      <a:pt x="6742" y="50979"/>
                      <a:pt x="7795" y="51004"/>
                      <a:pt x="8847" y="50979"/>
                    </a:cubicBezTo>
                    <a:cubicBezTo>
                      <a:pt x="9549" y="50979"/>
                      <a:pt x="10251" y="51079"/>
                      <a:pt x="10927" y="50753"/>
                    </a:cubicBezTo>
                    <a:cubicBezTo>
                      <a:pt x="11053" y="50703"/>
                      <a:pt x="11228" y="50728"/>
                      <a:pt x="11379" y="50728"/>
                    </a:cubicBezTo>
                    <a:cubicBezTo>
                      <a:pt x="14085" y="50728"/>
                      <a:pt x="16792" y="50753"/>
                      <a:pt x="19474" y="50728"/>
                    </a:cubicBezTo>
                    <a:cubicBezTo>
                      <a:pt x="20301" y="50728"/>
                      <a:pt x="21103" y="50628"/>
                      <a:pt x="21930" y="50553"/>
                    </a:cubicBezTo>
                    <a:cubicBezTo>
                      <a:pt x="22506" y="50502"/>
                      <a:pt x="23083" y="50377"/>
                      <a:pt x="23684" y="50578"/>
                    </a:cubicBezTo>
                    <a:cubicBezTo>
                      <a:pt x="23860" y="50628"/>
                      <a:pt x="24060" y="50653"/>
                      <a:pt x="24261" y="50603"/>
                    </a:cubicBezTo>
                    <a:cubicBezTo>
                      <a:pt x="25865" y="50277"/>
                      <a:pt x="27469" y="49951"/>
                      <a:pt x="29048" y="49600"/>
                    </a:cubicBezTo>
                    <a:cubicBezTo>
                      <a:pt x="29223" y="49575"/>
                      <a:pt x="29349" y="49525"/>
                      <a:pt x="29524" y="49500"/>
                    </a:cubicBezTo>
                    <a:cubicBezTo>
                      <a:pt x="29825" y="49475"/>
                      <a:pt x="30125" y="49851"/>
                      <a:pt x="30000" y="50152"/>
                    </a:cubicBezTo>
                    <a:cubicBezTo>
                      <a:pt x="29925" y="50352"/>
                      <a:pt x="29800" y="50553"/>
                      <a:pt x="29649" y="50728"/>
                    </a:cubicBezTo>
                    <a:cubicBezTo>
                      <a:pt x="29474" y="50928"/>
                      <a:pt x="29223" y="51054"/>
                      <a:pt x="29023" y="51254"/>
                    </a:cubicBezTo>
                    <a:cubicBezTo>
                      <a:pt x="27519" y="52783"/>
                      <a:pt x="25790" y="53936"/>
                      <a:pt x="23910" y="54913"/>
                    </a:cubicBezTo>
                    <a:cubicBezTo>
                      <a:pt x="22030" y="55916"/>
                      <a:pt x="20025" y="56568"/>
                      <a:pt x="17995" y="57119"/>
                    </a:cubicBezTo>
                    <a:cubicBezTo>
                      <a:pt x="17569" y="57244"/>
                      <a:pt x="17218" y="57445"/>
                      <a:pt x="16942" y="57796"/>
                    </a:cubicBezTo>
                    <a:cubicBezTo>
                      <a:pt x="16867" y="57896"/>
                      <a:pt x="16817" y="57996"/>
                      <a:pt x="16767" y="58096"/>
                    </a:cubicBezTo>
                    <a:cubicBezTo>
                      <a:pt x="16466" y="58522"/>
                      <a:pt x="16090" y="58848"/>
                      <a:pt x="15514" y="58798"/>
                    </a:cubicBezTo>
                    <a:cubicBezTo>
                      <a:pt x="15288" y="58798"/>
                      <a:pt x="15013" y="58823"/>
                      <a:pt x="14837" y="58949"/>
                    </a:cubicBezTo>
                    <a:cubicBezTo>
                      <a:pt x="13960" y="59450"/>
                      <a:pt x="13008" y="59801"/>
                      <a:pt x="12281" y="60502"/>
                    </a:cubicBezTo>
                    <a:cubicBezTo>
                      <a:pt x="12080" y="60678"/>
                      <a:pt x="11930" y="60903"/>
                      <a:pt x="11629" y="61254"/>
                    </a:cubicBezTo>
                    <a:cubicBezTo>
                      <a:pt x="12181" y="61129"/>
                      <a:pt x="12506" y="61054"/>
                      <a:pt x="12832" y="61004"/>
                    </a:cubicBezTo>
                    <a:cubicBezTo>
                      <a:pt x="13659" y="60878"/>
                      <a:pt x="14411" y="60603"/>
                      <a:pt x="15113" y="60126"/>
                    </a:cubicBezTo>
                    <a:cubicBezTo>
                      <a:pt x="15389" y="59926"/>
                      <a:pt x="15739" y="59801"/>
                      <a:pt x="16065" y="59675"/>
                    </a:cubicBezTo>
                    <a:cubicBezTo>
                      <a:pt x="17970" y="59074"/>
                      <a:pt x="19875" y="58497"/>
                      <a:pt x="21780" y="57896"/>
                    </a:cubicBezTo>
                    <a:cubicBezTo>
                      <a:pt x="22481" y="57670"/>
                      <a:pt x="23208" y="57520"/>
                      <a:pt x="23935" y="57445"/>
                    </a:cubicBezTo>
                    <a:cubicBezTo>
                      <a:pt x="24536" y="57395"/>
                      <a:pt x="25113" y="57294"/>
                      <a:pt x="25689" y="57169"/>
                    </a:cubicBezTo>
                    <a:cubicBezTo>
                      <a:pt x="27369" y="56768"/>
                      <a:pt x="29048" y="56543"/>
                      <a:pt x="30802" y="56568"/>
                    </a:cubicBezTo>
                    <a:cubicBezTo>
                      <a:pt x="33108" y="56618"/>
                      <a:pt x="35414" y="56593"/>
                      <a:pt x="37720" y="56593"/>
                    </a:cubicBezTo>
                    <a:cubicBezTo>
                      <a:pt x="39549" y="56593"/>
                      <a:pt x="41379" y="56618"/>
                      <a:pt x="43183" y="56167"/>
                    </a:cubicBezTo>
                    <a:cubicBezTo>
                      <a:pt x="43334" y="56142"/>
                      <a:pt x="43509" y="56142"/>
                      <a:pt x="43659" y="56142"/>
                    </a:cubicBezTo>
                    <a:cubicBezTo>
                      <a:pt x="44261" y="56116"/>
                      <a:pt x="44887" y="56192"/>
                      <a:pt x="45464" y="55791"/>
                    </a:cubicBezTo>
                    <a:cubicBezTo>
                      <a:pt x="45639" y="55640"/>
                      <a:pt x="45990" y="55640"/>
                      <a:pt x="46241" y="55640"/>
                    </a:cubicBezTo>
                    <a:cubicBezTo>
                      <a:pt x="47945" y="55665"/>
                      <a:pt x="49574" y="55365"/>
                      <a:pt x="51253" y="55164"/>
                    </a:cubicBezTo>
                    <a:cubicBezTo>
                      <a:pt x="51930" y="55064"/>
                      <a:pt x="52481" y="54713"/>
                      <a:pt x="53058" y="54387"/>
                    </a:cubicBezTo>
                    <a:cubicBezTo>
                      <a:pt x="53359" y="54212"/>
                      <a:pt x="53359" y="53836"/>
                      <a:pt x="53108" y="53585"/>
                    </a:cubicBezTo>
                    <a:cubicBezTo>
                      <a:pt x="52757" y="53259"/>
                      <a:pt x="52356" y="53059"/>
                      <a:pt x="51880" y="52933"/>
                    </a:cubicBezTo>
                    <a:cubicBezTo>
                      <a:pt x="51278" y="52808"/>
                      <a:pt x="50652" y="52658"/>
                      <a:pt x="50101" y="52407"/>
                    </a:cubicBezTo>
                    <a:cubicBezTo>
                      <a:pt x="49549" y="52157"/>
                      <a:pt x="49048" y="51981"/>
                      <a:pt x="48446" y="52157"/>
                    </a:cubicBezTo>
                    <a:cubicBezTo>
                      <a:pt x="48296" y="51906"/>
                      <a:pt x="48146" y="51730"/>
                      <a:pt x="48045" y="51505"/>
                    </a:cubicBezTo>
                    <a:cubicBezTo>
                      <a:pt x="47945" y="51355"/>
                      <a:pt x="47920" y="51129"/>
                      <a:pt x="47845" y="50954"/>
                    </a:cubicBezTo>
                    <a:cubicBezTo>
                      <a:pt x="47720" y="50678"/>
                      <a:pt x="47619" y="50377"/>
                      <a:pt x="47444" y="50152"/>
                    </a:cubicBezTo>
                    <a:cubicBezTo>
                      <a:pt x="46993" y="49525"/>
                      <a:pt x="46692" y="48873"/>
                      <a:pt x="46517" y="48146"/>
                    </a:cubicBezTo>
                    <a:cubicBezTo>
                      <a:pt x="46141" y="46467"/>
                      <a:pt x="45715" y="44813"/>
                      <a:pt x="45288" y="43134"/>
                    </a:cubicBezTo>
                    <a:cubicBezTo>
                      <a:pt x="45213" y="42833"/>
                      <a:pt x="45113" y="42557"/>
                      <a:pt x="45013" y="42257"/>
                    </a:cubicBezTo>
                    <a:cubicBezTo>
                      <a:pt x="44837" y="42282"/>
                      <a:pt x="44737" y="42282"/>
                      <a:pt x="44637" y="42332"/>
                    </a:cubicBezTo>
                    <a:cubicBezTo>
                      <a:pt x="43835" y="42708"/>
                      <a:pt x="43008" y="42833"/>
                      <a:pt x="42131" y="42783"/>
                    </a:cubicBezTo>
                    <a:cubicBezTo>
                      <a:pt x="41454" y="42758"/>
                      <a:pt x="40802" y="42808"/>
                      <a:pt x="40151" y="42933"/>
                    </a:cubicBezTo>
                    <a:cubicBezTo>
                      <a:pt x="39198" y="43084"/>
                      <a:pt x="38221" y="43134"/>
                      <a:pt x="37243" y="43209"/>
                    </a:cubicBezTo>
                    <a:cubicBezTo>
                      <a:pt x="35990" y="43309"/>
                      <a:pt x="34737" y="43385"/>
                      <a:pt x="33509" y="43535"/>
                    </a:cubicBezTo>
                    <a:cubicBezTo>
                      <a:pt x="32857" y="43610"/>
                      <a:pt x="32206" y="43836"/>
                      <a:pt x="31579" y="44036"/>
                    </a:cubicBezTo>
                    <a:cubicBezTo>
                      <a:pt x="30577" y="44337"/>
                      <a:pt x="29599" y="44763"/>
                      <a:pt x="28597" y="45039"/>
                    </a:cubicBezTo>
                    <a:cubicBezTo>
                      <a:pt x="27745" y="45264"/>
                      <a:pt x="27043" y="45715"/>
                      <a:pt x="26341" y="46217"/>
                    </a:cubicBezTo>
                    <a:cubicBezTo>
                      <a:pt x="25564" y="46818"/>
                      <a:pt x="24812" y="47445"/>
                      <a:pt x="23985" y="47946"/>
                    </a:cubicBezTo>
                    <a:cubicBezTo>
                      <a:pt x="23008" y="48522"/>
                      <a:pt x="21980" y="48974"/>
                      <a:pt x="20953" y="49450"/>
                    </a:cubicBezTo>
                    <a:cubicBezTo>
                      <a:pt x="20602" y="49625"/>
                      <a:pt x="20176" y="49826"/>
                      <a:pt x="19825" y="49776"/>
                    </a:cubicBezTo>
                    <a:cubicBezTo>
                      <a:pt x="18772" y="49625"/>
                      <a:pt x="17719" y="49750"/>
                      <a:pt x="16667" y="49776"/>
                    </a:cubicBezTo>
                    <a:cubicBezTo>
                      <a:pt x="15263" y="49801"/>
                      <a:pt x="13885" y="49951"/>
                      <a:pt x="12481" y="50051"/>
                    </a:cubicBezTo>
                    <a:cubicBezTo>
                      <a:pt x="12406" y="50051"/>
                      <a:pt x="12331" y="50076"/>
                      <a:pt x="12231" y="50076"/>
                    </a:cubicBezTo>
                    <a:cubicBezTo>
                      <a:pt x="11729" y="50126"/>
                      <a:pt x="11228" y="50177"/>
                      <a:pt x="10727" y="50227"/>
                    </a:cubicBezTo>
                    <a:cubicBezTo>
                      <a:pt x="10451" y="50252"/>
                      <a:pt x="10176" y="50202"/>
                      <a:pt x="9925" y="50277"/>
                    </a:cubicBezTo>
                    <a:cubicBezTo>
                      <a:pt x="8998" y="50527"/>
                      <a:pt x="8045" y="50452"/>
                      <a:pt x="7118" y="50452"/>
                    </a:cubicBezTo>
                    <a:cubicBezTo>
                      <a:pt x="6216" y="50452"/>
                      <a:pt x="5313" y="50427"/>
                      <a:pt x="4411" y="50427"/>
                    </a:cubicBezTo>
                    <a:cubicBezTo>
                      <a:pt x="4160" y="50402"/>
                      <a:pt x="3885" y="50452"/>
                      <a:pt x="3609" y="50477"/>
                    </a:cubicBezTo>
                    <a:close/>
                    <a:moveTo>
                      <a:pt x="73484" y="45590"/>
                    </a:moveTo>
                    <a:cubicBezTo>
                      <a:pt x="73434" y="45390"/>
                      <a:pt x="73434" y="45164"/>
                      <a:pt x="73334" y="45014"/>
                    </a:cubicBezTo>
                    <a:cubicBezTo>
                      <a:pt x="72958" y="44487"/>
                      <a:pt x="72557" y="43936"/>
                      <a:pt x="72131" y="43435"/>
                    </a:cubicBezTo>
                    <a:cubicBezTo>
                      <a:pt x="71454" y="42658"/>
                      <a:pt x="71128" y="41806"/>
                      <a:pt x="71304" y="40753"/>
                    </a:cubicBezTo>
                    <a:cubicBezTo>
                      <a:pt x="71379" y="40126"/>
                      <a:pt x="71329" y="39500"/>
                      <a:pt x="71379" y="38873"/>
                    </a:cubicBezTo>
                    <a:cubicBezTo>
                      <a:pt x="71479" y="37545"/>
                      <a:pt x="71203" y="36242"/>
                      <a:pt x="71153" y="34913"/>
                    </a:cubicBezTo>
                    <a:cubicBezTo>
                      <a:pt x="71128" y="34613"/>
                      <a:pt x="71028" y="34312"/>
                      <a:pt x="70928" y="34011"/>
                    </a:cubicBezTo>
                    <a:cubicBezTo>
                      <a:pt x="70426" y="32582"/>
                      <a:pt x="69900" y="31129"/>
                      <a:pt x="69399" y="29700"/>
                    </a:cubicBezTo>
                    <a:cubicBezTo>
                      <a:pt x="69223" y="29249"/>
                      <a:pt x="68973" y="29124"/>
                      <a:pt x="68472" y="29299"/>
                    </a:cubicBezTo>
                    <a:cubicBezTo>
                      <a:pt x="67469" y="29675"/>
                      <a:pt x="66492" y="30001"/>
                      <a:pt x="65389" y="29901"/>
                    </a:cubicBezTo>
                    <a:cubicBezTo>
                      <a:pt x="65188" y="29876"/>
                      <a:pt x="64938" y="30001"/>
                      <a:pt x="64712" y="30051"/>
                    </a:cubicBezTo>
                    <a:cubicBezTo>
                      <a:pt x="63810" y="30302"/>
                      <a:pt x="62883" y="30327"/>
                      <a:pt x="61930" y="30202"/>
                    </a:cubicBezTo>
                    <a:cubicBezTo>
                      <a:pt x="61003" y="30076"/>
                      <a:pt x="60101" y="29876"/>
                      <a:pt x="59148" y="29901"/>
                    </a:cubicBezTo>
                    <a:cubicBezTo>
                      <a:pt x="58321" y="29926"/>
                      <a:pt x="57519" y="30101"/>
                      <a:pt x="56717" y="30101"/>
                    </a:cubicBezTo>
                    <a:cubicBezTo>
                      <a:pt x="55489" y="30101"/>
                      <a:pt x="54411" y="30452"/>
                      <a:pt x="53334" y="30928"/>
                    </a:cubicBezTo>
                    <a:cubicBezTo>
                      <a:pt x="52958" y="31079"/>
                      <a:pt x="52607" y="31204"/>
                      <a:pt x="52231" y="31329"/>
                    </a:cubicBezTo>
                    <a:cubicBezTo>
                      <a:pt x="51429" y="31580"/>
                      <a:pt x="50752" y="32081"/>
                      <a:pt x="50176" y="32658"/>
                    </a:cubicBezTo>
                    <a:cubicBezTo>
                      <a:pt x="49825" y="33009"/>
                      <a:pt x="49474" y="33384"/>
                      <a:pt x="49073" y="33685"/>
                    </a:cubicBezTo>
                    <a:cubicBezTo>
                      <a:pt x="48296" y="34262"/>
                      <a:pt x="47619" y="34989"/>
                      <a:pt x="47043" y="35765"/>
                    </a:cubicBezTo>
                    <a:cubicBezTo>
                      <a:pt x="46567" y="36392"/>
                      <a:pt x="46241" y="37169"/>
                      <a:pt x="45840" y="37871"/>
                    </a:cubicBezTo>
                    <a:cubicBezTo>
                      <a:pt x="45765" y="37971"/>
                      <a:pt x="45765" y="38096"/>
                      <a:pt x="45740" y="38222"/>
                    </a:cubicBezTo>
                    <a:cubicBezTo>
                      <a:pt x="45740" y="39500"/>
                      <a:pt x="45589" y="40778"/>
                      <a:pt x="45940" y="42056"/>
                    </a:cubicBezTo>
                    <a:cubicBezTo>
                      <a:pt x="46542" y="44161"/>
                      <a:pt x="47118" y="46267"/>
                      <a:pt x="47669" y="48397"/>
                    </a:cubicBezTo>
                    <a:cubicBezTo>
                      <a:pt x="47820" y="49049"/>
                      <a:pt x="48096" y="49550"/>
                      <a:pt x="48747" y="49851"/>
                    </a:cubicBezTo>
                    <a:cubicBezTo>
                      <a:pt x="49148" y="49550"/>
                      <a:pt x="49549" y="49224"/>
                      <a:pt x="49950" y="48923"/>
                    </a:cubicBezTo>
                    <a:cubicBezTo>
                      <a:pt x="50151" y="48773"/>
                      <a:pt x="50376" y="48598"/>
                      <a:pt x="50627" y="48472"/>
                    </a:cubicBezTo>
                    <a:cubicBezTo>
                      <a:pt x="52582" y="47570"/>
                      <a:pt x="54612" y="46868"/>
                      <a:pt x="56817" y="46918"/>
                    </a:cubicBezTo>
                    <a:cubicBezTo>
                      <a:pt x="57043" y="46918"/>
                      <a:pt x="57268" y="46868"/>
                      <a:pt x="57494" y="46843"/>
                    </a:cubicBezTo>
                    <a:cubicBezTo>
                      <a:pt x="58045" y="46793"/>
                      <a:pt x="58597" y="46693"/>
                      <a:pt x="59123" y="46693"/>
                    </a:cubicBezTo>
                    <a:cubicBezTo>
                      <a:pt x="61629" y="46668"/>
                      <a:pt x="64136" y="46693"/>
                      <a:pt x="66642" y="46668"/>
                    </a:cubicBezTo>
                    <a:cubicBezTo>
                      <a:pt x="67168" y="46668"/>
                      <a:pt x="67720" y="46568"/>
                      <a:pt x="68271" y="46517"/>
                    </a:cubicBezTo>
                    <a:cubicBezTo>
                      <a:pt x="68572" y="46492"/>
                      <a:pt x="68873" y="46492"/>
                      <a:pt x="69198" y="46517"/>
                    </a:cubicBezTo>
                    <a:cubicBezTo>
                      <a:pt x="69374" y="46517"/>
                      <a:pt x="69574" y="46643"/>
                      <a:pt x="69750" y="46618"/>
                    </a:cubicBezTo>
                    <a:cubicBezTo>
                      <a:pt x="70953" y="46317"/>
                      <a:pt x="72256" y="46367"/>
                      <a:pt x="73484" y="45590"/>
                    </a:cubicBezTo>
                    <a:close/>
                    <a:moveTo>
                      <a:pt x="96442" y="36141"/>
                    </a:moveTo>
                    <a:cubicBezTo>
                      <a:pt x="96392" y="35565"/>
                      <a:pt x="96366" y="35139"/>
                      <a:pt x="96316" y="34738"/>
                    </a:cubicBezTo>
                    <a:cubicBezTo>
                      <a:pt x="96291" y="34387"/>
                      <a:pt x="96241" y="34036"/>
                      <a:pt x="96191" y="33685"/>
                    </a:cubicBezTo>
                    <a:cubicBezTo>
                      <a:pt x="96116" y="32633"/>
                      <a:pt x="96041" y="31580"/>
                      <a:pt x="95940" y="30552"/>
                    </a:cubicBezTo>
                    <a:cubicBezTo>
                      <a:pt x="95815" y="29575"/>
                      <a:pt x="95640" y="28623"/>
                      <a:pt x="95489" y="27670"/>
                    </a:cubicBezTo>
                    <a:cubicBezTo>
                      <a:pt x="95389" y="27094"/>
                      <a:pt x="95339" y="26492"/>
                      <a:pt x="95163" y="25941"/>
                    </a:cubicBezTo>
                    <a:cubicBezTo>
                      <a:pt x="94762" y="24587"/>
                      <a:pt x="94562" y="23209"/>
                      <a:pt x="94336" y="21831"/>
                    </a:cubicBezTo>
                    <a:cubicBezTo>
                      <a:pt x="94136" y="20753"/>
                      <a:pt x="94036" y="19650"/>
                      <a:pt x="93760" y="18597"/>
                    </a:cubicBezTo>
                    <a:cubicBezTo>
                      <a:pt x="93384" y="17219"/>
                      <a:pt x="92958" y="15815"/>
                      <a:pt x="92407" y="14487"/>
                    </a:cubicBezTo>
                    <a:cubicBezTo>
                      <a:pt x="92031" y="13585"/>
                      <a:pt x="91755" y="12633"/>
                      <a:pt x="91529" y="11705"/>
                    </a:cubicBezTo>
                    <a:cubicBezTo>
                      <a:pt x="91354" y="10928"/>
                      <a:pt x="90903" y="9575"/>
                      <a:pt x="90402" y="8798"/>
                    </a:cubicBezTo>
                    <a:cubicBezTo>
                      <a:pt x="90276" y="8798"/>
                      <a:pt x="90176" y="8798"/>
                      <a:pt x="90051" y="8823"/>
                    </a:cubicBezTo>
                    <a:cubicBezTo>
                      <a:pt x="86592" y="9550"/>
                      <a:pt x="83284" y="10753"/>
                      <a:pt x="79950" y="11830"/>
                    </a:cubicBezTo>
                    <a:cubicBezTo>
                      <a:pt x="78171" y="12407"/>
                      <a:pt x="76467" y="13259"/>
                      <a:pt x="74812" y="14136"/>
                    </a:cubicBezTo>
                    <a:cubicBezTo>
                      <a:pt x="73008" y="15114"/>
                      <a:pt x="71254" y="16267"/>
                      <a:pt x="69499" y="17369"/>
                    </a:cubicBezTo>
                    <a:cubicBezTo>
                      <a:pt x="69198" y="17545"/>
                      <a:pt x="68898" y="17745"/>
                      <a:pt x="68672" y="17996"/>
                    </a:cubicBezTo>
                    <a:cubicBezTo>
                      <a:pt x="67995" y="18698"/>
                      <a:pt x="67394" y="19475"/>
                      <a:pt x="66692" y="20151"/>
                    </a:cubicBezTo>
                    <a:cubicBezTo>
                      <a:pt x="66091" y="20703"/>
                      <a:pt x="66066" y="21304"/>
                      <a:pt x="66366" y="21956"/>
                    </a:cubicBezTo>
                    <a:cubicBezTo>
                      <a:pt x="66742" y="22858"/>
                      <a:pt x="67093" y="23785"/>
                      <a:pt x="67619" y="24587"/>
                    </a:cubicBezTo>
                    <a:cubicBezTo>
                      <a:pt x="68146" y="25389"/>
                      <a:pt x="68497" y="26242"/>
                      <a:pt x="68948" y="27069"/>
                    </a:cubicBezTo>
                    <a:cubicBezTo>
                      <a:pt x="69223" y="27570"/>
                      <a:pt x="69524" y="28071"/>
                      <a:pt x="69800" y="28598"/>
                    </a:cubicBezTo>
                    <a:cubicBezTo>
                      <a:pt x="69975" y="28898"/>
                      <a:pt x="70126" y="29224"/>
                      <a:pt x="70276" y="29525"/>
                    </a:cubicBezTo>
                    <a:cubicBezTo>
                      <a:pt x="70903" y="30803"/>
                      <a:pt x="71279" y="32156"/>
                      <a:pt x="71730" y="33485"/>
                    </a:cubicBezTo>
                    <a:cubicBezTo>
                      <a:pt x="72156" y="34688"/>
                      <a:pt x="72281" y="35916"/>
                      <a:pt x="72356" y="37144"/>
                    </a:cubicBezTo>
                    <a:cubicBezTo>
                      <a:pt x="72431" y="38497"/>
                      <a:pt x="72356" y="39876"/>
                      <a:pt x="72331" y="41279"/>
                    </a:cubicBezTo>
                    <a:cubicBezTo>
                      <a:pt x="72457" y="41279"/>
                      <a:pt x="72607" y="41304"/>
                      <a:pt x="72757" y="41254"/>
                    </a:cubicBezTo>
                    <a:cubicBezTo>
                      <a:pt x="73108" y="41104"/>
                      <a:pt x="73459" y="40953"/>
                      <a:pt x="73810" y="40753"/>
                    </a:cubicBezTo>
                    <a:cubicBezTo>
                      <a:pt x="75564" y="39801"/>
                      <a:pt x="77519" y="39324"/>
                      <a:pt x="79374" y="38598"/>
                    </a:cubicBezTo>
                    <a:cubicBezTo>
                      <a:pt x="79599" y="38522"/>
                      <a:pt x="79850" y="38522"/>
                      <a:pt x="80076" y="38472"/>
                    </a:cubicBezTo>
                    <a:cubicBezTo>
                      <a:pt x="82231" y="38071"/>
                      <a:pt x="84386" y="37695"/>
                      <a:pt x="86542" y="37294"/>
                    </a:cubicBezTo>
                    <a:cubicBezTo>
                      <a:pt x="88196" y="36968"/>
                      <a:pt x="89850" y="36793"/>
                      <a:pt x="91529" y="36668"/>
                    </a:cubicBezTo>
                    <a:cubicBezTo>
                      <a:pt x="93133" y="36542"/>
                      <a:pt x="94712" y="36342"/>
                      <a:pt x="96442" y="36141"/>
                    </a:cubicBezTo>
                    <a:close/>
                    <a:moveTo>
                      <a:pt x="96767" y="4462"/>
                    </a:moveTo>
                    <a:cubicBezTo>
                      <a:pt x="96767" y="4487"/>
                      <a:pt x="96767" y="4537"/>
                      <a:pt x="96767" y="4562"/>
                    </a:cubicBezTo>
                    <a:cubicBezTo>
                      <a:pt x="96793" y="4587"/>
                      <a:pt x="96818" y="4587"/>
                      <a:pt x="96843" y="4612"/>
                    </a:cubicBezTo>
                    <a:cubicBezTo>
                      <a:pt x="96818" y="4562"/>
                      <a:pt x="96767" y="4512"/>
                      <a:pt x="96742" y="4462"/>
                    </a:cubicBezTo>
                    <a:cubicBezTo>
                      <a:pt x="96692" y="4236"/>
                      <a:pt x="96642" y="4011"/>
                      <a:pt x="96567" y="3810"/>
                    </a:cubicBezTo>
                    <a:cubicBezTo>
                      <a:pt x="96492" y="3560"/>
                      <a:pt x="96392" y="3334"/>
                      <a:pt x="96291" y="3084"/>
                    </a:cubicBezTo>
                    <a:cubicBezTo>
                      <a:pt x="95815" y="3460"/>
                      <a:pt x="95389" y="3785"/>
                      <a:pt x="94988" y="4161"/>
                    </a:cubicBezTo>
                    <a:cubicBezTo>
                      <a:pt x="94562" y="4537"/>
                      <a:pt x="94562" y="4763"/>
                      <a:pt x="94913" y="5389"/>
                    </a:cubicBezTo>
                    <a:cubicBezTo>
                      <a:pt x="95088" y="5164"/>
                      <a:pt x="95264" y="4988"/>
                      <a:pt x="95414" y="4788"/>
                    </a:cubicBezTo>
                    <a:cubicBezTo>
                      <a:pt x="95790" y="4337"/>
                      <a:pt x="96216" y="4186"/>
                      <a:pt x="96767" y="4462"/>
                    </a:cubicBezTo>
                    <a:close/>
                    <a:moveTo>
                      <a:pt x="97945" y="4913"/>
                    </a:moveTo>
                    <a:cubicBezTo>
                      <a:pt x="97970" y="5013"/>
                      <a:pt x="97996" y="5114"/>
                      <a:pt x="97970" y="5064"/>
                    </a:cubicBezTo>
                    <a:cubicBezTo>
                      <a:pt x="97996" y="5114"/>
                      <a:pt x="97970" y="5013"/>
                      <a:pt x="97945" y="4913"/>
                    </a:cubicBezTo>
                    <a:cubicBezTo>
                      <a:pt x="98046" y="4637"/>
                      <a:pt x="98171" y="4362"/>
                      <a:pt x="98246" y="4161"/>
                    </a:cubicBezTo>
                    <a:cubicBezTo>
                      <a:pt x="98597" y="3911"/>
                      <a:pt x="99023" y="4111"/>
                      <a:pt x="99274" y="3760"/>
                    </a:cubicBezTo>
                    <a:cubicBezTo>
                      <a:pt x="98923" y="3234"/>
                      <a:pt x="98923" y="3234"/>
                      <a:pt x="97244" y="2983"/>
                    </a:cubicBezTo>
                    <a:cubicBezTo>
                      <a:pt x="97294" y="3710"/>
                      <a:pt x="97544" y="4337"/>
                      <a:pt x="97945" y="4913"/>
                    </a:cubicBezTo>
                    <a:close/>
                    <a:moveTo>
                      <a:pt x="101905" y="36317"/>
                    </a:moveTo>
                    <a:cubicBezTo>
                      <a:pt x="101103" y="36192"/>
                      <a:pt x="100376" y="36217"/>
                      <a:pt x="99650" y="36317"/>
                    </a:cubicBezTo>
                    <a:cubicBezTo>
                      <a:pt x="98246" y="36517"/>
                      <a:pt x="96893" y="36918"/>
                      <a:pt x="95464" y="36943"/>
                    </a:cubicBezTo>
                    <a:cubicBezTo>
                      <a:pt x="94787" y="36943"/>
                      <a:pt x="94086" y="37094"/>
                      <a:pt x="93384" y="37169"/>
                    </a:cubicBezTo>
                    <a:cubicBezTo>
                      <a:pt x="90652" y="37445"/>
                      <a:pt x="87945" y="37645"/>
                      <a:pt x="85239" y="38222"/>
                    </a:cubicBezTo>
                    <a:cubicBezTo>
                      <a:pt x="83685" y="38547"/>
                      <a:pt x="82081" y="38773"/>
                      <a:pt x="80527" y="39074"/>
                    </a:cubicBezTo>
                    <a:cubicBezTo>
                      <a:pt x="79900" y="39174"/>
                      <a:pt x="79299" y="39375"/>
                      <a:pt x="78722" y="39575"/>
                    </a:cubicBezTo>
                    <a:cubicBezTo>
                      <a:pt x="78046" y="39776"/>
                      <a:pt x="77369" y="40001"/>
                      <a:pt x="76717" y="40252"/>
                    </a:cubicBezTo>
                    <a:cubicBezTo>
                      <a:pt x="76216" y="40427"/>
                      <a:pt x="75715" y="40653"/>
                      <a:pt x="75188" y="40853"/>
                    </a:cubicBezTo>
                    <a:cubicBezTo>
                      <a:pt x="74938" y="42633"/>
                      <a:pt x="75038" y="44412"/>
                      <a:pt x="74512" y="46116"/>
                    </a:cubicBezTo>
                    <a:cubicBezTo>
                      <a:pt x="73359" y="46668"/>
                      <a:pt x="72256" y="47219"/>
                      <a:pt x="71003" y="47395"/>
                    </a:cubicBezTo>
                    <a:cubicBezTo>
                      <a:pt x="70827" y="47420"/>
                      <a:pt x="70677" y="47470"/>
                      <a:pt x="70527" y="47470"/>
                    </a:cubicBezTo>
                    <a:cubicBezTo>
                      <a:pt x="68923" y="47545"/>
                      <a:pt x="67344" y="47620"/>
                      <a:pt x="65740" y="47645"/>
                    </a:cubicBezTo>
                    <a:cubicBezTo>
                      <a:pt x="63660" y="47670"/>
                      <a:pt x="61579" y="47645"/>
                      <a:pt x="59524" y="47645"/>
                    </a:cubicBezTo>
                    <a:cubicBezTo>
                      <a:pt x="58847" y="47670"/>
                      <a:pt x="58196" y="47745"/>
                      <a:pt x="57544" y="47796"/>
                    </a:cubicBezTo>
                    <a:cubicBezTo>
                      <a:pt x="57193" y="47821"/>
                      <a:pt x="56842" y="47846"/>
                      <a:pt x="56492" y="47871"/>
                    </a:cubicBezTo>
                    <a:cubicBezTo>
                      <a:pt x="55664" y="47971"/>
                      <a:pt x="54862" y="48071"/>
                      <a:pt x="54060" y="48222"/>
                    </a:cubicBezTo>
                    <a:cubicBezTo>
                      <a:pt x="53609" y="48297"/>
                      <a:pt x="53434" y="48547"/>
                      <a:pt x="53509" y="48974"/>
                    </a:cubicBezTo>
                    <a:cubicBezTo>
                      <a:pt x="53584" y="49625"/>
                      <a:pt x="53710" y="50277"/>
                      <a:pt x="53860" y="50928"/>
                    </a:cubicBezTo>
                    <a:cubicBezTo>
                      <a:pt x="54136" y="52106"/>
                      <a:pt x="54311" y="53309"/>
                      <a:pt x="54311" y="54613"/>
                    </a:cubicBezTo>
                    <a:cubicBezTo>
                      <a:pt x="53509" y="55189"/>
                      <a:pt x="52682" y="55841"/>
                      <a:pt x="51579" y="55991"/>
                    </a:cubicBezTo>
                    <a:cubicBezTo>
                      <a:pt x="50476" y="56142"/>
                      <a:pt x="49349" y="56292"/>
                      <a:pt x="48221" y="56467"/>
                    </a:cubicBezTo>
                    <a:cubicBezTo>
                      <a:pt x="47444" y="56568"/>
                      <a:pt x="46692" y="56718"/>
                      <a:pt x="45915" y="56818"/>
                    </a:cubicBezTo>
                    <a:cubicBezTo>
                      <a:pt x="45689" y="56868"/>
                      <a:pt x="45439" y="56918"/>
                      <a:pt x="45213" y="56893"/>
                    </a:cubicBezTo>
                    <a:cubicBezTo>
                      <a:pt x="43735" y="56843"/>
                      <a:pt x="42256" y="57094"/>
                      <a:pt x="40802" y="57294"/>
                    </a:cubicBezTo>
                    <a:cubicBezTo>
                      <a:pt x="40151" y="57370"/>
                      <a:pt x="39474" y="57370"/>
                      <a:pt x="38797" y="57370"/>
                    </a:cubicBezTo>
                    <a:cubicBezTo>
                      <a:pt x="36065" y="57395"/>
                      <a:pt x="33334" y="57395"/>
                      <a:pt x="30602" y="57370"/>
                    </a:cubicBezTo>
                    <a:cubicBezTo>
                      <a:pt x="29048" y="57370"/>
                      <a:pt x="27544" y="57595"/>
                      <a:pt x="26065" y="57896"/>
                    </a:cubicBezTo>
                    <a:cubicBezTo>
                      <a:pt x="25439" y="57996"/>
                      <a:pt x="24837" y="58172"/>
                      <a:pt x="24211" y="58222"/>
                    </a:cubicBezTo>
                    <a:cubicBezTo>
                      <a:pt x="23384" y="58297"/>
                      <a:pt x="22582" y="58472"/>
                      <a:pt x="21805" y="58723"/>
                    </a:cubicBezTo>
                    <a:cubicBezTo>
                      <a:pt x="21178" y="58923"/>
                      <a:pt x="20526" y="59074"/>
                      <a:pt x="19900" y="59274"/>
                    </a:cubicBezTo>
                    <a:cubicBezTo>
                      <a:pt x="19073" y="59525"/>
                      <a:pt x="18271" y="59826"/>
                      <a:pt x="17519" y="60252"/>
                    </a:cubicBezTo>
                    <a:cubicBezTo>
                      <a:pt x="16166" y="61029"/>
                      <a:pt x="14687" y="61555"/>
                      <a:pt x="13133" y="61856"/>
                    </a:cubicBezTo>
                    <a:cubicBezTo>
                      <a:pt x="11729" y="62157"/>
                      <a:pt x="10301" y="62432"/>
                      <a:pt x="8847" y="62407"/>
                    </a:cubicBezTo>
                    <a:cubicBezTo>
                      <a:pt x="8672" y="62407"/>
                      <a:pt x="8446" y="62457"/>
                      <a:pt x="8271" y="62382"/>
                    </a:cubicBezTo>
                    <a:cubicBezTo>
                      <a:pt x="8120" y="62307"/>
                      <a:pt x="7970" y="62132"/>
                      <a:pt x="7920" y="61981"/>
                    </a:cubicBezTo>
                    <a:cubicBezTo>
                      <a:pt x="7845" y="61781"/>
                      <a:pt x="7970" y="61605"/>
                      <a:pt x="8170" y="61505"/>
                    </a:cubicBezTo>
                    <a:cubicBezTo>
                      <a:pt x="8396" y="61430"/>
                      <a:pt x="8622" y="61380"/>
                      <a:pt x="8847" y="61279"/>
                    </a:cubicBezTo>
                    <a:cubicBezTo>
                      <a:pt x="9975" y="60853"/>
                      <a:pt x="11078" y="60402"/>
                      <a:pt x="12005" y="59575"/>
                    </a:cubicBezTo>
                    <a:cubicBezTo>
                      <a:pt x="12256" y="59350"/>
                      <a:pt x="12582" y="59199"/>
                      <a:pt x="12907" y="59074"/>
                    </a:cubicBezTo>
                    <a:cubicBezTo>
                      <a:pt x="13283" y="58923"/>
                      <a:pt x="13609" y="58773"/>
                      <a:pt x="13885" y="58447"/>
                    </a:cubicBezTo>
                    <a:cubicBezTo>
                      <a:pt x="14186" y="58121"/>
                      <a:pt x="14587" y="57946"/>
                      <a:pt x="15038" y="57996"/>
                    </a:cubicBezTo>
                    <a:cubicBezTo>
                      <a:pt x="15589" y="58046"/>
                      <a:pt x="15890" y="57796"/>
                      <a:pt x="16191" y="57345"/>
                    </a:cubicBezTo>
                    <a:cubicBezTo>
                      <a:pt x="16567" y="56793"/>
                      <a:pt x="17143" y="56492"/>
                      <a:pt x="17820" y="56317"/>
                    </a:cubicBezTo>
                    <a:cubicBezTo>
                      <a:pt x="19699" y="55766"/>
                      <a:pt x="21554" y="55214"/>
                      <a:pt x="23308" y="54312"/>
                    </a:cubicBezTo>
                    <a:cubicBezTo>
                      <a:pt x="24988" y="53460"/>
                      <a:pt x="26516" y="52407"/>
                      <a:pt x="27945" y="51179"/>
                    </a:cubicBezTo>
                    <a:cubicBezTo>
                      <a:pt x="28095" y="51054"/>
                      <a:pt x="28171" y="50878"/>
                      <a:pt x="28396" y="50603"/>
                    </a:cubicBezTo>
                    <a:cubicBezTo>
                      <a:pt x="28095" y="50628"/>
                      <a:pt x="27970" y="50628"/>
                      <a:pt x="27845" y="50653"/>
                    </a:cubicBezTo>
                    <a:cubicBezTo>
                      <a:pt x="26792" y="50928"/>
                      <a:pt x="25739" y="51204"/>
                      <a:pt x="24687" y="51430"/>
                    </a:cubicBezTo>
                    <a:cubicBezTo>
                      <a:pt x="24336" y="51505"/>
                      <a:pt x="23985" y="51505"/>
                      <a:pt x="23634" y="51505"/>
                    </a:cubicBezTo>
                    <a:cubicBezTo>
                      <a:pt x="20075" y="51505"/>
                      <a:pt x="16516" y="51480"/>
                      <a:pt x="12957" y="51505"/>
                    </a:cubicBezTo>
                    <a:cubicBezTo>
                      <a:pt x="12256" y="51505"/>
                      <a:pt x="11554" y="51580"/>
                      <a:pt x="10852" y="51630"/>
                    </a:cubicBezTo>
                    <a:cubicBezTo>
                      <a:pt x="10451" y="51655"/>
                      <a:pt x="10075" y="51705"/>
                      <a:pt x="9674" y="51705"/>
                    </a:cubicBezTo>
                    <a:cubicBezTo>
                      <a:pt x="8897" y="51730"/>
                      <a:pt x="8120" y="51680"/>
                      <a:pt x="7318" y="51730"/>
                    </a:cubicBezTo>
                    <a:cubicBezTo>
                      <a:pt x="5664" y="51806"/>
                      <a:pt x="4060" y="51580"/>
                      <a:pt x="2456" y="51204"/>
                    </a:cubicBezTo>
                    <a:cubicBezTo>
                      <a:pt x="1704" y="51029"/>
                      <a:pt x="977" y="50728"/>
                      <a:pt x="251" y="50427"/>
                    </a:cubicBezTo>
                    <a:cubicBezTo>
                      <a:pt x="150" y="50402"/>
                      <a:pt x="0" y="50177"/>
                      <a:pt x="25" y="50076"/>
                    </a:cubicBezTo>
                    <a:cubicBezTo>
                      <a:pt x="75" y="49926"/>
                      <a:pt x="226" y="49700"/>
                      <a:pt x="351" y="49650"/>
                    </a:cubicBezTo>
                    <a:cubicBezTo>
                      <a:pt x="727" y="49575"/>
                      <a:pt x="1128" y="49550"/>
                      <a:pt x="1529" y="49550"/>
                    </a:cubicBezTo>
                    <a:cubicBezTo>
                      <a:pt x="3659" y="49525"/>
                      <a:pt x="5815" y="49525"/>
                      <a:pt x="7970" y="49500"/>
                    </a:cubicBezTo>
                    <a:cubicBezTo>
                      <a:pt x="8521" y="49475"/>
                      <a:pt x="9048" y="49375"/>
                      <a:pt x="9599" y="49324"/>
                    </a:cubicBezTo>
                    <a:cubicBezTo>
                      <a:pt x="9674" y="49324"/>
                      <a:pt x="9749" y="49299"/>
                      <a:pt x="9825" y="49274"/>
                    </a:cubicBezTo>
                    <a:cubicBezTo>
                      <a:pt x="11103" y="49199"/>
                      <a:pt x="12381" y="49099"/>
                      <a:pt x="13684" y="49024"/>
                    </a:cubicBezTo>
                    <a:cubicBezTo>
                      <a:pt x="13860" y="49024"/>
                      <a:pt x="14085" y="49049"/>
                      <a:pt x="14261" y="48999"/>
                    </a:cubicBezTo>
                    <a:cubicBezTo>
                      <a:pt x="15890" y="48623"/>
                      <a:pt x="17519" y="48823"/>
                      <a:pt x="19173" y="48823"/>
                    </a:cubicBezTo>
                    <a:cubicBezTo>
                      <a:pt x="19850" y="48848"/>
                      <a:pt x="20476" y="48773"/>
                      <a:pt x="21078" y="48422"/>
                    </a:cubicBezTo>
                    <a:cubicBezTo>
                      <a:pt x="21604" y="48096"/>
                      <a:pt x="22206" y="47896"/>
                      <a:pt x="22782" y="47620"/>
                    </a:cubicBezTo>
                    <a:cubicBezTo>
                      <a:pt x="23584" y="47244"/>
                      <a:pt x="24361" y="46793"/>
                      <a:pt x="25063" y="46242"/>
                    </a:cubicBezTo>
                    <a:cubicBezTo>
                      <a:pt x="25714" y="45740"/>
                      <a:pt x="26391" y="45289"/>
                      <a:pt x="26968" y="44688"/>
                    </a:cubicBezTo>
                    <a:cubicBezTo>
                      <a:pt x="27193" y="44437"/>
                      <a:pt x="27544" y="44237"/>
                      <a:pt x="27845" y="44161"/>
                    </a:cubicBezTo>
                    <a:cubicBezTo>
                      <a:pt x="29173" y="43811"/>
                      <a:pt x="30476" y="43385"/>
                      <a:pt x="31755" y="42883"/>
                    </a:cubicBezTo>
                    <a:cubicBezTo>
                      <a:pt x="32231" y="42708"/>
                      <a:pt x="32732" y="42608"/>
                      <a:pt x="33233" y="42557"/>
                    </a:cubicBezTo>
                    <a:cubicBezTo>
                      <a:pt x="34436" y="42407"/>
                      <a:pt x="35639" y="42307"/>
                      <a:pt x="36842" y="42207"/>
                    </a:cubicBezTo>
                    <a:cubicBezTo>
                      <a:pt x="37043" y="42182"/>
                      <a:pt x="37243" y="42232"/>
                      <a:pt x="37419" y="42182"/>
                    </a:cubicBezTo>
                    <a:cubicBezTo>
                      <a:pt x="38572" y="41881"/>
                      <a:pt x="39750" y="41956"/>
                      <a:pt x="40902" y="42106"/>
                    </a:cubicBezTo>
                    <a:cubicBezTo>
                      <a:pt x="41554" y="42182"/>
                      <a:pt x="42231" y="42131"/>
                      <a:pt x="42908" y="42081"/>
                    </a:cubicBezTo>
                    <a:cubicBezTo>
                      <a:pt x="43484" y="42056"/>
                      <a:pt x="44060" y="41881"/>
                      <a:pt x="44562" y="41430"/>
                    </a:cubicBezTo>
                    <a:cubicBezTo>
                      <a:pt x="44562" y="40878"/>
                      <a:pt x="44587" y="40302"/>
                      <a:pt x="44562" y="39700"/>
                    </a:cubicBezTo>
                    <a:cubicBezTo>
                      <a:pt x="44512" y="38923"/>
                      <a:pt x="44687" y="38222"/>
                      <a:pt x="45038" y="37470"/>
                    </a:cubicBezTo>
                    <a:cubicBezTo>
                      <a:pt x="45689" y="36041"/>
                      <a:pt x="46717" y="34938"/>
                      <a:pt x="47669" y="33786"/>
                    </a:cubicBezTo>
                    <a:cubicBezTo>
                      <a:pt x="47795" y="33635"/>
                      <a:pt x="47995" y="33560"/>
                      <a:pt x="48146" y="33410"/>
                    </a:cubicBezTo>
                    <a:cubicBezTo>
                      <a:pt x="48622" y="32958"/>
                      <a:pt x="49148" y="32557"/>
                      <a:pt x="49599" y="32081"/>
                    </a:cubicBezTo>
                    <a:cubicBezTo>
                      <a:pt x="50251" y="31405"/>
                      <a:pt x="51028" y="30878"/>
                      <a:pt x="51930" y="30552"/>
                    </a:cubicBezTo>
                    <a:cubicBezTo>
                      <a:pt x="52632" y="30302"/>
                      <a:pt x="53309" y="30026"/>
                      <a:pt x="54010" y="29775"/>
                    </a:cubicBezTo>
                    <a:cubicBezTo>
                      <a:pt x="54411" y="29625"/>
                      <a:pt x="54837" y="29425"/>
                      <a:pt x="55238" y="29425"/>
                    </a:cubicBezTo>
                    <a:cubicBezTo>
                      <a:pt x="57193" y="29324"/>
                      <a:pt x="59123" y="28873"/>
                      <a:pt x="61078" y="29249"/>
                    </a:cubicBezTo>
                    <a:cubicBezTo>
                      <a:pt x="61304" y="29299"/>
                      <a:pt x="61529" y="29274"/>
                      <a:pt x="61780" y="29274"/>
                    </a:cubicBezTo>
                    <a:cubicBezTo>
                      <a:pt x="63058" y="29224"/>
                      <a:pt x="64361" y="29149"/>
                      <a:pt x="65639" y="29174"/>
                    </a:cubicBezTo>
                    <a:cubicBezTo>
                      <a:pt x="66717" y="29224"/>
                      <a:pt x="67619" y="28823"/>
                      <a:pt x="68547" y="28297"/>
                    </a:cubicBezTo>
                    <a:cubicBezTo>
                      <a:pt x="68146" y="27344"/>
                      <a:pt x="67845" y="26392"/>
                      <a:pt x="67218" y="25565"/>
                    </a:cubicBezTo>
                    <a:cubicBezTo>
                      <a:pt x="66441" y="24462"/>
                      <a:pt x="65990" y="23209"/>
                      <a:pt x="65564" y="21956"/>
                    </a:cubicBezTo>
                    <a:cubicBezTo>
                      <a:pt x="65339" y="21279"/>
                      <a:pt x="65464" y="20602"/>
                      <a:pt x="65915" y="20076"/>
                    </a:cubicBezTo>
                    <a:cubicBezTo>
                      <a:pt x="66441" y="19399"/>
                      <a:pt x="66893" y="18648"/>
                      <a:pt x="67644" y="18196"/>
                    </a:cubicBezTo>
                    <a:cubicBezTo>
                      <a:pt x="67720" y="18146"/>
                      <a:pt x="67795" y="18121"/>
                      <a:pt x="67845" y="18046"/>
                    </a:cubicBezTo>
                    <a:cubicBezTo>
                      <a:pt x="68622" y="16968"/>
                      <a:pt x="69800" y="16392"/>
                      <a:pt x="70878" y="15690"/>
                    </a:cubicBezTo>
                    <a:cubicBezTo>
                      <a:pt x="71454" y="15314"/>
                      <a:pt x="72081" y="14938"/>
                      <a:pt x="72657" y="14562"/>
                    </a:cubicBezTo>
                    <a:cubicBezTo>
                      <a:pt x="73960" y="13685"/>
                      <a:pt x="75314" y="12908"/>
                      <a:pt x="76817" y="12407"/>
                    </a:cubicBezTo>
                    <a:cubicBezTo>
                      <a:pt x="76943" y="12357"/>
                      <a:pt x="77093" y="12282"/>
                      <a:pt x="77244" y="12206"/>
                    </a:cubicBezTo>
                    <a:cubicBezTo>
                      <a:pt x="78873" y="11279"/>
                      <a:pt x="80677" y="10753"/>
                      <a:pt x="82482" y="10176"/>
                    </a:cubicBezTo>
                    <a:cubicBezTo>
                      <a:pt x="85264" y="9299"/>
                      <a:pt x="88071" y="8422"/>
                      <a:pt x="90928" y="7795"/>
                    </a:cubicBezTo>
                    <a:cubicBezTo>
                      <a:pt x="92356" y="7495"/>
                      <a:pt x="93785" y="7294"/>
                      <a:pt x="95239" y="7319"/>
                    </a:cubicBezTo>
                    <a:cubicBezTo>
                      <a:pt x="95740" y="7319"/>
                      <a:pt x="96241" y="7369"/>
                      <a:pt x="96767" y="7219"/>
                    </a:cubicBezTo>
                    <a:cubicBezTo>
                      <a:pt x="96918" y="6467"/>
                      <a:pt x="96517" y="5941"/>
                      <a:pt x="96216" y="5364"/>
                    </a:cubicBezTo>
                    <a:cubicBezTo>
                      <a:pt x="96091" y="5439"/>
                      <a:pt x="96016" y="5465"/>
                      <a:pt x="95965" y="5515"/>
                    </a:cubicBezTo>
                    <a:cubicBezTo>
                      <a:pt x="95740" y="5765"/>
                      <a:pt x="95640" y="6141"/>
                      <a:pt x="95214" y="6191"/>
                    </a:cubicBezTo>
                    <a:cubicBezTo>
                      <a:pt x="94712" y="6241"/>
                      <a:pt x="94286" y="6141"/>
                      <a:pt x="93835" y="5690"/>
                    </a:cubicBezTo>
                    <a:cubicBezTo>
                      <a:pt x="93835" y="5389"/>
                      <a:pt x="93785" y="5013"/>
                      <a:pt x="93810" y="4612"/>
                    </a:cubicBezTo>
                    <a:cubicBezTo>
                      <a:pt x="93835" y="4186"/>
                      <a:pt x="94036" y="3785"/>
                      <a:pt x="94412" y="3535"/>
                    </a:cubicBezTo>
                    <a:cubicBezTo>
                      <a:pt x="94537" y="3434"/>
                      <a:pt x="94662" y="3334"/>
                      <a:pt x="94787" y="3259"/>
                    </a:cubicBezTo>
                    <a:cubicBezTo>
                      <a:pt x="95289" y="2908"/>
                      <a:pt x="95539" y="2482"/>
                      <a:pt x="95489" y="1856"/>
                    </a:cubicBezTo>
                    <a:cubicBezTo>
                      <a:pt x="95489" y="1505"/>
                      <a:pt x="95514" y="1154"/>
                      <a:pt x="95564" y="803"/>
                    </a:cubicBezTo>
                    <a:cubicBezTo>
                      <a:pt x="95589" y="627"/>
                      <a:pt x="95665" y="427"/>
                      <a:pt x="95740" y="251"/>
                    </a:cubicBezTo>
                    <a:cubicBezTo>
                      <a:pt x="95840" y="26"/>
                      <a:pt x="96166" y="1"/>
                      <a:pt x="96316" y="176"/>
                    </a:cubicBezTo>
                    <a:cubicBezTo>
                      <a:pt x="96467" y="352"/>
                      <a:pt x="96592" y="577"/>
                      <a:pt x="96717" y="753"/>
                    </a:cubicBezTo>
                    <a:cubicBezTo>
                      <a:pt x="97043" y="1154"/>
                      <a:pt x="97369" y="1555"/>
                      <a:pt x="97720" y="1906"/>
                    </a:cubicBezTo>
                    <a:cubicBezTo>
                      <a:pt x="97970" y="2156"/>
                      <a:pt x="98271" y="2357"/>
                      <a:pt x="98647" y="2332"/>
                    </a:cubicBezTo>
                    <a:cubicBezTo>
                      <a:pt x="99173" y="2307"/>
                      <a:pt x="99524" y="2632"/>
                      <a:pt x="99900" y="2883"/>
                    </a:cubicBezTo>
                    <a:cubicBezTo>
                      <a:pt x="100151" y="3059"/>
                      <a:pt x="100226" y="3309"/>
                      <a:pt x="100251" y="3585"/>
                    </a:cubicBezTo>
                    <a:cubicBezTo>
                      <a:pt x="100301" y="4211"/>
                      <a:pt x="100176" y="4462"/>
                      <a:pt x="99625" y="4713"/>
                    </a:cubicBezTo>
                    <a:cubicBezTo>
                      <a:pt x="99424" y="4813"/>
                      <a:pt x="99199" y="4888"/>
                      <a:pt x="98948" y="4988"/>
                    </a:cubicBezTo>
                    <a:cubicBezTo>
                      <a:pt x="98697" y="6191"/>
                      <a:pt x="98998" y="7194"/>
                      <a:pt x="100051" y="7921"/>
                    </a:cubicBezTo>
                    <a:cubicBezTo>
                      <a:pt x="100727" y="8422"/>
                      <a:pt x="101179" y="9074"/>
                      <a:pt x="101329" y="9951"/>
                    </a:cubicBezTo>
                    <a:cubicBezTo>
                      <a:pt x="101479" y="10753"/>
                      <a:pt x="101680" y="11555"/>
                      <a:pt x="101705" y="12382"/>
                    </a:cubicBezTo>
                    <a:cubicBezTo>
                      <a:pt x="101705" y="12758"/>
                      <a:pt x="101780" y="13159"/>
                      <a:pt x="101830" y="13535"/>
                    </a:cubicBezTo>
                    <a:cubicBezTo>
                      <a:pt x="101981" y="14612"/>
                      <a:pt x="102156" y="15690"/>
                      <a:pt x="102181" y="16793"/>
                    </a:cubicBezTo>
                    <a:cubicBezTo>
                      <a:pt x="102181" y="17419"/>
                      <a:pt x="102331" y="18046"/>
                      <a:pt x="102507" y="18648"/>
                    </a:cubicBezTo>
                    <a:cubicBezTo>
                      <a:pt x="102933" y="20227"/>
                      <a:pt x="103234" y="21856"/>
                      <a:pt x="103284" y="23485"/>
                    </a:cubicBezTo>
                    <a:cubicBezTo>
                      <a:pt x="103384" y="26793"/>
                      <a:pt x="104036" y="30001"/>
                      <a:pt x="104637" y="33234"/>
                    </a:cubicBezTo>
                    <a:cubicBezTo>
                      <a:pt x="104813" y="34237"/>
                      <a:pt x="105013" y="35239"/>
                      <a:pt x="105189" y="36242"/>
                    </a:cubicBezTo>
                    <a:cubicBezTo>
                      <a:pt x="105264" y="36743"/>
                      <a:pt x="105189" y="37269"/>
                      <a:pt x="105314" y="37745"/>
                    </a:cubicBezTo>
                    <a:cubicBezTo>
                      <a:pt x="105690" y="39299"/>
                      <a:pt x="105915" y="40878"/>
                      <a:pt x="106266" y="42432"/>
                    </a:cubicBezTo>
                    <a:cubicBezTo>
                      <a:pt x="106567" y="43836"/>
                      <a:pt x="106768" y="45264"/>
                      <a:pt x="107169" y="46668"/>
                    </a:cubicBezTo>
                    <a:cubicBezTo>
                      <a:pt x="107394" y="47445"/>
                      <a:pt x="107394" y="48297"/>
                      <a:pt x="107544" y="49099"/>
                    </a:cubicBezTo>
                    <a:cubicBezTo>
                      <a:pt x="107795" y="50402"/>
                      <a:pt x="108121" y="51680"/>
                      <a:pt x="108397" y="52984"/>
                    </a:cubicBezTo>
                    <a:cubicBezTo>
                      <a:pt x="108547" y="53710"/>
                      <a:pt x="108647" y="54437"/>
                      <a:pt x="108773" y="55164"/>
                    </a:cubicBezTo>
                    <a:cubicBezTo>
                      <a:pt x="108798" y="55390"/>
                      <a:pt x="108747" y="55665"/>
                      <a:pt x="108823" y="55866"/>
                    </a:cubicBezTo>
                    <a:cubicBezTo>
                      <a:pt x="109424" y="57319"/>
                      <a:pt x="109499" y="58898"/>
                      <a:pt x="110001" y="60402"/>
                    </a:cubicBezTo>
                    <a:cubicBezTo>
                      <a:pt x="110301" y="61279"/>
                      <a:pt x="110377" y="62207"/>
                      <a:pt x="110602" y="63109"/>
                    </a:cubicBezTo>
                    <a:cubicBezTo>
                      <a:pt x="110853" y="64137"/>
                      <a:pt x="111153" y="65164"/>
                      <a:pt x="111429" y="66167"/>
                    </a:cubicBezTo>
                    <a:cubicBezTo>
                      <a:pt x="111479" y="66392"/>
                      <a:pt x="111580" y="66643"/>
                      <a:pt x="111529" y="66843"/>
                    </a:cubicBezTo>
                    <a:cubicBezTo>
                      <a:pt x="111404" y="67971"/>
                      <a:pt x="111730" y="69024"/>
                      <a:pt x="112081" y="70051"/>
                    </a:cubicBezTo>
                    <a:cubicBezTo>
                      <a:pt x="112156" y="70277"/>
                      <a:pt x="112206" y="70502"/>
                      <a:pt x="112256" y="70728"/>
                    </a:cubicBezTo>
                    <a:cubicBezTo>
                      <a:pt x="112482" y="71756"/>
                      <a:pt x="112707" y="72783"/>
                      <a:pt x="112958" y="73811"/>
                    </a:cubicBezTo>
                    <a:cubicBezTo>
                      <a:pt x="113133" y="74538"/>
                      <a:pt x="113359" y="75239"/>
                      <a:pt x="113459" y="75966"/>
                    </a:cubicBezTo>
                    <a:cubicBezTo>
                      <a:pt x="113560" y="76743"/>
                      <a:pt x="113860" y="77470"/>
                      <a:pt x="114036" y="78247"/>
                    </a:cubicBezTo>
                    <a:cubicBezTo>
                      <a:pt x="114211" y="78949"/>
                      <a:pt x="114387" y="79675"/>
                      <a:pt x="114537" y="80402"/>
                    </a:cubicBezTo>
                    <a:cubicBezTo>
                      <a:pt x="114587" y="80578"/>
                      <a:pt x="114587" y="80778"/>
                      <a:pt x="114562" y="80979"/>
                    </a:cubicBezTo>
                    <a:cubicBezTo>
                      <a:pt x="114537" y="81279"/>
                      <a:pt x="114362" y="81505"/>
                      <a:pt x="114061" y="81530"/>
                    </a:cubicBezTo>
                    <a:cubicBezTo>
                      <a:pt x="113710" y="81555"/>
                      <a:pt x="113359" y="81555"/>
                      <a:pt x="113008" y="81530"/>
                    </a:cubicBezTo>
                    <a:cubicBezTo>
                      <a:pt x="112607" y="81505"/>
                      <a:pt x="112256" y="81279"/>
                      <a:pt x="112056" y="80929"/>
                    </a:cubicBezTo>
                    <a:cubicBezTo>
                      <a:pt x="111855" y="80553"/>
                      <a:pt x="111630" y="80177"/>
                      <a:pt x="111479" y="79776"/>
                    </a:cubicBezTo>
                    <a:cubicBezTo>
                      <a:pt x="111078" y="78548"/>
                      <a:pt x="110677" y="77320"/>
                      <a:pt x="110351" y="76066"/>
                    </a:cubicBezTo>
                    <a:cubicBezTo>
                      <a:pt x="109199" y="71856"/>
                      <a:pt x="108246" y="67595"/>
                      <a:pt x="107469" y="63259"/>
                    </a:cubicBezTo>
                    <a:cubicBezTo>
                      <a:pt x="106918" y="60076"/>
                      <a:pt x="106316" y="56893"/>
                      <a:pt x="105414" y="53761"/>
                    </a:cubicBezTo>
                    <a:cubicBezTo>
                      <a:pt x="105214" y="53084"/>
                      <a:pt x="105163" y="52382"/>
                      <a:pt x="105013" y="51680"/>
                    </a:cubicBezTo>
                    <a:cubicBezTo>
                      <a:pt x="104687" y="50202"/>
                      <a:pt x="104286" y="48723"/>
                      <a:pt x="103986" y="47244"/>
                    </a:cubicBezTo>
                    <a:cubicBezTo>
                      <a:pt x="103635" y="45390"/>
                      <a:pt x="103384" y="43535"/>
                      <a:pt x="103033" y="41680"/>
                    </a:cubicBezTo>
                    <a:cubicBezTo>
                      <a:pt x="102858" y="40728"/>
                      <a:pt x="102607" y="39776"/>
                      <a:pt x="102407" y="38823"/>
                    </a:cubicBezTo>
                    <a:cubicBezTo>
                      <a:pt x="102306" y="38397"/>
                      <a:pt x="102256" y="37971"/>
                      <a:pt x="102181" y="37570"/>
                    </a:cubicBezTo>
                    <a:cubicBezTo>
                      <a:pt x="102106" y="37144"/>
                      <a:pt x="102006" y="36743"/>
                      <a:pt x="101905" y="36317"/>
                    </a:cubicBezTo>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9" name="Google Shape;969;p50">
                <a:extLst>
                  <a:ext uri="{FF2B5EF4-FFF2-40B4-BE49-F238E27FC236}">
                    <a16:creationId xmlns:a16="http://schemas.microsoft.com/office/drawing/2014/main" id="{43DF7A8D-D7C4-72E9-37D4-E5E12DBBB538}"/>
                  </a:ext>
                </a:extLst>
              </p:cNvPr>
              <p:cNvSpPr/>
              <p:nvPr/>
            </p:nvSpPr>
            <p:spPr>
              <a:xfrm flipH="1">
                <a:off x="6516979" y="1734253"/>
                <a:ext cx="1441996" cy="1543155"/>
              </a:xfrm>
              <a:custGeom>
                <a:avLst/>
                <a:gdLst/>
                <a:ahLst/>
                <a:cxnLst/>
                <a:rect l="l" t="t" r="r" b="b"/>
                <a:pathLst>
                  <a:path w="30377" h="32508" extrusionOk="0">
                    <a:moveTo>
                      <a:pt x="7895" y="28547"/>
                    </a:moveTo>
                    <a:cubicBezTo>
                      <a:pt x="7970" y="28447"/>
                      <a:pt x="8046" y="28322"/>
                      <a:pt x="8071" y="28197"/>
                    </a:cubicBezTo>
                    <a:cubicBezTo>
                      <a:pt x="8071" y="28171"/>
                      <a:pt x="7920" y="28121"/>
                      <a:pt x="7845" y="28071"/>
                    </a:cubicBezTo>
                    <a:cubicBezTo>
                      <a:pt x="7770" y="28197"/>
                      <a:pt x="7720" y="28322"/>
                      <a:pt x="7670" y="28447"/>
                    </a:cubicBezTo>
                    <a:cubicBezTo>
                      <a:pt x="7670" y="28447"/>
                      <a:pt x="7770" y="28497"/>
                      <a:pt x="7895" y="28547"/>
                    </a:cubicBezTo>
                    <a:close/>
                    <a:moveTo>
                      <a:pt x="7494" y="25039"/>
                    </a:moveTo>
                    <a:cubicBezTo>
                      <a:pt x="6993" y="25189"/>
                      <a:pt x="6793" y="25440"/>
                      <a:pt x="6767" y="25765"/>
                    </a:cubicBezTo>
                    <a:cubicBezTo>
                      <a:pt x="6742" y="25891"/>
                      <a:pt x="6818" y="26091"/>
                      <a:pt x="6918" y="26166"/>
                    </a:cubicBezTo>
                    <a:cubicBezTo>
                      <a:pt x="7043" y="26242"/>
                      <a:pt x="7194" y="26141"/>
                      <a:pt x="7244" y="25966"/>
                    </a:cubicBezTo>
                    <a:cubicBezTo>
                      <a:pt x="7294" y="25715"/>
                      <a:pt x="7369" y="25465"/>
                      <a:pt x="7494" y="25039"/>
                    </a:cubicBezTo>
                    <a:close/>
                    <a:moveTo>
                      <a:pt x="7369" y="27946"/>
                    </a:moveTo>
                    <a:cubicBezTo>
                      <a:pt x="7494" y="27745"/>
                      <a:pt x="7645" y="27545"/>
                      <a:pt x="7770" y="27319"/>
                    </a:cubicBezTo>
                    <a:cubicBezTo>
                      <a:pt x="7845" y="27169"/>
                      <a:pt x="7895" y="27044"/>
                      <a:pt x="7645" y="26943"/>
                    </a:cubicBezTo>
                    <a:cubicBezTo>
                      <a:pt x="7394" y="27044"/>
                      <a:pt x="7118" y="27169"/>
                      <a:pt x="6993" y="27470"/>
                    </a:cubicBezTo>
                    <a:cubicBezTo>
                      <a:pt x="6918" y="27720"/>
                      <a:pt x="6993" y="27946"/>
                      <a:pt x="7369" y="27946"/>
                    </a:cubicBezTo>
                    <a:close/>
                    <a:moveTo>
                      <a:pt x="7444" y="22332"/>
                    </a:moveTo>
                    <a:cubicBezTo>
                      <a:pt x="6993" y="22532"/>
                      <a:pt x="6717" y="22908"/>
                      <a:pt x="6542" y="23309"/>
                    </a:cubicBezTo>
                    <a:cubicBezTo>
                      <a:pt x="6442" y="23510"/>
                      <a:pt x="6492" y="23760"/>
                      <a:pt x="6843" y="23760"/>
                    </a:cubicBezTo>
                    <a:cubicBezTo>
                      <a:pt x="7394" y="22958"/>
                      <a:pt x="7394" y="22958"/>
                      <a:pt x="7444" y="22332"/>
                    </a:cubicBezTo>
                    <a:close/>
                    <a:moveTo>
                      <a:pt x="6868" y="19801"/>
                    </a:moveTo>
                    <a:cubicBezTo>
                      <a:pt x="6567" y="20101"/>
                      <a:pt x="6266" y="20302"/>
                      <a:pt x="6091" y="20577"/>
                    </a:cubicBezTo>
                    <a:cubicBezTo>
                      <a:pt x="5991" y="20753"/>
                      <a:pt x="6066" y="21029"/>
                      <a:pt x="6091" y="21254"/>
                    </a:cubicBezTo>
                    <a:cubicBezTo>
                      <a:pt x="6091" y="21279"/>
                      <a:pt x="6341" y="21354"/>
                      <a:pt x="6366" y="21329"/>
                    </a:cubicBezTo>
                    <a:cubicBezTo>
                      <a:pt x="6692" y="20928"/>
                      <a:pt x="7043" y="20502"/>
                      <a:pt x="6868" y="19801"/>
                    </a:cubicBezTo>
                    <a:close/>
                    <a:moveTo>
                      <a:pt x="6166" y="17720"/>
                    </a:moveTo>
                    <a:cubicBezTo>
                      <a:pt x="5690" y="17971"/>
                      <a:pt x="5464" y="18222"/>
                      <a:pt x="5339" y="18547"/>
                    </a:cubicBezTo>
                    <a:cubicBezTo>
                      <a:pt x="5264" y="18673"/>
                      <a:pt x="5289" y="18873"/>
                      <a:pt x="5314" y="18998"/>
                    </a:cubicBezTo>
                    <a:cubicBezTo>
                      <a:pt x="5339" y="19099"/>
                      <a:pt x="5464" y="19174"/>
                      <a:pt x="5564" y="19224"/>
                    </a:cubicBezTo>
                    <a:cubicBezTo>
                      <a:pt x="5615" y="19249"/>
                      <a:pt x="5740" y="19199"/>
                      <a:pt x="5765" y="19149"/>
                    </a:cubicBezTo>
                    <a:cubicBezTo>
                      <a:pt x="5991" y="18773"/>
                      <a:pt x="6241" y="18372"/>
                      <a:pt x="6166" y="17720"/>
                    </a:cubicBezTo>
                    <a:close/>
                    <a:moveTo>
                      <a:pt x="2958" y="9775"/>
                    </a:moveTo>
                    <a:cubicBezTo>
                      <a:pt x="2632" y="10527"/>
                      <a:pt x="2331" y="11154"/>
                      <a:pt x="2081" y="11805"/>
                    </a:cubicBezTo>
                    <a:cubicBezTo>
                      <a:pt x="2006" y="12056"/>
                      <a:pt x="2056" y="12282"/>
                      <a:pt x="2381" y="12307"/>
                    </a:cubicBezTo>
                    <a:cubicBezTo>
                      <a:pt x="3209" y="11329"/>
                      <a:pt x="3409" y="10628"/>
                      <a:pt x="2958" y="9775"/>
                    </a:cubicBezTo>
                    <a:close/>
                    <a:moveTo>
                      <a:pt x="25038" y="22482"/>
                    </a:moveTo>
                    <a:cubicBezTo>
                      <a:pt x="24712" y="22056"/>
                      <a:pt x="24387" y="22131"/>
                      <a:pt x="24086" y="22207"/>
                    </a:cubicBezTo>
                    <a:cubicBezTo>
                      <a:pt x="23635" y="22357"/>
                      <a:pt x="23259" y="22232"/>
                      <a:pt x="22858" y="22056"/>
                    </a:cubicBezTo>
                    <a:cubicBezTo>
                      <a:pt x="22331" y="21806"/>
                      <a:pt x="21805" y="21555"/>
                      <a:pt x="21354" y="21054"/>
                    </a:cubicBezTo>
                    <a:cubicBezTo>
                      <a:pt x="21555" y="20628"/>
                      <a:pt x="21279" y="20252"/>
                      <a:pt x="21128" y="19851"/>
                    </a:cubicBezTo>
                    <a:cubicBezTo>
                      <a:pt x="20953" y="19425"/>
                      <a:pt x="20828" y="18973"/>
                      <a:pt x="20753" y="18522"/>
                    </a:cubicBezTo>
                    <a:cubicBezTo>
                      <a:pt x="20677" y="18121"/>
                      <a:pt x="20527" y="17695"/>
                      <a:pt x="20853" y="17194"/>
                    </a:cubicBezTo>
                    <a:cubicBezTo>
                      <a:pt x="21028" y="17394"/>
                      <a:pt x="21154" y="17520"/>
                      <a:pt x="21254" y="17670"/>
                    </a:cubicBezTo>
                    <a:cubicBezTo>
                      <a:pt x="21555" y="18171"/>
                      <a:pt x="21855" y="18673"/>
                      <a:pt x="22081" y="19224"/>
                    </a:cubicBezTo>
                    <a:cubicBezTo>
                      <a:pt x="22407" y="19926"/>
                      <a:pt x="23058" y="20327"/>
                      <a:pt x="23635" y="20778"/>
                    </a:cubicBezTo>
                    <a:cubicBezTo>
                      <a:pt x="23885" y="20978"/>
                      <a:pt x="24286" y="21029"/>
                      <a:pt x="24612" y="21079"/>
                    </a:cubicBezTo>
                    <a:cubicBezTo>
                      <a:pt x="25038" y="21129"/>
                      <a:pt x="25264" y="20778"/>
                      <a:pt x="25113" y="20377"/>
                    </a:cubicBezTo>
                    <a:cubicBezTo>
                      <a:pt x="25038" y="20227"/>
                      <a:pt x="24963" y="20101"/>
                      <a:pt x="24888" y="19951"/>
                    </a:cubicBezTo>
                    <a:cubicBezTo>
                      <a:pt x="24537" y="19349"/>
                      <a:pt x="24236" y="18723"/>
                      <a:pt x="23710" y="18222"/>
                    </a:cubicBezTo>
                    <a:cubicBezTo>
                      <a:pt x="23359" y="17846"/>
                      <a:pt x="23359" y="17795"/>
                      <a:pt x="23234" y="17119"/>
                    </a:cubicBezTo>
                    <a:cubicBezTo>
                      <a:pt x="23735" y="17545"/>
                      <a:pt x="24186" y="17971"/>
                      <a:pt x="24662" y="18347"/>
                    </a:cubicBezTo>
                    <a:cubicBezTo>
                      <a:pt x="24988" y="18623"/>
                      <a:pt x="25489" y="18522"/>
                      <a:pt x="25840" y="18196"/>
                    </a:cubicBezTo>
                    <a:cubicBezTo>
                      <a:pt x="26066" y="17996"/>
                      <a:pt x="26116" y="17720"/>
                      <a:pt x="25915" y="17319"/>
                    </a:cubicBezTo>
                    <a:cubicBezTo>
                      <a:pt x="25615" y="16743"/>
                      <a:pt x="25264" y="16166"/>
                      <a:pt x="24963" y="15590"/>
                    </a:cubicBezTo>
                    <a:cubicBezTo>
                      <a:pt x="24888" y="15415"/>
                      <a:pt x="24712" y="15264"/>
                      <a:pt x="24963" y="15064"/>
                    </a:cubicBezTo>
                    <a:cubicBezTo>
                      <a:pt x="25113" y="15139"/>
                      <a:pt x="25314" y="15214"/>
                      <a:pt x="25464" y="15314"/>
                    </a:cubicBezTo>
                    <a:cubicBezTo>
                      <a:pt x="25740" y="15465"/>
                      <a:pt x="25991" y="15640"/>
                      <a:pt x="26291" y="15765"/>
                    </a:cubicBezTo>
                    <a:cubicBezTo>
                      <a:pt x="26617" y="15916"/>
                      <a:pt x="26993" y="15790"/>
                      <a:pt x="27219" y="15490"/>
                    </a:cubicBezTo>
                    <a:cubicBezTo>
                      <a:pt x="27444" y="15239"/>
                      <a:pt x="27319" y="14963"/>
                      <a:pt x="27169" y="14738"/>
                    </a:cubicBezTo>
                    <a:cubicBezTo>
                      <a:pt x="27018" y="14487"/>
                      <a:pt x="26793" y="14237"/>
                      <a:pt x="26592" y="14011"/>
                    </a:cubicBezTo>
                    <a:cubicBezTo>
                      <a:pt x="25615" y="12908"/>
                      <a:pt x="24662" y="11780"/>
                      <a:pt x="23986" y="10427"/>
                    </a:cubicBezTo>
                    <a:cubicBezTo>
                      <a:pt x="23710" y="9876"/>
                      <a:pt x="23334" y="9349"/>
                      <a:pt x="23083" y="8798"/>
                    </a:cubicBezTo>
                    <a:cubicBezTo>
                      <a:pt x="22783" y="8096"/>
                      <a:pt x="22206" y="7595"/>
                      <a:pt x="21780" y="6993"/>
                    </a:cubicBezTo>
                    <a:cubicBezTo>
                      <a:pt x="21529" y="6643"/>
                      <a:pt x="21128" y="6617"/>
                      <a:pt x="20727" y="6793"/>
                    </a:cubicBezTo>
                    <a:cubicBezTo>
                      <a:pt x="19825" y="7169"/>
                      <a:pt x="19299" y="8247"/>
                      <a:pt x="19499" y="9199"/>
                    </a:cubicBezTo>
                    <a:cubicBezTo>
                      <a:pt x="19650" y="9926"/>
                      <a:pt x="19850" y="10653"/>
                      <a:pt x="19976" y="11379"/>
                    </a:cubicBezTo>
                    <a:cubicBezTo>
                      <a:pt x="20076" y="12031"/>
                      <a:pt x="19925" y="12181"/>
                      <a:pt x="19149" y="12257"/>
                    </a:cubicBezTo>
                    <a:cubicBezTo>
                      <a:pt x="18873" y="11881"/>
                      <a:pt x="18622" y="11480"/>
                      <a:pt x="18296" y="11129"/>
                    </a:cubicBezTo>
                    <a:cubicBezTo>
                      <a:pt x="17670" y="10452"/>
                      <a:pt x="17394" y="9625"/>
                      <a:pt x="17169" y="8773"/>
                    </a:cubicBezTo>
                    <a:cubicBezTo>
                      <a:pt x="17093" y="8447"/>
                      <a:pt x="17194" y="8071"/>
                      <a:pt x="17244" y="7720"/>
                    </a:cubicBezTo>
                    <a:cubicBezTo>
                      <a:pt x="17269" y="7294"/>
                      <a:pt x="17519" y="6943"/>
                      <a:pt x="17745" y="6567"/>
                    </a:cubicBezTo>
                    <a:cubicBezTo>
                      <a:pt x="18046" y="6091"/>
                      <a:pt x="18196" y="5565"/>
                      <a:pt x="17945" y="5039"/>
                    </a:cubicBezTo>
                    <a:cubicBezTo>
                      <a:pt x="17595" y="4888"/>
                      <a:pt x="17394" y="5089"/>
                      <a:pt x="17219" y="5264"/>
                    </a:cubicBezTo>
                    <a:cubicBezTo>
                      <a:pt x="16692" y="5815"/>
                      <a:pt x="16066" y="6041"/>
                      <a:pt x="15339" y="6191"/>
                    </a:cubicBezTo>
                    <a:cubicBezTo>
                      <a:pt x="14813" y="6267"/>
                      <a:pt x="14286" y="6442"/>
                      <a:pt x="13785" y="6592"/>
                    </a:cubicBezTo>
                    <a:cubicBezTo>
                      <a:pt x="13434" y="6693"/>
                      <a:pt x="13209" y="6943"/>
                      <a:pt x="13234" y="7294"/>
                    </a:cubicBezTo>
                    <a:cubicBezTo>
                      <a:pt x="13309" y="8272"/>
                      <a:pt x="13384" y="9249"/>
                      <a:pt x="13560" y="10201"/>
                    </a:cubicBezTo>
                    <a:cubicBezTo>
                      <a:pt x="13685" y="10978"/>
                      <a:pt x="13961" y="11705"/>
                      <a:pt x="14136" y="12457"/>
                    </a:cubicBezTo>
                    <a:cubicBezTo>
                      <a:pt x="14211" y="12883"/>
                      <a:pt x="14286" y="13309"/>
                      <a:pt x="14161" y="13710"/>
                    </a:cubicBezTo>
                    <a:cubicBezTo>
                      <a:pt x="13409" y="13936"/>
                      <a:pt x="13309" y="13936"/>
                      <a:pt x="13058" y="13460"/>
                    </a:cubicBezTo>
                    <a:cubicBezTo>
                      <a:pt x="12833" y="13059"/>
                      <a:pt x="12657" y="12607"/>
                      <a:pt x="12482" y="12181"/>
                    </a:cubicBezTo>
                    <a:cubicBezTo>
                      <a:pt x="12331" y="11856"/>
                      <a:pt x="12281" y="11505"/>
                      <a:pt x="12131" y="11179"/>
                    </a:cubicBezTo>
                    <a:cubicBezTo>
                      <a:pt x="11755" y="10377"/>
                      <a:pt x="10677" y="9826"/>
                      <a:pt x="9775" y="10001"/>
                    </a:cubicBezTo>
                    <a:cubicBezTo>
                      <a:pt x="9399" y="10076"/>
                      <a:pt x="9123" y="10302"/>
                      <a:pt x="9073" y="10678"/>
                    </a:cubicBezTo>
                    <a:cubicBezTo>
                      <a:pt x="8973" y="11254"/>
                      <a:pt x="8923" y="11856"/>
                      <a:pt x="8948" y="12432"/>
                    </a:cubicBezTo>
                    <a:cubicBezTo>
                      <a:pt x="8998" y="13359"/>
                      <a:pt x="9123" y="14287"/>
                      <a:pt x="9199" y="15239"/>
                    </a:cubicBezTo>
                    <a:cubicBezTo>
                      <a:pt x="9249" y="15690"/>
                      <a:pt x="9324" y="16166"/>
                      <a:pt x="9274" y="16643"/>
                    </a:cubicBezTo>
                    <a:cubicBezTo>
                      <a:pt x="9174" y="17595"/>
                      <a:pt x="9174" y="18572"/>
                      <a:pt x="8973" y="19525"/>
                    </a:cubicBezTo>
                    <a:cubicBezTo>
                      <a:pt x="8898" y="19851"/>
                      <a:pt x="8973" y="20227"/>
                      <a:pt x="9048" y="20552"/>
                    </a:cubicBezTo>
                    <a:cubicBezTo>
                      <a:pt x="9098" y="20703"/>
                      <a:pt x="9324" y="20828"/>
                      <a:pt x="9499" y="20878"/>
                    </a:cubicBezTo>
                    <a:cubicBezTo>
                      <a:pt x="9925" y="20953"/>
                      <a:pt x="10226" y="20703"/>
                      <a:pt x="10427" y="20327"/>
                    </a:cubicBezTo>
                    <a:cubicBezTo>
                      <a:pt x="10627" y="19951"/>
                      <a:pt x="10677" y="19500"/>
                      <a:pt x="11128" y="19149"/>
                    </a:cubicBezTo>
                    <a:cubicBezTo>
                      <a:pt x="11279" y="19801"/>
                      <a:pt x="11329" y="20377"/>
                      <a:pt x="11379" y="20928"/>
                    </a:cubicBezTo>
                    <a:cubicBezTo>
                      <a:pt x="11404" y="21254"/>
                      <a:pt x="11429" y="21555"/>
                      <a:pt x="11504" y="21856"/>
                    </a:cubicBezTo>
                    <a:cubicBezTo>
                      <a:pt x="11554" y="22106"/>
                      <a:pt x="11730" y="22257"/>
                      <a:pt x="12006" y="22282"/>
                    </a:cubicBezTo>
                    <a:cubicBezTo>
                      <a:pt x="12607" y="22357"/>
                      <a:pt x="12933" y="22156"/>
                      <a:pt x="13108" y="21530"/>
                    </a:cubicBezTo>
                    <a:cubicBezTo>
                      <a:pt x="13209" y="21279"/>
                      <a:pt x="13284" y="21004"/>
                      <a:pt x="13359" y="20753"/>
                    </a:cubicBezTo>
                    <a:cubicBezTo>
                      <a:pt x="13434" y="20502"/>
                      <a:pt x="13384" y="20202"/>
                      <a:pt x="13735" y="20026"/>
                    </a:cubicBezTo>
                    <a:cubicBezTo>
                      <a:pt x="13735" y="20527"/>
                      <a:pt x="13710" y="21004"/>
                      <a:pt x="13735" y="21455"/>
                    </a:cubicBezTo>
                    <a:cubicBezTo>
                      <a:pt x="13735" y="22156"/>
                      <a:pt x="13760" y="22883"/>
                      <a:pt x="13810" y="23560"/>
                    </a:cubicBezTo>
                    <a:cubicBezTo>
                      <a:pt x="13835" y="23811"/>
                      <a:pt x="13935" y="24036"/>
                      <a:pt x="14186" y="24111"/>
                    </a:cubicBezTo>
                    <a:cubicBezTo>
                      <a:pt x="14462" y="24161"/>
                      <a:pt x="14662" y="24036"/>
                      <a:pt x="14813" y="23861"/>
                    </a:cubicBezTo>
                    <a:cubicBezTo>
                      <a:pt x="15013" y="23585"/>
                      <a:pt x="15289" y="23309"/>
                      <a:pt x="15389" y="22983"/>
                    </a:cubicBezTo>
                    <a:cubicBezTo>
                      <a:pt x="15615" y="22232"/>
                      <a:pt x="15815" y="21480"/>
                      <a:pt x="15640" y="20678"/>
                    </a:cubicBezTo>
                    <a:cubicBezTo>
                      <a:pt x="15565" y="20202"/>
                      <a:pt x="15514" y="19675"/>
                      <a:pt x="15489" y="19174"/>
                    </a:cubicBezTo>
                    <a:cubicBezTo>
                      <a:pt x="15464" y="19049"/>
                      <a:pt x="15414" y="18848"/>
                      <a:pt x="15640" y="18798"/>
                    </a:cubicBezTo>
                    <a:cubicBezTo>
                      <a:pt x="16166" y="19199"/>
                      <a:pt x="16316" y="19425"/>
                      <a:pt x="16517" y="20076"/>
                    </a:cubicBezTo>
                    <a:cubicBezTo>
                      <a:pt x="16768" y="20828"/>
                      <a:pt x="16993" y="21605"/>
                      <a:pt x="17269" y="22507"/>
                    </a:cubicBezTo>
                    <a:cubicBezTo>
                      <a:pt x="17118" y="22833"/>
                      <a:pt x="16918" y="23234"/>
                      <a:pt x="16717" y="23660"/>
                    </a:cubicBezTo>
                    <a:cubicBezTo>
                      <a:pt x="16492" y="24136"/>
                      <a:pt x="16216" y="24537"/>
                      <a:pt x="15640" y="24663"/>
                    </a:cubicBezTo>
                    <a:cubicBezTo>
                      <a:pt x="15464" y="24713"/>
                      <a:pt x="15314" y="24863"/>
                      <a:pt x="15164" y="24989"/>
                    </a:cubicBezTo>
                    <a:cubicBezTo>
                      <a:pt x="15113" y="25064"/>
                      <a:pt x="15113" y="25214"/>
                      <a:pt x="15138" y="25314"/>
                    </a:cubicBezTo>
                    <a:cubicBezTo>
                      <a:pt x="15138" y="25364"/>
                      <a:pt x="15239" y="25440"/>
                      <a:pt x="15314" y="25440"/>
                    </a:cubicBezTo>
                    <a:cubicBezTo>
                      <a:pt x="15539" y="25440"/>
                      <a:pt x="15790" y="25390"/>
                      <a:pt x="15991" y="25440"/>
                    </a:cubicBezTo>
                    <a:cubicBezTo>
                      <a:pt x="16241" y="25490"/>
                      <a:pt x="16492" y="25640"/>
                      <a:pt x="16692" y="25740"/>
                    </a:cubicBezTo>
                    <a:cubicBezTo>
                      <a:pt x="17219" y="25590"/>
                      <a:pt x="17494" y="25264"/>
                      <a:pt x="17695" y="24813"/>
                    </a:cubicBezTo>
                    <a:cubicBezTo>
                      <a:pt x="17971" y="24212"/>
                      <a:pt x="18346" y="23685"/>
                      <a:pt x="18773" y="23234"/>
                    </a:cubicBezTo>
                    <a:cubicBezTo>
                      <a:pt x="18898" y="23309"/>
                      <a:pt x="18973" y="23359"/>
                      <a:pt x="18998" y="23410"/>
                    </a:cubicBezTo>
                    <a:cubicBezTo>
                      <a:pt x="19149" y="23785"/>
                      <a:pt x="19048" y="24086"/>
                      <a:pt x="18873" y="24412"/>
                    </a:cubicBezTo>
                    <a:cubicBezTo>
                      <a:pt x="18697" y="24713"/>
                      <a:pt x="18572" y="25039"/>
                      <a:pt x="18472" y="25364"/>
                    </a:cubicBezTo>
                    <a:cubicBezTo>
                      <a:pt x="18447" y="25490"/>
                      <a:pt x="18547" y="25690"/>
                      <a:pt x="18647" y="25740"/>
                    </a:cubicBezTo>
                    <a:cubicBezTo>
                      <a:pt x="18773" y="25816"/>
                      <a:pt x="18973" y="25816"/>
                      <a:pt x="19073" y="25740"/>
                    </a:cubicBezTo>
                    <a:cubicBezTo>
                      <a:pt x="19299" y="25565"/>
                      <a:pt x="19474" y="25364"/>
                      <a:pt x="19575" y="25239"/>
                    </a:cubicBezTo>
                    <a:cubicBezTo>
                      <a:pt x="20026" y="25239"/>
                      <a:pt x="20452" y="25364"/>
                      <a:pt x="20677" y="25214"/>
                    </a:cubicBezTo>
                    <a:cubicBezTo>
                      <a:pt x="21028" y="24938"/>
                      <a:pt x="21304" y="24838"/>
                      <a:pt x="21705" y="25014"/>
                    </a:cubicBezTo>
                    <a:cubicBezTo>
                      <a:pt x="21930" y="25089"/>
                      <a:pt x="22181" y="25064"/>
                      <a:pt x="22306" y="24788"/>
                    </a:cubicBezTo>
                    <a:cubicBezTo>
                      <a:pt x="22382" y="24537"/>
                      <a:pt x="22231" y="24337"/>
                      <a:pt x="22056" y="24186"/>
                    </a:cubicBezTo>
                    <a:cubicBezTo>
                      <a:pt x="21880" y="24036"/>
                      <a:pt x="21655" y="23936"/>
                      <a:pt x="21479" y="23785"/>
                    </a:cubicBezTo>
                    <a:cubicBezTo>
                      <a:pt x="21229" y="23610"/>
                      <a:pt x="20978" y="23410"/>
                      <a:pt x="20753" y="23209"/>
                    </a:cubicBezTo>
                    <a:cubicBezTo>
                      <a:pt x="20652" y="23109"/>
                      <a:pt x="20577" y="22933"/>
                      <a:pt x="20778" y="22783"/>
                    </a:cubicBezTo>
                    <a:cubicBezTo>
                      <a:pt x="21504" y="22858"/>
                      <a:pt x="22131" y="23209"/>
                      <a:pt x="22557" y="23811"/>
                    </a:cubicBezTo>
                    <a:cubicBezTo>
                      <a:pt x="23058" y="23760"/>
                      <a:pt x="23484" y="23735"/>
                      <a:pt x="23885" y="23710"/>
                    </a:cubicBezTo>
                    <a:cubicBezTo>
                      <a:pt x="24061" y="23435"/>
                      <a:pt x="24161" y="23184"/>
                      <a:pt x="24337" y="23009"/>
                    </a:cubicBezTo>
                    <a:cubicBezTo>
                      <a:pt x="24512" y="22808"/>
                      <a:pt x="24763" y="22683"/>
                      <a:pt x="25038" y="22482"/>
                    </a:cubicBezTo>
                    <a:close/>
                    <a:moveTo>
                      <a:pt x="4186" y="14888"/>
                    </a:moveTo>
                    <a:cubicBezTo>
                      <a:pt x="4236" y="15064"/>
                      <a:pt x="4286" y="15264"/>
                      <a:pt x="4336" y="15465"/>
                    </a:cubicBezTo>
                    <a:cubicBezTo>
                      <a:pt x="4437" y="15740"/>
                      <a:pt x="4361" y="15966"/>
                      <a:pt x="4161" y="16217"/>
                    </a:cubicBezTo>
                    <a:cubicBezTo>
                      <a:pt x="3986" y="16442"/>
                      <a:pt x="3785" y="16718"/>
                      <a:pt x="3710" y="16993"/>
                    </a:cubicBezTo>
                    <a:cubicBezTo>
                      <a:pt x="3635" y="17194"/>
                      <a:pt x="3660" y="17495"/>
                      <a:pt x="4086" y="17420"/>
                    </a:cubicBezTo>
                    <a:cubicBezTo>
                      <a:pt x="4236" y="17069"/>
                      <a:pt x="4437" y="16693"/>
                      <a:pt x="4562" y="16292"/>
                    </a:cubicBezTo>
                    <a:cubicBezTo>
                      <a:pt x="4687" y="15991"/>
                      <a:pt x="4687" y="15665"/>
                      <a:pt x="4336" y="15490"/>
                    </a:cubicBezTo>
                    <a:cubicBezTo>
                      <a:pt x="4286" y="15289"/>
                      <a:pt x="4236" y="15089"/>
                      <a:pt x="4161" y="14913"/>
                    </a:cubicBezTo>
                    <a:cubicBezTo>
                      <a:pt x="4086" y="14738"/>
                      <a:pt x="4011" y="14537"/>
                      <a:pt x="3910" y="14387"/>
                    </a:cubicBezTo>
                    <a:cubicBezTo>
                      <a:pt x="3885" y="14337"/>
                      <a:pt x="3785" y="14312"/>
                      <a:pt x="3685" y="14262"/>
                    </a:cubicBezTo>
                    <a:cubicBezTo>
                      <a:pt x="3459" y="14462"/>
                      <a:pt x="3259" y="14638"/>
                      <a:pt x="3459" y="15014"/>
                    </a:cubicBezTo>
                    <a:cubicBezTo>
                      <a:pt x="3735" y="14963"/>
                      <a:pt x="3960" y="14913"/>
                      <a:pt x="4186" y="14888"/>
                    </a:cubicBezTo>
                    <a:close/>
                    <a:moveTo>
                      <a:pt x="3209" y="13084"/>
                    </a:moveTo>
                    <a:cubicBezTo>
                      <a:pt x="2883" y="13159"/>
                      <a:pt x="2732" y="13435"/>
                      <a:pt x="2607" y="13710"/>
                    </a:cubicBezTo>
                    <a:cubicBezTo>
                      <a:pt x="2532" y="13886"/>
                      <a:pt x="2582" y="14086"/>
                      <a:pt x="2933" y="14111"/>
                    </a:cubicBezTo>
                    <a:cubicBezTo>
                      <a:pt x="3033" y="13760"/>
                      <a:pt x="3108" y="13409"/>
                      <a:pt x="3209" y="13059"/>
                    </a:cubicBezTo>
                    <a:cubicBezTo>
                      <a:pt x="3259" y="13034"/>
                      <a:pt x="3334" y="13008"/>
                      <a:pt x="3384" y="12958"/>
                    </a:cubicBezTo>
                    <a:cubicBezTo>
                      <a:pt x="3409" y="12933"/>
                      <a:pt x="3359" y="12858"/>
                      <a:pt x="3334" y="12808"/>
                    </a:cubicBezTo>
                    <a:cubicBezTo>
                      <a:pt x="3309" y="12833"/>
                      <a:pt x="3259" y="12833"/>
                      <a:pt x="3259" y="12858"/>
                    </a:cubicBezTo>
                    <a:cubicBezTo>
                      <a:pt x="3234" y="12933"/>
                      <a:pt x="3234" y="13008"/>
                      <a:pt x="3209" y="13084"/>
                    </a:cubicBezTo>
                    <a:close/>
                    <a:moveTo>
                      <a:pt x="30377" y="27344"/>
                    </a:moveTo>
                    <a:cubicBezTo>
                      <a:pt x="28647" y="27545"/>
                      <a:pt x="27068" y="27745"/>
                      <a:pt x="25464" y="27871"/>
                    </a:cubicBezTo>
                    <a:cubicBezTo>
                      <a:pt x="23785" y="27996"/>
                      <a:pt x="22131" y="28171"/>
                      <a:pt x="20477" y="28497"/>
                    </a:cubicBezTo>
                    <a:cubicBezTo>
                      <a:pt x="18321" y="28898"/>
                      <a:pt x="16166" y="29274"/>
                      <a:pt x="14011" y="29675"/>
                    </a:cubicBezTo>
                    <a:cubicBezTo>
                      <a:pt x="13785" y="29725"/>
                      <a:pt x="13534" y="29725"/>
                      <a:pt x="13309" y="29801"/>
                    </a:cubicBezTo>
                    <a:cubicBezTo>
                      <a:pt x="11454" y="30527"/>
                      <a:pt x="9499" y="31004"/>
                      <a:pt x="7745" y="31956"/>
                    </a:cubicBezTo>
                    <a:cubicBezTo>
                      <a:pt x="7394" y="32156"/>
                      <a:pt x="7043" y="32307"/>
                      <a:pt x="6692" y="32457"/>
                    </a:cubicBezTo>
                    <a:cubicBezTo>
                      <a:pt x="6542" y="32507"/>
                      <a:pt x="6392" y="32482"/>
                      <a:pt x="6266" y="32482"/>
                    </a:cubicBezTo>
                    <a:cubicBezTo>
                      <a:pt x="6291" y="31079"/>
                      <a:pt x="6366" y="29700"/>
                      <a:pt x="6291" y="28347"/>
                    </a:cubicBezTo>
                    <a:cubicBezTo>
                      <a:pt x="6216" y="27119"/>
                      <a:pt x="6091" y="25891"/>
                      <a:pt x="5665" y="24688"/>
                    </a:cubicBezTo>
                    <a:cubicBezTo>
                      <a:pt x="5214" y="23359"/>
                      <a:pt x="4838" y="22006"/>
                      <a:pt x="4211" y="20728"/>
                    </a:cubicBezTo>
                    <a:cubicBezTo>
                      <a:pt x="4061" y="20427"/>
                      <a:pt x="3910" y="20101"/>
                      <a:pt x="3735" y="19801"/>
                    </a:cubicBezTo>
                    <a:cubicBezTo>
                      <a:pt x="3459" y="19274"/>
                      <a:pt x="3158" y="18773"/>
                      <a:pt x="2883" y="18272"/>
                    </a:cubicBezTo>
                    <a:cubicBezTo>
                      <a:pt x="2432" y="17445"/>
                      <a:pt x="2081" y="16592"/>
                      <a:pt x="1554" y="15790"/>
                    </a:cubicBezTo>
                    <a:cubicBezTo>
                      <a:pt x="1028" y="14988"/>
                      <a:pt x="677" y="14061"/>
                      <a:pt x="301" y="13159"/>
                    </a:cubicBezTo>
                    <a:cubicBezTo>
                      <a:pt x="1" y="12507"/>
                      <a:pt x="26" y="11906"/>
                      <a:pt x="627" y="11354"/>
                    </a:cubicBezTo>
                    <a:cubicBezTo>
                      <a:pt x="1329" y="10678"/>
                      <a:pt x="1930" y="9901"/>
                      <a:pt x="2607" y="9199"/>
                    </a:cubicBezTo>
                    <a:cubicBezTo>
                      <a:pt x="2833" y="8948"/>
                      <a:pt x="3133" y="8748"/>
                      <a:pt x="3434" y="8572"/>
                    </a:cubicBezTo>
                    <a:cubicBezTo>
                      <a:pt x="5189" y="7470"/>
                      <a:pt x="6943" y="6317"/>
                      <a:pt x="8747" y="5339"/>
                    </a:cubicBezTo>
                    <a:cubicBezTo>
                      <a:pt x="10402" y="4462"/>
                      <a:pt x="12106" y="3610"/>
                      <a:pt x="13885" y="3033"/>
                    </a:cubicBezTo>
                    <a:cubicBezTo>
                      <a:pt x="17219" y="1956"/>
                      <a:pt x="20527" y="753"/>
                      <a:pt x="23986" y="26"/>
                    </a:cubicBezTo>
                    <a:cubicBezTo>
                      <a:pt x="24111" y="1"/>
                      <a:pt x="24211" y="1"/>
                      <a:pt x="24337" y="1"/>
                    </a:cubicBezTo>
                    <a:cubicBezTo>
                      <a:pt x="24838" y="778"/>
                      <a:pt x="25289" y="2131"/>
                      <a:pt x="25464" y="2908"/>
                    </a:cubicBezTo>
                    <a:cubicBezTo>
                      <a:pt x="25690" y="3836"/>
                      <a:pt x="25966" y="4788"/>
                      <a:pt x="26342" y="5690"/>
                    </a:cubicBezTo>
                    <a:cubicBezTo>
                      <a:pt x="26893" y="7018"/>
                      <a:pt x="27319" y="8422"/>
                      <a:pt x="27695" y="9800"/>
                    </a:cubicBezTo>
                    <a:cubicBezTo>
                      <a:pt x="27971" y="10853"/>
                      <a:pt x="28071" y="11956"/>
                      <a:pt x="28271" y="13034"/>
                    </a:cubicBezTo>
                    <a:cubicBezTo>
                      <a:pt x="28497" y="14412"/>
                      <a:pt x="28697" y="15790"/>
                      <a:pt x="29098" y="17144"/>
                    </a:cubicBezTo>
                    <a:cubicBezTo>
                      <a:pt x="29274" y="17695"/>
                      <a:pt x="29324" y="18297"/>
                      <a:pt x="29424" y="18873"/>
                    </a:cubicBezTo>
                    <a:cubicBezTo>
                      <a:pt x="29575" y="19826"/>
                      <a:pt x="29750" y="20778"/>
                      <a:pt x="29875" y="21755"/>
                    </a:cubicBezTo>
                    <a:cubicBezTo>
                      <a:pt x="29976" y="22783"/>
                      <a:pt x="30051" y="23836"/>
                      <a:pt x="30126" y="24888"/>
                    </a:cubicBezTo>
                    <a:cubicBezTo>
                      <a:pt x="30176" y="25239"/>
                      <a:pt x="30226" y="25590"/>
                      <a:pt x="30251" y="25941"/>
                    </a:cubicBezTo>
                    <a:cubicBezTo>
                      <a:pt x="30301" y="26342"/>
                      <a:pt x="30327" y="26768"/>
                      <a:pt x="30377" y="27344"/>
                    </a:cubicBezTo>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0" name="Google Shape;970;p50">
                <a:extLst>
                  <a:ext uri="{FF2B5EF4-FFF2-40B4-BE49-F238E27FC236}">
                    <a16:creationId xmlns:a16="http://schemas.microsoft.com/office/drawing/2014/main" id="{AB85EBF0-6904-B196-2E6E-EAAD2F6D6B2B}"/>
                  </a:ext>
                </a:extLst>
              </p:cNvPr>
              <p:cNvSpPr/>
              <p:nvPr/>
            </p:nvSpPr>
            <p:spPr>
              <a:xfrm flipH="1">
                <a:off x="7606767" y="2699150"/>
                <a:ext cx="1324223" cy="983958"/>
              </a:xfrm>
              <a:custGeom>
                <a:avLst/>
                <a:gdLst/>
                <a:ahLst/>
                <a:cxnLst/>
                <a:rect l="l" t="t" r="r" b="b"/>
                <a:pathLst>
                  <a:path w="27896" h="20728" extrusionOk="0">
                    <a:moveTo>
                      <a:pt x="3133" y="17094"/>
                    </a:moveTo>
                    <a:cubicBezTo>
                      <a:pt x="3008" y="17294"/>
                      <a:pt x="2882" y="17394"/>
                      <a:pt x="2857" y="17520"/>
                    </a:cubicBezTo>
                    <a:cubicBezTo>
                      <a:pt x="2857" y="17570"/>
                      <a:pt x="2983" y="17670"/>
                      <a:pt x="3033" y="17770"/>
                    </a:cubicBezTo>
                    <a:cubicBezTo>
                      <a:pt x="3108" y="17695"/>
                      <a:pt x="3233" y="17620"/>
                      <a:pt x="3233" y="17545"/>
                    </a:cubicBezTo>
                    <a:cubicBezTo>
                      <a:pt x="3258" y="17445"/>
                      <a:pt x="3183" y="17319"/>
                      <a:pt x="3133" y="17094"/>
                    </a:cubicBezTo>
                    <a:close/>
                    <a:moveTo>
                      <a:pt x="2456" y="12883"/>
                    </a:moveTo>
                    <a:cubicBezTo>
                      <a:pt x="2030" y="13309"/>
                      <a:pt x="1830" y="13635"/>
                      <a:pt x="1880" y="14036"/>
                    </a:cubicBezTo>
                    <a:cubicBezTo>
                      <a:pt x="1880" y="14161"/>
                      <a:pt x="2030" y="14236"/>
                      <a:pt x="2206" y="14412"/>
                    </a:cubicBezTo>
                    <a:cubicBezTo>
                      <a:pt x="2381" y="13936"/>
                      <a:pt x="2582" y="13560"/>
                      <a:pt x="2456" y="12883"/>
                    </a:cubicBezTo>
                    <a:close/>
                    <a:moveTo>
                      <a:pt x="2657" y="16367"/>
                    </a:moveTo>
                    <a:cubicBezTo>
                      <a:pt x="2832" y="15866"/>
                      <a:pt x="2933" y="15565"/>
                      <a:pt x="3008" y="15289"/>
                    </a:cubicBezTo>
                    <a:cubicBezTo>
                      <a:pt x="3033" y="15164"/>
                      <a:pt x="3033" y="14963"/>
                      <a:pt x="2657" y="14963"/>
                    </a:cubicBezTo>
                    <a:cubicBezTo>
                      <a:pt x="2632" y="15339"/>
                      <a:pt x="2206" y="15640"/>
                      <a:pt x="2657" y="16367"/>
                    </a:cubicBezTo>
                    <a:close/>
                    <a:moveTo>
                      <a:pt x="1780" y="12758"/>
                    </a:moveTo>
                    <a:cubicBezTo>
                      <a:pt x="1955" y="12407"/>
                      <a:pt x="2181" y="12056"/>
                      <a:pt x="2331" y="11655"/>
                    </a:cubicBezTo>
                    <a:cubicBezTo>
                      <a:pt x="2406" y="11480"/>
                      <a:pt x="2406" y="11204"/>
                      <a:pt x="2030" y="11179"/>
                    </a:cubicBezTo>
                    <a:cubicBezTo>
                      <a:pt x="1830" y="11480"/>
                      <a:pt x="1604" y="11780"/>
                      <a:pt x="1429" y="12106"/>
                    </a:cubicBezTo>
                    <a:cubicBezTo>
                      <a:pt x="1278" y="12357"/>
                      <a:pt x="1379" y="12557"/>
                      <a:pt x="1780" y="12758"/>
                    </a:cubicBezTo>
                    <a:close/>
                    <a:moveTo>
                      <a:pt x="1253" y="9675"/>
                    </a:moveTo>
                    <a:cubicBezTo>
                      <a:pt x="1930" y="9274"/>
                      <a:pt x="2106" y="8597"/>
                      <a:pt x="2356" y="8021"/>
                    </a:cubicBezTo>
                    <a:cubicBezTo>
                      <a:pt x="2406" y="7921"/>
                      <a:pt x="2281" y="7720"/>
                      <a:pt x="2206" y="7620"/>
                    </a:cubicBezTo>
                    <a:cubicBezTo>
                      <a:pt x="2156" y="7570"/>
                      <a:pt x="1955" y="7620"/>
                      <a:pt x="1880" y="7670"/>
                    </a:cubicBezTo>
                    <a:cubicBezTo>
                      <a:pt x="1379" y="8146"/>
                      <a:pt x="1028" y="8698"/>
                      <a:pt x="1053" y="9399"/>
                    </a:cubicBezTo>
                    <a:cubicBezTo>
                      <a:pt x="1053" y="9475"/>
                      <a:pt x="1128" y="9525"/>
                      <a:pt x="1253" y="9675"/>
                    </a:cubicBezTo>
                    <a:close/>
                    <a:moveTo>
                      <a:pt x="27895" y="16467"/>
                    </a:moveTo>
                    <a:cubicBezTo>
                      <a:pt x="26667" y="17244"/>
                      <a:pt x="25364" y="17194"/>
                      <a:pt x="24161" y="17495"/>
                    </a:cubicBezTo>
                    <a:cubicBezTo>
                      <a:pt x="23985" y="17520"/>
                      <a:pt x="23785" y="17394"/>
                      <a:pt x="23609" y="17394"/>
                    </a:cubicBezTo>
                    <a:cubicBezTo>
                      <a:pt x="23284" y="17369"/>
                      <a:pt x="22983" y="17369"/>
                      <a:pt x="22682" y="17394"/>
                    </a:cubicBezTo>
                    <a:cubicBezTo>
                      <a:pt x="22131" y="17445"/>
                      <a:pt x="21579" y="17545"/>
                      <a:pt x="21053" y="17545"/>
                    </a:cubicBezTo>
                    <a:cubicBezTo>
                      <a:pt x="18547" y="17570"/>
                      <a:pt x="16040" y="17545"/>
                      <a:pt x="13534" y="17570"/>
                    </a:cubicBezTo>
                    <a:cubicBezTo>
                      <a:pt x="13008" y="17570"/>
                      <a:pt x="12456" y="17670"/>
                      <a:pt x="11905" y="17720"/>
                    </a:cubicBezTo>
                    <a:cubicBezTo>
                      <a:pt x="11679" y="17745"/>
                      <a:pt x="11454" y="17795"/>
                      <a:pt x="11228" y="17795"/>
                    </a:cubicBezTo>
                    <a:cubicBezTo>
                      <a:pt x="9023" y="17745"/>
                      <a:pt x="6993" y="18447"/>
                      <a:pt x="5038" y="19349"/>
                    </a:cubicBezTo>
                    <a:cubicBezTo>
                      <a:pt x="4787" y="19475"/>
                      <a:pt x="4562" y="19650"/>
                      <a:pt x="4361" y="19800"/>
                    </a:cubicBezTo>
                    <a:cubicBezTo>
                      <a:pt x="3960" y="20101"/>
                      <a:pt x="3559" y="20427"/>
                      <a:pt x="3158" y="20728"/>
                    </a:cubicBezTo>
                    <a:cubicBezTo>
                      <a:pt x="2507" y="20427"/>
                      <a:pt x="2231" y="19926"/>
                      <a:pt x="2080" y="19274"/>
                    </a:cubicBezTo>
                    <a:cubicBezTo>
                      <a:pt x="1529" y="17144"/>
                      <a:pt x="953" y="15038"/>
                      <a:pt x="351" y="12933"/>
                    </a:cubicBezTo>
                    <a:cubicBezTo>
                      <a:pt x="0" y="11655"/>
                      <a:pt x="151" y="10377"/>
                      <a:pt x="151" y="9099"/>
                    </a:cubicBezTo>
                    <a:cubicBezTo>
                      <a:pt x="176" y="8973"/>
                      <a:pt x="176" y="8848"/>
                      <a:pt x="251" y="8748"/>
                    </a:cubicBezTo>
                    <a:cubicBezTo>
                      <a:pt x="652" y="8046"/>
                      <a:pt x="978" y="7269"/>
                      <a:pt x="1454" y="6642"/>
                    </a:cubicBezTo>
                    <a:cubicBezTo>
                      <a:pt x="2030" y="5866"/>
                      <a:pt x="2707" y="5139"/>
                      <a:pt x="3484" y="4562"/>
                    </a:cubicBezTo>
                    <a:cubicBezTo>
                      <a:pt x="3885" y="4261"/>
                      <a:pt x="4236" y="3886"/>
                      <a:pt x="4587" y="3535"/>
                    </a:cubicBezTo>
                    <a:cubicBezTo>
                      <a:pt x="5163" y="2958"/>
                      <a:pt x="5840" y="2457"/>
                      <a:pt x="6642" y="2206"/>
                    </a:cubicBezTo>
                    <a:cubicBezTo>
                      <a:pt x="7018" y="2081"/>
                      <a:pt x="7369" y="1956"/>
                      <a:pt x="7745" y="1805"/>
                    </a:cubicBezTo>
                    <a:cubicBezTo>
                      <a:pt x="8822" y="1329"/>
                      <a:pt x="9900" y="978"/>
                      <a:pt x="11128" y="978"/>
                    </a:cubicBezTo>
                    <a:cubicBezTo>
                      <a:pt x="11930" y="978"/>
                      <a:pt x="12732" y="803"/>
                      <a:pt x="13559" y="778"/>
                    </a:cubicBezTo>
                    <a:cubicBezTo>
                      <a:pt x="14512" y="753"/>
                      <a:pt x="15414" y="953"/>
                      <a:pt x="16341" y="1079"/>
                    </a:cubicBezTo>
                    <a:cubicBezTo>
                      <a:pt x="17294" y="1204"/>
                      <a:pt x="18221" y="1179"/>
                      <a:pt x="19123" y="928"/>
                    </a:cubicBezTo>
                    <a:cubicBezTo>
                      <a:pt x="19349" y="878"/>
                      <a:pt x="19599" y="753"/>
                      <a:pt x="19800" y="778"/>
                    </a:cubicBezTo>
                    <a:cubicBezTo>
                      <a:pt x="20903" y="878"/>
                      <a:pt x="21880" y="552"/>
                      <a:pt x="22883" y="176"/>
                    </a:cubicBezTo>
                    <a:cubicBezTo>
                      <a:pt x="23384" y="1"/>
                      <a:pt x="23634" y="126"/>
                      <a:pt x="23810" y="577"/>
                    </a:cubicBezTo>
                    <a:cubicBezTo>
                      <a:pt x="24311" y="2006"/>
                      <a:pt x="24837" y="3459"/>
                      <a:pt x="25339" y="4888"/>
                    </a:cubicBezTo>
                    <a:cubicBezTo>
                      <a:pt x="25439" y="5189"/>
                      <a:pt x="25539" y="5490"/>
                      <a:pt x="25564" y="5790"/>
                    </a:cubicBezTo>
                    <a:cubicBezTo>
                      <a:pt x="25614" y="7119"/>
                      <a:pt x="25890" y="8422"/>
                      <a:pt x="25790" y="9750"/>
                    </a:cubicBezTo>
                    <a:cubicBezTo>
                      <a:pt x="25740" y="10377"/>
                      <a:pt x="25790" y="11003"/>
                      <a:pt x="25715" y="11630"/>
                    </a:cubicBezTo>
                    <a:cubicBezTo>
                      <a:pt x="25539" y="12683"/>
                      <a:pt x="25865" y="13535"/>
                      <a:pt x="26542" y="14312"/>
                    </a:cubicBezTo>
                    <a:cubicBezTo>
                      <a:pt x="26968" y="14813"/>
                      <a:pt x="27369" y="15364"/>
                      <a:pt x="27745" y="15891"/>
                    </a:cubicBezTo>
                    <a:cubicBezTo>
                      <a:pt x="27845" y="16041"/>
                      <a:pt x="27845" y="16267"/>
                      <a:pt x="27895" y="16467"/>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1" name="Google Shape;971;p50">
                <a:extLst>
                  <a:ext uri="{FF2B5EF4-FFF2-40B4-BE49-F238E27FC236}">
                    <a16:creationId xmlns:a16="http://schemas.microsoft.com/office/drawing/2014/main" id="{6B369F11-9BB7-5AC5-796D-F46714AAB69D}"/>
                  </a:ext>
                </a:extLst>
              </p:cNvPr>
              <p:cNvSpPr/>
              <p:nvPr/>
            </p:nvSpPr>
            <p:spPr>
              <a:xfrm flipH="1">
                <a:off x="6158841" y="1696181"/>
                <a:ext cx="604436" cy="1327783"/>
              </a:xfrm>
              <a:custGeom>
                <a:avLst/>
                <a:gdLst/>
                <a:ahLst/>
                <a:cxnLst/>
                <a:rect l="l" t="t" r="r" b="b"/>
                <a:pathLst>
                  <a:path w="12733" h="27971" extrusionOk="0">
                    <a:moveTo>
                      <a:pt x="7996" y="4663"/>
                    </a:moveTo>
                    <a:cubicBezTo>
                      <a:pt x="7971" y="4713"/>
                      <a:pt x="7920" y="4763"/>
                      <a:pt x="7895" y="4813"/>
                    </a:cubicBezTo>
                    <a:cubicBezTo>
                      <a:pt x="7895" y="4813"/>
                      <a:pt x="7946" y="4838"/>
                      <a:pt x="7946" y="4863"/>
                    </a:cubicBezTo>
                    <a:cubicBezTo>
                      <a:pt x="7996" y="4813"/>
                      <a:pt x="8021" y="4763"/>
                      <a:pt x="8046" y="4713"/>
                    </a:cubicBezTo>
                    <a:cubicBezTo>
                      <a:pt x="8046" y="4713"/>
                      <a:pt x="8021" y="4688"/>
                      <a:pt x="7996" y="4663"/>
                    </a:cubicBezTo>
                    <a:close/>
                    <a:moveTo>
                      <a:pt x="8422" y="6793"/>
                    </a:moveTo>
                    <a:cubicBezTo>
                      <a:pt x="8372" y="6793"/>
                      <a:pt x="8321" y="6793"/>
                      <a:pt x="8296" y="6818"/>
                    </a:cubicBezTo>
                    <a:cubicBezTo>
                      <a:pt x="8121" y="6943"/>
                      <a:pt x="8096" y="7119"/>
                      <a:pt x="8171" y="7294"/>
                    </a:cubicBezTo>
                    <a:cubicBezTo>
                      <a:pt x="8196" y="7344"/>
                      <a:pt x="8296" y="7369"/>
                      <a:pt x="8347" y="7419"/>
                    </a:cubicBezTo>
                    <a:cubicBezTo>
                      <a:pt x="8422" y="7294"/>
                      <a:pt x="8497" y="7194"/>
                      <a:pt x="8522" y="7069"/>
                    </a:cubicBezTo>
                    <a:cubicBezTo>
                      <a:pt x="8547" y="6993"/>
                      <a:pt x="8447" y="6868"/>
                      <a:pt x="8422" y="6793"/>
                    </a:cubicBezTo>
                    <a:close/>
                    <a:moveTo>
                      <a:pt x="7770" y="2708"/>
                    </a:moveTo>
                    <a:cubicBezTo>
                      <a:pt x="7394" y="2758"/>
                      <a:pt x="7269" y="3033"/>
                      <a:pt x="7093" y="3284"/>
                    </a:cubicBezTo>
                    <a:cubicBezTo>
                      <a:pt x="7068" y="3334"/>
                      <a:pt x="7118" y="3485"/>
                      <a:pt x="7169" y="3560"/>
                    </a:cubicBezTo>
                    <a:cubicBezTo>
                      <a:pt x="7194" y="3610"/>
                      <a:pt x="7319" y="3610"/>
                      <a:pt x="7369" y="3560"/>
                    </a:cubicBezTo>
                    <a:cubicBezTo>
                      <a:pt x="7645" y="3359"/>
                      <a:pt x="7870" y="3109"/>
                      <a:pt x="7770" y="2708"/>
                    </a:cubicBezTo>
                    <a:close/>
                    <a:moveTo>
                      <a:pt x="11154" y="25289"/>
                    </a:moveTo>
                    <a:cubicBezTo>
                      <a:pt x="11530" y="24663"/>
                      <a:pt x="11530" y="24663"/>
                      <a:pt x="11429" y="24186"/>
                    </a:cubicBezTo>
                    <a:cubicBezTo>
                      <a:pt x="11103" y="24437"/>
                      <a:pt x="10903" y="24688"/>
                      <a:pt x="11154" y="25289"/>
                    </a:cubicBezTo>
                    <a:close/>
                    <a:moveTo>
                      <a:pt x="7670" y="1455"/>
                    </a:moveTo>
                    <a:cubicBezTo>
                      <a:pt x="7570" y="1455"/>
                      <a:pt x="7469" y="1429"/>
                      <a:pt x="7419" y="1455"/>
                    </a:cubicBezTo>
                    <a:cubicBezTo>
                      <a:pt x="7269" y="1555"/>
                      <a:pt x="7118" y="1680"/>
                      <a:pt x="6993" y="1805"/>
                    </a:cubicBezTo>
                    <a:cubicBezTo>
                      <a:pt x="6743" y="2056"/>
                      <a:pt x="6717" y="2307"/>
                      <a:pt x="6893" y="2382"/>
                    </a:cubicBezTo>
                    <a:cubicBezTo>
                      <a:pt x="7093" y="2482"/>
                      <a:pt x="7269" y="2407"/>
                      <a:pt x="7394" y="2257"/>
                    </a:cubicBezTo>
                    <a:cubicBezTo>
                      <a:pt x="7545" y="2081"/>
                      <a:pt x="7695" y="1906"/>
                      <a:pt x="7795" y="1705"/>
                    </a:cubicBezTo>
                    <a:cubicBezTo>
                      <a:pt x="7820" y="1655"/>
                      <a:pt x="7720" y="1530"/>
                      <a:pt x="7670" y="1455"/>
                    </a:cubicBezTo>
                    <a:close/>
                    <a:moveTo>
                      <a:pt x="10652" y="20978"/>
                    </a:moveTo>
                    <a:cubicBezTo>
                      <a:pt x="10602" y="20928"/>
                      <a:pt x="10577" y="20828"/>
                      <a:pt x="10527" y="20803"/>
                    </a:cubicBezTo>
                    <a:cubicBezTo>
                      <a:pt x="10251" y="20678"/>
                      <a:pt x="10076" y="20828"/>
                      <a:pt x="9900" y="20978"/>
                    </a:cubicBezTo>
                    <a:cubicBezTo>
                      <a:pt x="9750" y="21129"/>
                      <a:pt x="9625" y="21304"/>
                      <a:pt x="9750" y="21505"/>
                    </a:cubicBezTo>
                    <a:cubicBezTo>
                      <a:pt x="9800" y="21580"/>
                      <a:pt x="9926" y="21680"/>
                      <a:pt x="10001" y="21680"/>
                    </a:cubicBezTo>
                    <a:cubicBezTo>
                      <a:pt x="10377" y="21680"/>
                      <a:pt x="10652" y="21354"/>
                      <a:pt x="10652" y="20978"/>
                    </a:cubicBezTo>
                    <a:close/>
                    <a:moveTo>
                      <a:pt x="26" y="602"/>
                    </a:moveTo>
                    <a:cubicBezTo>
                      <a:pt x="301" y="527"/>
                      <a:pt x="602" y="402"/>
                      <a:pt x="903" y="352"/>
                    </a:cubicBezTo>
                    <a:cubicBezTo>
                      <a:pt x="2682" y="76"/>
                      <a:pt x="4462" y="1"/>
                      <a:pt x="6266" y="126"/>
                    </a:cubicBezTo>
                    <a:cubicBezTo>
                      <a:pt x="6943" y="176"/>
                      <a:pt x="7620" y="402"/>
                      <a:pt x="8296" y="602"/>
                    </a:cubicBezTo>
                    <a:cubicBezTo>
                      <a:pt x="8722" y="728"/>
                      <a:pt x="8973" y="1154"/>
                      <a:pt x="9098" y="1555"/>
                    </a:cubicBezTo>
                    <a:cubicBezTo>
                      <a:pt x="9299" y="2257"/>
                      <a:pt x="9449" y="2983"/>
                      <a:pt x="9550" y="3710"/>
                    </a:cubicBezTo>
                    <a:cubicBezTo>
                      <a:pt x="9700" y="4612"/>
                      <a:pt x="9775" y="5490"/>
                      <a:pt x="9850" y="6392"/>
                    </a:cubicBezTo>
                    <a:cubicBezTo>
                      <a:pt x="9951" y="7595"/>
                      <a:pt x="10076" y="8798"/>
                      <a:pt x="10126" y="10026"/>
                    </a:cubicBezTo>
                    <a:cubicBezTo>
                      <a:pt x="10176" y="11104"/>
                      <a:pt x="10377" y="12181"/>
                      <a:pt x="10627" y="13259"/>
                    </a:cubicBezTo>
                    <a:cubicBezTo>
                      <a:pt x="10803" y="13961"/>
                      <a:pt x="10953" y="14713"/>
                      <a:pt x="11003" y="15440"/>
                    </a:cubicBezTo>
                    <a:cubicBezTo>
                      <a:pt x="11179" y="19149"/>
                      <a:pt x="11880" y="22808"/>
                      <a:pt x="12632" y="26442"/>
                    </a:cubicBezTo>
                    <a:cubicBezTo>
                      <a:pt x="12682" y="26693"/>
                      <a:pt x="12707" y="26968"/>
                      <a:pt x="12733" y="27319"/>
                    </a:cubicBezTo>
                    <a:cubicBezTo>
                      <a:pt x="12457" y="27369"/>
                      <a:pt x="12206" y="27445"/>
                      <a:pt x="11956" y="27445"/>
                    </a:cubicBezTo>
                    <a:cubicBezTo>
                      <a:pt x="11479" y="27495"/>
                      <a:pt x="11003" y="27520"/>
                      <a:pt x="10552" y="27495"/>
                    </a:cubicBezTo>
                    <a:cubicBezTo>
                      <a:pt x="9199" y="27445"/>
                      <a:pt x="7895" y="27670"/>
                      <a:pt x="6592" y="27921"/>
                    </a:cubicBezTo>
                    <a:cubicBezTo>
                      <a:pt x="6417" y="27971"/>
                      <a:pt x="6241" y="27971"/>
                      <a:pt x="6016" y="27971"/>
                    </a:cubicBezTo>
                    <a:cubicBezTo>
                      <a:pt x="5890" y="27269"/>
                      <a:pt x="5765" y="26643"/>
                      <a:pt x="5665" y="25991"/>
                    </a:cubicBezTo>
                    <a:cubicBezTo>
                      <a:pt x="5540" y="25139"/>
                      <a:pt x="5464" y="24287"/>
                      <a:pt x="5389" y="23435"/>
                    </a:cubicBezTo>
                    <a:cubicBezTo>
                      <a:pt x="5139" y="21279"/>
                      <a:pt x="4788" y="19124"/>
                      <a:pt x="4286" y="16993"/>
                    </a:cubicBezTo>
                    <a:cubicBezTo>
                      <a:pt x="3935" y="15515"/>
                      <a:pt x="3685" y="14011"/>
                      <a:pt x="3459" y="12507"/>
                    </a:cubicBezTo>
                    <a:cubicBezTo>
                      <a:pt x="3209" y="10903"/>
                      <a:pt x="2858" y="9299"/>
                      <a:pt x="2382" y="7720"/>
                    </a:cubicBezTo>
                    <a:cubicBezTo>
                      <a:pt x="2256" y="7394"/>
                      <a:pt x="2106" y="7069"/>
                      <a:pt x="1981" y="6743"/>
                    </a:cubicBezTo>
                    <a:cubicBezTo>
                      <a:pt x="1730" y="6016"/>
                      <a:pt x="1379" y="5314"/>
                      <a:pt x="1204" y="4562"/>
                    </a:cubicBezTo>
                    <a:cubicBezTo>
                      <a:pt x="878" y="3309"/>
                      <a:pt x="577" y="2056"/>
                      <a:pt x="26" y="878"/>
                    </a:cubicBezTo>
                    <a:cubicBezTo>
                      <a:pt x="1" y="828"/>
                      <a:pt x="26" y="728"/>
                      <a:pt x="26" y="602"/>
                    </a:cubicBezTo>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2" name="Google Shape;972;p50">
                <a:extLst>
                  <a:ext uri="{FF2B5EF4-FFF2-40B4-BE49-F238E27FC236}">
                    <a16:creationId xmlns:a16="http://schemas.microsoft.com/office/drawing/2014/main" id="{AF720B50-BCC6-C5B7-F554-A331E3777751}"/>
                  </a:ext>
                </a:extLst>
              </p:cNvPr>
              <p:cNvSpPr/>
              <p:nvPr/>
            </p:nvSpPr>
            <p:spPr>
              <a:xfrm flipH="1">
                <a:off x="5704352" y="3051338"/>
                <a:ext cx="503324" cy="2099930"/>
              </a:xfrm>
              <a:custGeom>
                <a:avLst/>
                <a:gdLst/>
                <a:ahLst/>
                <a:cxnLst/>
                <a:rect l="l" t="t" r="r" b="b"/>
                <a:pathLst>
                  <a:path w="10603" h="44237" extrusionOk="0">
                    <a:moveTo>
                      <a:pt x="10402" y="42557"/>
                    </a:moveTo>
                    <a:cubicBezTo>
                      <a:pt x="10076" y="42482"/>
                      <a:pt x="9876" y="42432"/>
                      <a:pt x="9700" y="42407"/>
                    </a:cubicBezTo>
                    <a:cubicBezTo>
                      <a:pt x="9425" y="42407"/>
                      <a:pt x="9274" y="42682"/>
                      <a:pt x="9450" y="42908"/>
                    </a:cubicBezTo>
                    <a:cubicBezTo>
                      <a:pt x="9600" y="43133"/>
                      <a:pt x="9775" y="43359"/>
                      <a:pt x="9951" y="43534"/>
                    </a:cubicBezTo>
                    <a:cubicBezTo>
                      <a:pt x="10151" y="43710"/>
                      <a:pt x="10352" y="43860"/>
                      <a:pt x="10603" y="44036"/>
                    </a:cubicBezTo>
                    <a:cubicBezTo>
                      <a:pt x="10202" y="44236"/>
                      <a:pt x="9901" y="44036"/>
                      <a:pt x="9725" y="43835"/>
                    </a:cubicBezTo>
                    <a:cubicBezTo>
                      <a:pt x="9450" y="43560"/>
                      <a:pt x="9149" y="43209"/>
                      <a:pt x="9124" y="42858"/>
                    </a:cubicBezTo>
                    <a:cubicBezTo>
                      <a:pt x="8923" y="41454"/>
                      <a:pt x="8397" y="40151"/>
                      <a:pt x="8096" y="38773"/>
                    </a:cubicBezTo>
                    <a:cubicBezTo>
                      <a:pt x="7420" y="35640"/>
                      <a:pt x="6718" y="32507"/>
                      <a:pt x="6016" y="29399"/>
                    </a:cubicBezTo>
                    <a:cubicBezTo>
                      <a:pt x="5941" y="29023"/>
                      <a:pt x="5816" y="28647"/>
                      <a:pt x="5765" y="28246"/>
                    </a:cubicBezTo>
                    <a:cubicBezTo>
                      <a:pt x="5239" y="25289"/>
                      <a:pt x="4562" y="22356"/>
                      <a:pt x="3961" y="19424"/>
                    </a:cubicBezTo>
                    <a:cubicBezTo>
                      <a:pt x="3911" y="19224"/>
                      <a:pt x="3886" y="19023"/>
                      <a:pt x="3836" y="18848"/>
                    </a:cubicBezTo>
                    <a:cubicBezTo>
                      <a:pt x="2883" y="16091"/>
                      <a:pt x="2507" y="13208"/>
                      <a:pt x="1906" y="10401"/>
                    </a:cubicBezTo>
                    <a:cubicBezTo>
                      <a:pt x="1555" y="8823"/>
                      <a:pt x="1404" y="7218"/>
                      <a:pt x="1104" y="5665"/>
                    </a:cubicBezTo>
                    <a:cubicBezTo>
                      <a:pt x="878" y="4411"/>
                      <a:pt x="577" y="3208"/>
                      <a:pt x="327" y="1980"/>
                    </a:cubicBezTo>
                    <a:cubicBezTo>
                      <a:pt x="176" y="1379"/>
                      <a:pt x="101" y="777"/>
                      <a:pt x="1" y="176"/>
                    </a:cubicBezTo>
                    <a:cubicBezTo>
                      <a:pt x="477" y="0"/>
                      <a:pt x="477" y="0"/>
                      <a:pt x="1379" y="126"/>
                    </a:cubicBezTo>
                    <a:cubicBezTo>
                      <a:pt x="1655" y="2030"/>
                      <a:pt x="1956" y="3960"/>
                      <a:pt x="2257" y="5890"/>
                    </a:cubicBezTo>
                    <a:cubicBezTo>
                      <a:pt x="2282" y="6116"/>
                      <a:pt x="2382" y="6341"/>
                      <a:pt x="2432" y="6567"/>
                    </a:cubicBezTo>
                    <a:cubicBezTo>
                      <a:pt x="2507" y="6792"/>
                      <a:pt x="2633" y="7018"/>
                      <a:pt x="2633" y="7244"/>
                    </a:cubicBezTo>
                    <a:cubicBezTo>
                      <a:pt x="2658" y="8346"/>
                      <a:pt x="3084" y="9374"/>
                      <a:pt x="3284" y="10452"/>
                    </a:cubicBezTo>
                    <a:cubicBezTo>
                      <a:pt x="3384" y="10928"/>
                      <a:pt x="3359" y="11454"/>
                      <a:pt x="3460" y="11955"/>
                    </a:cubicBezTo>
                    <a:cubicBezTo>
                      <a:pt x="3760" y="13484"/>
                      <a:pt x="4086" y="15013"/>
                      <a:pt x="4437" y="16542"/>
                    </a:cubicBezTo>
                    <a:cubicBezTo>
                      <a:pt x="4613" y="17294"/>
                      <a:pt x="4813" y="18046"/>
                      <a:pt x="4813" y="18848"/>
                    </a:cubicBezTo>
                    <a:cubicBezTo>
                      <a:pt x="4813" y="19073"/>
                      <a:pt x="4813" y="19324"/>
                      <a:pt x="4888" y="19524"/>
                    </a:cubicBezTo>
                    <a:cubicBezTo>
                      <a:pt x="5490" y="21003"/>
                      <a:pt x="5590" y="22582"/>
                      <a:pt x="6116" y="24061"/>
                    </a:cubicBezTo>
                    <a:cubicBezTo>
                      <a:pt x="6367" y="24863"/>
                      <a:pt x="6467" y="25740"/>
                      <a:pt x="6668" y="26567"/>
                    </a:cubicBezTo>
                    <a:cubicBezTo>
                      <a:pt x="6918" y="27620"/>
                      <a:pt x="7244" y="28672"/>
                      <a:pt x="7520" y="29725"/>
                    </a:cubicBezTo>
                    <a:cubicBezTo>
                      <a:pt x="7695" y="30477"/>
                      <a:pt x="7821" y="31254"/>
                      <a:pt x="7971" y="32006"/>
                    </a:cubicBezTo>
                    <a:cubicBezTo>
                      <a:pt x="8196" y="33108"/>
                      <a:pt x="8397" y="34236"/>
                      <a:pt x="8648" y="35339"/>
                    </a:cubicBezTo>
                    <a:cubicBezTo>
                      <a:pt x="8773" y="35940"/>
                      <a:pt x="8923" y="36542"/>
                      <a:pt x="9074" y="37169"/>
                    </a:cubicBezTo>
                    <a:cubicBezTo>
                      <a:pt x="9249" y="37945"/>
                      <a:pt x="9425" y="38747"/>
                      <a:pt x="9625" y="39549"/>
                    </a:cubicBezTo>
                    <a:cubicBezTo>
                      <a:pt x="9851" y="40502"/>
                      <a:pt x="10126" y="41429"/>
                      <a:pt x="10402" y="42557"/>
                    </a:cubicBezTo>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3" name="Google Shape;973;p50">
                <a:extLst>
                  <a:ext uri="{FF2B5EF4-FFF2-40B4-BE49-F238E27FC236}">
                    <a16:creationId xmlns:a16="http://schemas.microsoft.com/office/drawing/2014/main" id="{B8497FE0-2B32-C3AA-CEA0-561B7C383B66}"/>
                  </a:ext>
                </a:extLst>
              </p:cNvPr>
              <p:cNvSpPr/>
              <p:nvPr/>
            </p:nvSpPr>
            <p:spPr>
              <a:xfrm flipH="1">
                <a:off x="7565110" y="3280955"/>
                <a:ext cx="101206" cy="141603"/>
              </a:xfrm>
              <a:custGeom>
                <a:avLst/>
                <a:gdLst/>
                <a:ahLst/>
                <a:cxnLst/>
                <a:rect l="l" t="t" r="r" b="b"/>
                <a:pathLst>
                  <a:path w="2132" h="2983" extrusionOk="0">
                    <a:moveTo>
                      <a:pt x="1" y="853"/>
                    </a:moveTo>
                    <a:cubicBezTo>
                      <a:pt x="728" y="527"/>
                      <a:pt x="1304" y="276"/>
                      <a:pt x="1931" y="1"/>
                    </a:cubicBezTo>
                    <a:cubicBezTo>
                      <a:pt x="2006" y="201"/>
                      <a:pt x="2131" y="376"/>
                      <a:pt x="2106" y="552"/>
                    </a:cubicBezTo>
                    <a:cubicBezTo>
                      <a:pt x="2006" y="1354"/>
                      <a:pt x="1881" y="2131"/>
                      <a:pt x="1755" y="2933"/>
                    </a:cubicBezTo>
                    <a:cubicBezTo>
                      <a:pt x="1755" y="2958"/>
                      <a:pt x="1680" y="2958"/>
                      <a:pt x="1630" y="2983"/>
                    </a:cubicBezTo>
                    <a:cubicBezTo>
                      <a:pt x="1430" y="2632"/>
                      <a:pt x="1229" y="2256"/>
                      <a:pt x="978" y="1930"/>
                    </a:cubicBezTo>
                    <a:cubicBezTo>
                      <a:pt x="728" y="1579"/>
                      <a:pt x="427" y="1304"/>
                      <a:pt x="1" y="853"/>
                    </a:cubicBezTo>
                    <a:close/>
                  </a:path>
                </a:pathLst>
              </a:custGeom>
              <a:solidFill>
                <a:srgbClr val="CC93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4" name="Google Shape;974;p50">
                <a:extLst>
                  <a:ext uri="{FF2B5EF4-FFF2-40B4-BE49-F238E27FC236}">
                    <a16:creationId xmlns:a16="http://schemas.microsoft.com/office/drawing/2014/main" id="{017AC4A8-4F1E-F384-562E-46B7110F819B}"/>
                  </a:ext>
                </a:extLst>
              </p:cNvPr>
              <p:cNvSpPr/>
              <p:nvPr/>
            </p:nvSpPr>
            <p:spPr>
              <a:xfrm flipH="1">
                <a:off x="6740648" y="2050743"/>
                <a:ext cx="759093" cy="818573"/>
              </a:xfrm>
              <a:custGeom>
                <a:avLst/>
                <a:gdLst/>
                <a:ahLst/>
                <a:cxnLst/>
                <a:rect l="l" t="t" r="r" b="b"/>
                <a:pathLst>
                  <a:path w="15991" h="17244" extrusionOk="0">
                    <a:moveTo>
                      <a:pt x="11555" y="15615"/>
                    </a:moveTo>
                    <a:cubicBezTo>
                      <a:pt x="11079" y="15439"/>
                      <a:pt x="10602" y="15264"/>
                      <a:pt x="10151" y="15113"/>
                    </a:cubicBezTo>
                    <a:cubicBezTo>
                      <a:pt x="9850" y="15289"/>
                      <a:pt x="9901" y="15514"/>
                      <a:pt x="10026" y="15715"/>
                    </a:cubicBezTo>
                    <a:cubicBezTo>
                      <a:pt x="10201" y="16116"/>
                      <a:pt x="10377" y="16492"/>
                      <a:pt x="10527" y="16893"/>
                    </a:cubicBezTo>
                    <a:cubicBezTo>
                      <a:pt x="10552" y="16968"/>
                      <a:pt x="10402" y="17144"/>
                      <a:pt x="10302" y="17219"/>
                    </a:cubicBezTo>
                    <a:cubicBezTo>
                      <a:pt x="10251" y="17244"/>
                      <a:pt x="10026" y="17144"/>
                      <a:pt x="10026" y="17068"/>
                    </a:cubicBezTo>
                    <a:cubicBezTo>
                      <a:pt x="9926" y="16592"/>
                      <a:pt x="9876" y="16066"/>
                      <a:pt x="9750" y="15590"/>
                    </a:cubicBezTo>
                    <a:cubicBezTo>
                      <a:pt x="9725" y="15439"/>
                      <a:pt x="9575" y="15289"/>
                      <a:pt x="9424" y="15088"/>
                    </a:cubicBezTo>
                    <a:cubicBezTo>
                      <a:pt x="9099" y="15489"/>
                      <a:pt x="8848" y="15790"/>
                      <a:pt x="8472" y="16266"/>
                    </a:cubicBezTo>
                    <a:cubicBezTo>
                      <a:pt x="8447" y="15815"/>
                      <a:pt x="8447" y="15565"/>
                      <a:pt x="8422" y="15314"/>
                    </a:cubicBezTo>
                    <a:cubicBezTo>
                      <a:pt x="8397" y="14988"/>
                      <a:pt x="8297" y="14738"/>
                      <a:pt x="8096" y="14462"/>
                    </a:cubicBezTo>
                    <a:cubicBezTo>
                      <a:pt x="7845" y="14086"/>
                      <a:pt x="7720" y="13610"/>
                      <a:pt x="7520" y="13209"/>
                    </a:cubicBezTo>
                    <a:cubicBezTo>
                      <a:pt x="7294" y="12707"/>
                      <a:pt x="7068" y="12206"/>
                      <a:pt x="6793" y="11730"/>
                    </a:cubicBezTo>
                    <a:cubicBezTo>
                      <a:pt x="6642" y="11454"/>
                      <a:pt x="6342" y="11304"/>
                      <a:pt x="5991" y="11329"/>
                    </a:cubicBezTo>
                    <a:cubicBezTo>
                      <a:pt x="5439" y="11354"/>
                      <a:pt x="5089" y="11655"/>
                      <a:pt x="5114" y="12206"/>
                    </a:cubicBezTo>
                    <a:cubicBezTo>
                      <a:pt x="5139" y="12958"/>
                      <a:pt x="5214" y="13685"/>
                      <a:pt x="5289" y="14437"/>
                    </a:cubicBezTo>
                    <a:cubicBezTo>
                      <a:pt x="5339" y="15063"/>
                      <a:pt x="5189" y="15640"/>
                      <a:pt x="4888" y="16316"/>
                    </a:cubicBezTo>
                    <a:cubicBezTo>
                      <a:pt x="4587" y="15740"/>
                      <a:pt x="4662" y="15264"/>
                      <a:pt x="4688" y="14763"/>
                    </a:cubicBezTo>
                    <a:cubicBezTo>
                      <a:pt x="4763" y="13509"/>
                      <a:pt x="4612" y="12256"/>
                      <a:pt x="4387" y="11028"/>
                    </a:cubicBezTo>
                    <a:cubicBezTo>
                      <a:pt x="4362" y="10928"/>
                      <a:pt x="4211" y="10778"/>
                      <a:pt x="4086" y="10753"/>
                    </a:cubicBezTo>
                    <a:cubicBezTo>
                      <a:pt x="3835" y="10677"/>
                      <a:pt x="3735" y="10878"/>
                      <a:pt x="3685" y="11078"/>
                    </a:cubicBezTo>
                    <a:cubicBezTo>
                      <a:pt x="3660" y="11179"/>
                      <a:pt x="3660" y="11304"/>
                      <a:pt x="3635" y="11429"/>
                    </a:cubicBezTo>
                    <a:cubicBezTo>
                      <a:pt x="3459" y="12106"/>
                      <a:pt x="3284" y="12783"/>
                      <a:pt x="3109" y="13459"/>
                    </a:cubicBezTo>
                    <a:cubicBezTo>
                      <a:pt x="3008" y="13785"/>
                      <a:pt x="2858" y="14111"/>
                      <a:pt x="2733" y="14437"/>
                    </a:cubicBezTo>
                    <a:cubicBezTo>
                      <a:pt x="2382" y="14387"/>
                      <a:pt x="2507" y="14136"/>
                      <a:pt x="2482" y="13986"/>
                    </a:cubicBezTo>
                    <a:cubicBezTo>
                      <a:pt x="2357" y="12883"/>
                      <a:pt x="2231" y="11805"/>
                      <a:pt x="2131" y="10727"/>
                    </a:cubicBezTo>
                    <a:cubicBezTo>
                      <a:pt x="2106" y="10477"/>
                      <a:pt x="2056" y="10251"/>
                      <a:pt x="2006" y="10026"/>
                    </a:cubicBezTo>
                    <a:cubicBezTo>
                      <a:pt x="1956" y="9775"/>
                      <a:pt x="1755" y="9650"/>
                      <a:pt x="1505" y="9650"/>
                    </a:cubicBezTo>
                    <a:cubicBezTo>
                      <a:pt x="1229" y="9650"/>
                      <a:pt x="1003" y="9725"/>
                      <a:pt x="953" y="9976"/>
                    </a:cubicBezTo>
                    <a:cubicBezTo>
                      <a:pt x="853" y="10427"/>
                      <a:pt x="778" y="10903"/>
                      <a:pt x="753" y="11354"/>
                    </a:cubicBezTo>
                    <a:cubicBezTo>
                      <a:pt x="728" y="11755"/>
                      <a:pt x="627" y="12106"/>
                      <a:pt x="352" y="12457"/>
                    </a:cubicBezTo>
                    <a:cubicBezTo>
                      <a:pt x="76" y="12081"/>
                      <a:pt x="377" y="11830"/>
                      <a:pt x="352" y="11529"/>
                    </a:cubicBezTo>
                    <a:cubicBezTo>
                      <a:pt x="327" y="11229"/>
                      <a:pt x="327" y="10903"/>
                      <a:pt x="327" y="10602"/>
                    </a:cubicBezTo>
                    <a:cubicBezTo>
                      <a:pt x="327" y="9900"/>
                      <a:pt x="352" y="9199"/>
                      <a:pt x="302" y="8497"/>
                    </a:cubicBezTo>
                    <a:cubicBezTo>
                      <a:pt x="251" y="7670"/>
                      <a:pt x="151" y="6868"/>
                      <a:pt x="76" y="6041"/>
                    </a:cubicBezTo>
                    <a:cubicBezTo>
                      <a:pt x="1" y="5414"/>
                      <a:pt x="126" y="4813"/>
                      <a:pt x="276" y="4186"/>
                    </a:cubicBezTo>
                    <a:cubicBezTo>
                      <a:pt x="1179" y="4136"/>
                      <a:pt x="1680" y="4587"/>
                      <a:pt x="1981" y="5339"/>
                    </a:cubicBezTo>
                    <a:cubicBezTo>
                      <a:pt x="2181" y="5890"/>
                      <a:pt x="2407" y="6442"/>
                      <a:pt x="2607" y="6968"/>
                    </a:cubicBezTo>
                    <a:cubicBezTo>
                      <a:pt x="2682" y="7143"/>
                      <a:pt x="2783" y="7344"/>
                      <a:pt x="2883" y="7494"/>
                    </a:cubicBezTo>
                    <a:cubicBezTo>
                      <a:pt x="3309" y="8021"/>
                      <a:pt x="4512" y="8146"/>
                      <a:pt x="5013" y="7695"/>
                    </a:cubicBezTo>
                    <a:cubicBezTo>
                      <a:pt x="5164" y="7545"/>
                      <a:pt x="5289" y="7294"/>
                      <a:pt x="5289" y="7068"/>
                    </a:cubicBezTo>
                    <a:cubicBezTo>
                      <a:pt x="5289" y="6642"/>
                      <a:pt x="5264" y="6216"/>
                      <a:pt x="5189" y="5790"/>
                    </a:cubicBezTo>
                    <a:cubicBezTo>
                      <a:pt x="5013" y="4963"/>
                      <a:pt x="4738" y="4136"/>
                      <a:pt x="4587" y="3309"/>
                    </a:cubicBezTo>
                    <a:cubicBezTo>
                      <a:pt x="4437" y="2607"/>
                      <a:pt x="4387" y="1905"/>
                      <a:pt x="4312" y="1304"/>
                    </a:cubicBezTo>
                    <a:cubicBezTo>
                      <a:pt x="4988" y="577"/>
                      <a:pt x="5590" y="1"/>
                      <a:pt x="6642" y="427"/>
                    </a:cubicBezTo>
                    <a:cubicBezTo>
                      <a:pt x="6642" y="602"/>
                      <a:pt x="6693" y="853"/>
                      <a:pt x="6642" y="1053"/>
                    </a:cubicBezTo>
                    <a:cubicBezTo>
                      <a:pt x="6442" y="2331"/>
                      <a:pt x="6943" y="3459"/>
                      <a:pt x="7495" y="4512"/>
                    </a:cubicBezTo>
                    <a:cubicBezTo>
                      <a:pt x="7870" y="5189"/>
                      <a:pt x="8472" y="5715"/>
                      <a:pt x="8998" y="6266"/>
                    </a:cubicBezTo>
                    <a:cubicBezTo>
                      <a:pt x="9124" y="6392"/>
                      <a:pt x="9349" y="6467"/>
                      <a:pt x="9525" y="6492"/>
                    </a:cubicBezTo>
                    <a:cubicBezTo>
                      <a:pt x="10452" y="6492"/>
                      <a:pt x="11229" y="5615"/>
                      <a:pt x="11079" y="4687"/>
                    </a:cubicBezTo>
                    <a:cubicBezTo>
                      <a:pt x="10978" y="4061"/>
                      <a:pt x="10828" y="3409"/>
                      <a:pt x="10652" y="2758"/>
                    </a:cubicBezTo>
                    <a:cubicBezTo>
                      <a:pt x="10427" y="1981"/>
                      <a:pt x="10678" y="1404"/>
                      <a:pt x="11354" y="878"/>
                    </a:cubicBezTo>
                    <a:cubicBezTo>
                      <a:pt x="11830" y="1304"/>
                      <a:pt x="12307" y="1705"/>
                      <a:pt x="12607" y="2256"/>
                    </a:cubicBezTo>
                    <a:cubicBezTo>
                      <a:pt x="12908" y="2858"/>
                      <a:pt x="13259" y="3409"/>
                      <a:pt x="13560" y="4011"/>
                    </a:cubicBezTo>
                    <a:cubicBezTo>
                      <a:pt x="14186" y="5314"/>
                      <a:pt x="15089" y="6417"/>
                      <a:pt x="15991" y="7620"/>
                    </a:cubicBezTo>
                    <a:cubicBezTo>
                      <a:pt x="15640" y="7745"/>
                      <a:pt x="15465" y="7519"/>
                      <a:pt x="15289" y="7344"/>
                    </a:cubicBezTo>
                    <a:cubicBezTo>
                      <a:pt x="14913" y="6968"/>
                      <a:pt x="14587" y="6542"/>
                      <a:pt x="14211" y="6141"/>
                    </a:cubicBezTo>
                    <a:cubicBezTo>
                      <a:pt x="13986" y="5890"/>
                      <a:pt x="13735" y="5890"/>
                      <a:pt x="13485" y="6066"/>
                    </a:cubicBezTo>
                    <a:cubicBezTo>
                      <a:pt x="13209" y="6241"/>
                      <a:pt x="13134" y="6492"/>
                      <a:pt x="13284" y="6793"/>
                    </a:cubicBezTo>
                    <a:cubicBezTo>
                      <a:pt x="13760" y="7720"/>
                      <a:pt x="14261" y="8647"/>
                      <a:pt x="14763" y="9575"/>
                    </a:cubicBezTo>
                    <a:cubicBezTo>
                      <a:pt x="14938" y="9900"/>
                      <a:pt x="15089" y="10251"/>
                      <a:pt x="15364" y="10778"/>
                    </a:cubicBezTo>
                    <a:cubicBezTo>
                      <a:pt x="13986" y="10126"/>
                      <a:pt x="13209" y="9098"/>
                      <a:pt x="12131" y="8271"/>
                    </a:cubicBezTo>
                    <a:cubicBezTo>
                      <a:pt x="12006" y="8447"/>
                      <a:pt x="11855" y="8597"/>
                      <a:pt x="11855" y="8748"/>
                    </a:cubicBezTo>
                    <a:cubicBezTo>
                      <a:pt x="11830" y="8923"/>
                      <a:pt x="11931" y="9123"/>
                      <a:pt x="12031" y="9274"/>
                    </a:cubicBezTo>
                    <a:cubicBezTo>
                      <a:pt x="12657" y="10352"/>
                      <a:pt x="13109" y="11529"/>
                      <a:pt x="13986" y="12482"/>
                    </a:cubicBezTo>
                    <a:cubicBezTo>
                      <a:pt x="14211" y="12707"/>
                      <a:pt x="14337" y="13083"/>
                      <a:pt x="14512" y="13434"/>
                    </a:cubicBezTo>
                    <a:cubicBezTo>
                      <a:pt x="13961" y="13284"/>
                      <a:pt x="13434" y="12858"/>
                      <a:pt x="13109" y="12331"/>
                    </a:cubicBezTo>
                    <a:cubicBezTo>
                      <a:pt x="12858" y="11905"/>
                      <a:pt x="12607" y="11454"/>
                      <a:pt x="12357" y="11003"/>
                    </a:cubicBezTo>
                    <a:cubicBezTo>
                      <a:pt x="12231" y="10778"/>
                      <a:pt x="12106" y="10527"/>
                      <a:pt x="11931" y="10301"/>
                    </a:cubicBezTo>
                    <a:cubicBezTo>
                      <a:pt x="11655" y="9900"/>
                      <a:pt x="11354" y="9775"/>
                      <a:pt x="10953" y="9925"/>
                    </a:cubicBezTo>
                    <a:cubicBezTo>
                      <a:pt x="10477" y="10101"/>
                      <a:pt x="10226" y="10452"/>
                      <a:pt x="10277" y="10903"/>
                    </a:cubicBezTo>
                    <a:cubicBezTo>
                      <a:pt x="10352" y="11479"/>
                      <a:pt x="10502" y="12056"/>
                      <a:pt x="10552" y="12632"/>
                    </a:cubicBezTo>
                    <a:cubicBezTo>
                      <a:pt x="10602" y="13083"/>
                      <a:pt x="10853" y="13509"/>
                      <a:pt x="10728" y="14011"/>
                    </a:cubicBezTo>
                    <a:cubicBezTo>
                      <a:pt x="10652" y="14236"/>
                      <a:pt x="10878" y="14587"/>
                      <a:pt x="11028" y="14863"/>
                    </a:cubicBezTo>
                    <a:cubicBezTo>
                      <a:pt x="11154" y="15113"/>
                      <a:pt x="11354" y="15364"/>
                      <a:pt x="11530" y="15615"/>
                    </a:cubicBezTo>
                    <a:lnTo>
                      <a:pt x="11555" y="15615"/>
                    </a:lnTo>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5" name="Google Shape;975;p50">
                <a:extLst>
                  <a:ext uri="{FF2B5EF4-FFF2-40B4-BE49-F238E27FC236}">
                    <a16:creationId xmlns:a16="http://schemas.microsoft.com/office/drawing/2014/main" id="{9FDDCC5C-BFC1-A8B5-DD3A-C11B63C0CBD2}"/>
                  </a:ext>
                </a:extLst>
              </p:cNvPr>
              <p:cNvSpPr/>
              <p:nvPr/>
            </p:nvSpPr>
            <p:spPr>
              <a:xfrm flipH="1">
                <a:off x="6944046" y="2791956"/>
                <a:ext cx="8402" cy="47"/>
              </a:xfrm>
              <a:custGeom>
                <a:avLst/>
                <a:gdLst/>
                <a:ahLst/>
                <a:cxnLst/>
                <a:rect l="l" t="t" r="r" b="b"/>
                <a:pathLst>
                  <a:path w="177" h="1" extrusionOk="0">
                    <a:moveTo>
                      <a:pt x="1" y="1"/>
                    </a:moveTo>
                    <a:cubicBezTo>
                      <a:pt x="51" y="1"/>
                      <a:pt x="126" y="1"/>
                      <a:pt x="176" y="1"/>
                    </a:cubicBezTo>
                    <a:lnTo>
                      <a:pt x="176" y="1"/>
                    </a:lnTo>
                    <a:cubicBezTo>
                      <a:pt x="126" y="1"/>
                      <a:pt x="76" y="1"/>
                      <a:pt x="26" y="1"/>
                    </a:cubicBezTo>
                    <a:cubicBezTo>
                      <a:pt x="26" y="1"/>
                      <a:pt x="1" y="1"/>
                      <a:pt x="1" y="1"/>
                    </a:cubicBezTo>
                    <a:close/>
                  </a:path>
                </a:pathLst>
              </a:custGeom>
              <a:solidFill>
                <a:srgbClr val="F795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6" name="Google Shape;976;p50">
                <a:extLst>
                  <a:ext uri="{FF2B5EF4-FFF2-40B4-BE49-F238E27FC236}">
                    <a16:creationId xmlns:a16="http://schemas.microsoft.com/office/drawing/2014/main" id="{79784DF5-0272-181D-F83B-464B9A225F18}"/>
                  </a:ext>
                </a:extLst>
              </p:cNvPr>
              <p:cNvSpPr/>
              <p:nvPr/>
            </p:nvSpPr>
            <p:spPr>
              <a:xfrm flipH="1">
                <a:off x="6656152" y="1966291"/>
                <a:ext cx="880474" cy="993452"/>
              </a:xfrm>
              <a:custGeom>
                <a:avLst/>
                <a:gdLst/>
                <a:ahLst/>
                <a:cxnLst/>
                <a:rect l="l" t="t" r="r" b="b"/>
                <a:pathLst>
                  <a:path w="18548" h="20928" extrusionOk="0">
                    <a:moveTo>
                      <a:pt x="12332" y="17394"/>
                    </a:moveTo>
                    <a:cubicBezTo>
                      <a:pt x="12382" y="17394"/>
                      <a:pt x="12432" y="17394"/>
                      <a:pt x="12482" y="17394"/>
                    </a:cubicBezTo>
                    <a:lnTo>
                      <a:pt x="12482" y="17394"/>
                    </a:lnTo>
                    <a:cubicBezTo>
                      <a:pt x="12432" y="17394"/>
                      <a:pt x="12357" y="17394"/>
                      <a:pt x="12307" y="17394"/>
                    </a:cubicBezTo>
                    <a:cubicBezTo>
                      <a:pt x="12131" y="17143"/>
                      <a:pt x="11931" y="16892"/>
                      <a:pt x="11805" y="16642"/>
                    </a:cubicBezTo>
                    <a:cubicBezTo>
                      <a:pt x="11655" y="16366"/>
                      <a:pt x="11429" y="16015"/>
                      <a:pt x="11505" y="15790"/>
                    </a:cubicBezTo>
                    <a:cubicBezTo>
                      <a:pt x="11630" y="15288"/>
                      <a:pt x="11379" y="14862"/>
                      <a:pt x="11329" y="14411"/>
                    </a:cubicBezTo>
                    <a:cubicBezTo>
                      <a:pt x="11279" y="13835"/>
                      <a:pt x="11129" y="13258"/>
                      <a:pt x="11054" y="12682"/>
                    </a:cubicBezTo>
                    <a:cubicBezTo>
                      <a:pt x="11003" y="12231"/>
                      <a:pt x="11254" y="11880"/>
                      <a:pt x="11730" y="11704"/>
                    </a:cubicBezTo>
                    <a:cubicBezTo>
                      <a:pt x="12131" y="11554"/>
                      <a:pt x="12432" y="11679"/>
                      <a:pt x="12708" y="12080"/>
                    </a:cubicBezTo>
                    <a:cubicBezTo>
                      <a:pt x="12883" y="12306"/>
                      <a:pt x="13008" y="12557"/>
                      <a:pt x="13134" y="12782"/>
                    </a:cubicBezTo>
                    <a:cubicBezTo>
                      <a:pt x="13384" y="13233"/>
                      <a:pt x="13635" y="13684"/>
                      <a:pt x="13886" y="14110"/>
                    </a:cubicBezTo>
                    <a:cubicBezTo>
                      <a:pt x="14211" y="14637"/>
                      <a:pt x="14738" y="15063"/>
                      <a:pt x="15289" y="15213"/>
                    </a:cubicBezTo>
                    <a:cubicBezTo>
                      <a:pt x="15114" y="14862"/>
                      <a:pt x="14988" y="14486"/>
                      <a:pt x="14763" y="14261"/>
                    </a:cubicBezTo>
                    <a:cubicBezTo>
                      <a:pt x="13886" y="13308"/>
                      <a:pt x="13434" y="12131"/>
                      <a:pt x="12808" y="11053"/>
                    </a:cubicBezTo>
                    <a:cubicBezTo>
                      <a:pt x="12708" y="10902"/>
                      <a:pt x="12607" y="10702"/>
                      <a:pt x="12632" y="10527"/>
                    </a:cubicBezTo>
                    <a:cubicBezTo>
                      <a:pt x="12632" y="10376"/>
                      <a:pt x="12783" y="10226"/>
                      <a:pt x="12908" y="10050"/>
                    </a:cubicBezTo>
                    <a:cubicBezTo>
                      <a:pt x="13986" y="10877"/>
                      <a:pt x="14763" y="11905"/>
                      <a:pt x="16141" y="12557"/>
                    </a:cubicBezTo>
                    <a:cubicBezTo>
                      <a:pt x="15866" y="12030"/>
                      <a:pt x="15715" y="11679"/>
                      <a:pt x="15540" y="11354"/>
                    </a:cubicBezTo>
                    <a:cubicBezTo>
                      <a:pt x="15038" y="10426"/>
                      <a:pt x="14537" y="9499"/>
                      <a:pt x="14061" y="8572"/>
                    </a:cubicBezTo>
                    <a:cubicBezTo>
                      <a:pt x="13911" y="8271"/>
                      <a:pt x="13986" y="8020"/>
                      <a:pt x="14262" y="7845"/>
                    </a:cubicBezTo>
                    <a:cubicBezTo>
                      <a:pt x="14512" y="7669"/>
                      <a:pt x="14763" y="7669"/>
                      <a:pt x="14988" y="7920"/>
                    </a:cubicBezTo>
                    <a:cubicBezTo>
                      <a:pt x="15364" y="8321"/>
                      <a:pt x="15690" y="8747"/>
                      <a:pt x="16066" y="9123"/>
                    </a:cubicBezTo>
                    <a:cubicBezTo>
                      <a:pt x="16242" y="9298"/>
                      <a:pt x="16417" y="9524"/>
                      <a:pt x="16768" y="9399"/>
                    </a:cubicBezTo>
                    <a:cubicBezTo>
                      <a:pt x="15866" y="8196"/>
                      <a:pt x="14963" y="7093"/>
                      <a:pt x="14337" y="5790"/>
                    </a:cubicBezTo>
                    <a:cubicBezTo>
                      <a:pt x="14036" y="5188"/>
                      <a:pt x="13685" y="4637"/>
                      <a:pt x="13384" y="4035"/>
                    </a:cubicBezTo>
                    <a:cubicBezTo>
                      <a:pt x="13084" y="3484"/>
                      <a:pt x="12607" y="3083"/>
                      <a:pt x="12131" y="2657"/>
                    </a:cubicBezTo>
                    <a:cubicBezTo>
                      <a:pt x="11455" y="3183"/>
                      <a:pt x="11204" y="3760"/>
                      <a:pt x="11429" y="4537"/>
                    </a:cubicBezTo>
                    <a:cubicBezTo>
                      <a:pt x="11605" y="5188"/>
                      <a:pt x="11755" y="5840"/>
                      <a:pt x="11856" y="6466"/>
                    </a:cubicBezTo>
                    <a:cubicBezTo>
                      <a:pt x="12006" y="7394"/>
                      <a:pt x="11229" y="8271"/>
                      <a:pt x="10302" y="8271"/>
                    </a:cubicBezTo>
                    <a:cubicBezTo>
                      <a:pt x="10126" y="8246"/>
                      <a:pt x="9901" y="8171"/>
                      <a:pt x="9775" y="8045"/>
                    </a:cubicBezTo>
                    <a:cubicBezTo>
                      <a:pt x="9249" y="7494"/>
                      <a:pt x="8647" y="6968"/>
                      <a:pt x="8272" y="6291"/>
                    </a:cubicBezTo>
                    <a:cubicBezTo>
                      <a:pt x="7720" y="5238"/>
                      <a:pt x="7219" y="4110"/>
                      <a:pt x="7419" y="2832"/>
                    </a:cubicBezTo>
                    <a:cubicBezTo>
                      <a:pt x="7470" y="2632"/>
                      <a:pt x="7419" y="2381"/>
                      <a:pt x="7419" y="2206"/>
                    </a:cubicBezTo>
                    <a:cubicBezTo>
                      <a:pt x="6367" y="1780"/>
                      <a:pt x="5765" y="2356"/>
                      <a:pt x="5089" y="3083"/>
                    </a:cubicBezTo>
                    <a:cubicBezTo>
                      <a:pt x="5164" y="3684"/>
                      <a:pt x="5214" y="4386"/>
                      <a:pt x="5364" y="5088"/>
                    </a:cubicBezTo>
                    <a:cubicBezTo>
                      <a:pt x="5515" y="5915"/>
                      <a:pt x="5790" y="6742"/>
                      <a:pt x="5966" y="7569"/>
                    </a:cubicBezTo>
                    <a:cubicBezTo>
                      <a:pt x="6041" y="7995"/>
                      <a:pt x="6066" y="8421"/>
                      <a:pt x="6066" y="8847"/>
                    </a:cubicBezTo>
                    <a:cubicBezTo>
                      <a:pt x="6066" y="9073"/>
                      <a:pt x="5941" y="9324"/>
                      <a:pt x="5790" y="9474"/>
                    </a:cubicBezTo>
                    <a:cubicBezTo>
                      <a:pt x="5289" y="9925"/>
                      <a:pt x="4086" y="9800"/>
                      <a:pt x="3660" y="9273"/>
                    </a:cubicBezTo>
                    <a:cubicBezTo>
                      <a:pt x="3560" y="9123"/>
                      <a:pt x="3459" y="8922"/>
                      <a:pt x="3384" y="8747"/>
                    </a:cubicBezTo>
                    <a:cubicBezTo>
                      <a:pt x="3184" y="8221"/>
                      <a:pt x="2958" y="7669"/>
                      <a:pt x="2758" y="7118"/>
                    </a:cubicBezTo>
                    <a:cubicBezTo>
                      <a:pt x="2457" y="6366"/>
                      <a:pt x="1956" y="5915"/>
                      <a:pt x="1053" y="5965"/>
                    </a:cubicBezTo>
                    <a:cubicBezTo>
                      <a:pt x="903" y="6592"/>
                      <a:pt x="778" y="7193"/>
                      <a:pt x="853" y="7820"/>
                    </a:cubicBezTo>
                    <a:cubicBezTo>
                      <a:pt x="928" y="8647"/>
                      <a:pt x="1028" y="9449"/>
                      <a:pt x="1079" y="10276"/>
                    </a:cubicBezTo>
                    <a:cubicBezTo>
                      <a:pt x="1129" y="10978"/>
                      <a:pt x="1104" y="11679"/>
                      <a:pt x="1104" y="12381"/>
                    </a:cubicBezTo>
                    <a:cubicBezTo>
                      <a:pt x="1104" y="12682"/>
                      <a:pt x="1104" y="13008"/>
                      <a:pt x="1129" y="13308"/>
                    </a:cubicBezTo>
                    <a:cubicBezTo>
                      <a:pt x="1154" y="13609"/>
                      <a:pt x="853" y="13860"/>
                      <a:pt x="1129" y="14236"/>
                    </a:cubicBezTo>
                    <a:cubicBezTo>
                      <a:pt x="1404" y="13885"/>
                      <a:pt x="1505" y="13534"/>
                      <a:pt x="1530" y="13133"/>
                    </a:cubicBezTo>
                    <a:cubicBezTo>
                      <a:pt x="1555" y="12682"/>
                      <a:pt x="1630" y="12206"/>
                      <a:pt x="1730" y="11755"/>
                    </a:cubicBezTo>
                    <a:cubicBezTo>
                      <a:pt x="1780" y="11504"/>
                      <a:pt x="2006" y="11429"/>
                      <a:pt x="2282" y="11429"/>
                    </a:cubicBezTo>
                    <a:cubicBezTo>
                      <a:pt x="2532" y="11429"/>
                      <a:pt x="2733" y="11554"/>
                      <a:pt x="2783" y="11805"/>
                    </a:cubicBezTo>
                    <a:cubicBezTo>
                      <a:pt x="2833" y="12030"/>
                      <a:pt x="2883" y="12256"/>
                      <a:pt x="2908" y="12506"/>
                    </a:cubicBezTo>
                    <a:cubicBezTo>
                      <a:pt x="3008" y="13584"/>
                      <a:pt x="3134" y="14662"/>
                      <a:pt x="3259" y="15765"/>
                    </a:cubicBezTo>
                    <a:cubicBezTo>
                      <a:pt x="3284" y="15915"/>
                      <a:pt x="3159" y="16166"/>
                      <a:pt x="3510" y="16216"/>
                    </a:cubicBezTo>
                    <a:cubicBezTo>
                      <a:pt x="3635" y="15890"/>
                      <a:pt x="3785" y="15564"/>
                      <a:pt x="3886" y="15238"/>
                    </a:cubicBezTo>
                    <a:cubicBezTo>
                      <a:pt x="4061" y="14562"/>
                      <a:pt x="4236" y="13885"/>
                      <a:pt x="4412" y="13208"/>
                    </a:cubicBezTo>
                    <a:cubicBezTo>
                      <a:pt x="4437" y="13083"/>
                      <a:pt x="4437" y="12958"/>
                      <a:pt x="4462" y="12857"/>
                    </a:cubicBezTo>
                    <a:cubicBezTo>
                      <a:pt x="4512" y="12657"/>
                      <a:pt x="4612" y="12456"/>
                      <a:pt x="4863" y="12532"/>
                    </a:cubicBezTo>
                    <a:cubicBezTo>
                      <a:pt x="4988" y="12557"/>
                      <a:pt x="5139" y="12707"/>
                      <a:pt x="5164" y="12807"/>
                    </a:cubicBezTo>
                    <a:cubicBezTo>
                      <a:pt x="5389" y="14035"/>
                      <a:pt x="5540" y="15288"/>
                      <a:pt x="5465" y="16542"/>
                    </a:cubicBezTo>
                    <a:cubicBezTo>
                      <a:pt x="5439" y="17043"/>
                      <a:pt x="5364" y="17519"/>
                      <a:pt x="5665" y="18095"/>
                    </a:cubicBezTo>
                    <a:cubicBezTo>
                      <a:pt x="5966" y="17419"/>
                      <a:pt x="6116" y="16842"/>
                      <a:pt x="6066" y="16216"/>
                    </a:cubicBezTo>
                    <a:cubicBezTo>
                      <a:pt x="5991" y="15464"/>
                      <a:pt x="5916" y="14737"/>
                      <a:pt x="5891" y="13985"/>
                    </a:cubicBezTo>
                    <a:cubicBezTo>
                      <a:pt x="5866" y="13434"/>
                      <a:pt x="6216" y="13133"/>
                      <a:pt x="6768" y="13108"/>
                    </a:cubicBezTo>
                    <a:cubicBezTo>
                      <a:pt x="7119" y="13083"/>
                      <a:pt x="7419" y="13233"/>
                      <a:pt x="7570" y="13509"/>
                    </a:cubicBezTo>
                    <a:cubicBezTo>
                      <a:pt x="7845" y="13985"/>
                      <a:pt x="8071" y="14486"/>
                      <a:pt x="8297" y="14988"/>
                    </a:cubicBezTo>
                    <a:cubicBezTo>
                      <a:pt x="8497" y="15389"/>
                      <a:pt x="8622" y="15865"/>
                      <a:pt x="8873" y="16241"/>
                    </a:cubicBezTo>
                    <a:cubicBezTo>
                      <a:pt x="9074" y="16517"/>
                      <a:pt x="9174" y="16767"/>
                      <a:pt x="9199" y="17093"/>
                    </a:cubicBezTo>
                    <a:cubicBezTo>
                      <a:pt x="9224" y="17344"/>
                      <a:pt x="9224" y="17594"/>
                      <a:pt x="9249" y="18045"/>
                    </a:cubicBezTo>
                    <a:cubicBezTo>
                      <a:pt x="9625" y="17569"/>
                      <a:pt x="9876" y="17268"/>
                      <a:pt x="10201" y="16867"/>
                    </a:cubicBezTo>
                    <a:cubicBezTo>
                      <a:pt x="10352" y="17068"/>
                      <a:pt x="10502" y="17218"/>
                      <a:pt x="10527" y="17369"/>
                    </a:cubicBezTo>
                    <a:cubicBezTo>
                      <a:pt x="10653" y="17845"/>
                      <a:pt x="10703" y="18371"/>
                      <a:pt x="10803" y="18847"/>
                    </a:cubicBezTo>
                    <a:cubicBezTo>
                      <a:pt x="10803" y="18923"/>
                      <a:pt x="11028" y="19023"/>
                      <a:pt x="11079" y="18998"/>
                    </a:cubicBezTo>
                    <a:cubicBezTo>
                      <a:pt x="11179" y="18923"/>
                      <a:pt x="11329" y="18747"/>
                      <a:pt x="11304" y="18672"/>
                    </a:cubicBezTo>
                    <a:cubicBezTo>
                      <a:pt x="11154" y="18271"/>
                      <a:pt x="10978" y="17895"/>
                      <a:pt x="10803" y="17494"/>
                    </a:cubicBezTo>
                    <a:cubicBezTo>
                      <a:pt x="10678" y="17293"/>
                      <a:pt x="10627" y="17068"/>
                      <a:pt x="10928" y="16892"/>
                    </a:cubicBezTo>
                    <a:cubicBezTo>
                      <a:pt x="11379" y="17043"/>
                      <a:pt x="11856" y="17218"/>
                      <a:pt x="12332" y="17394"/>
                    </a:cubicBezTo>
                    <a:close/>
                    <a:moveTo>
                      <a:pt x="16141" y="17594"/>
                    </a:moveTo>
                    <a:cubicBezTo>
                      <a:pt x="15866" y="17795"/>
                      <a:pt x="15615" y="17920"/>
                      <a:pt x="15440" y="18121"/>
                    </a:cubicBezTo>
                    <a:cubicBezTo>
                      <a:pt x="15264" y="18296"/>
                      <a:pt x="15164" y="18547"/>
                      <a:pt x="14988" y="18822"/>
                    </a:cubicBezTo>
                    <a:cubicBezTo>
                      <a:pt x="14587" y="18847"/>
                      <a:pt x="14161" y="18872"/>
                      <a:pt x="13660" y="18923"/>
                    </a:cubicBezTo>
                    <a:cubicBezTo>
                      <a:pt x="13234" y="18321"/>
                      <a:pt x="12607" y="17970"/>
                      <a:pt x="11881" y="17895"/>
                    </a:cubicBezTo>
                    <a:cubicBezTo>
                      <a:pt x="11680" y="18045"/>
                      <a:pt x="11755" y="18221"/>
                      <a:pt x="11856" y="18321"/>
                    </a:cubicBezTo>
                    <a:cubicBezTo>
                      <a:pt x="12081" y="18522"/>
                      <a:pt x="12332" y="18722"/>
                      <a:pt x="12582" y="18897"/>
                    </a:cubicBezTo>
                    <a:cubicBezTo>
                      <a:pt x="12758" y="19048"/>
                      <a:pt x="12983" y="19148"/>
                      <a:pt x="13159" y="19298"/>
                    </a:cubicBezTo>
                    <a:cubicBezTo>
                      <a:pt x="13334" y="19449"/>
                      <a:pt x="13485" y="19649"/>
                      <a:pt x="13409" y="19900"/>
                    </a:cubicBezTo>
                    <a:cubicBezTo>
                      <a:pt x="13284" y="20176"/>
                      <a:pt x="13033" y="20201"/>
                      <a:pt x="12808" y="20126"/>
                    </a:cubicBezTo>
                    <a:cubicBezTo>
                      <a:pt x="12407" y="19950"/>
                      <a:pt x="12131" y="20050"/>
                      <a:pt x="11780" y="20326"/>
                    </a:cubicBezTo>
                    <a:cubicBezTo>
                      <a:pt x="11555" y="20476"/>
                      <a:pt x="11129" y="20351"/>
                      <a:pt x="10678" y="20351"/>
                    </a:cubicBezTo>
                    <a:cubicBezTo>
                      <a:pt x="10577" y="20476"/>
                      <a:pt x="10402" y="20677"/>
                      <a:pt x="10176" y="20852"/>
                    </a:cubicBezTo>
                    <a:cubicBezTo>
                      <a:pt x="10076" y="20928"/>
                      <a:pt x="9876" y="20928"/>
                      <a:pt x="9750" y="20852"/>
                    </a:cubicBezTo>
                    <a:cubicBezTo>
                      <a:pt x="9650" y="20802"/>
                      <a:pt x="9550" y="20602"/>
                      <a:pt x="9575" y="20476"/>
                    </a:cubicBezTo>
                    <a:cubicBezTo>
                      <a:pt x="9675" y="20151"/>
                      <a:pt x="9800" y="19825"/>
                      <a:pt x="9976" y="19524"/>
                    </a:cubicBezTo>
                    <a:cubicBezTo>
                      <a:pt x="10151" y="19198"/>
                      <a:pt x="10252" y="18897"/>
                      <a:pt x="10101" y="18522"/>
                    </a:cubicBezTo>
                    <a:cubicBezTo>
                      <a:pt x="10076" y="18471"/>
                      <a:pt x="10001" y="18421"/>
                      <a:pt x="9876" y="18346"/>
                    </a:cubicBezTo>
                    <a:cubicBezTo>
                      <a:pt x="9449" y="18797"/>
                      <a:pt x="9074" y="19324"/>
                      <a:pt x="8798" y="19925"/>
                    </a:cubicBezTo>
                    <a:cubicBezTo>
                      <a:pt x="8597" y="20376"/>
                      <a:pt x="8322" y="20702"/>
                      <a:pt x="7795" y="20852"/>
                    </a:cubicBezTo>
                    <a:cubicBezTo>
                      <a:pt x="7595" y="20752"/>
                      <a:pt x="7344" y="20602"/>
                      <a:pt x="7094" y="20552"/>
                    </a:cubicBezTo>
                    <a:cubicBezTo>
                      <a:pt x="6893" y="20502"/>
                      <a:pt x="6642" y="20552"/>
                      <a:pt x="6417" y="20552"/>
                    </a:cubicBezTo>
                    <a:cubicBezTo>
                      <a:pt x="6342" y="20552"/>
                      <a:pt x="6241" y="20476"/>
                      <a:pt x="6241" y="20426"/>
                    </a:cubicBezTo>
                    <a:cubicBezTo>
                      <a:pt x="6216" y="20326"/>
                      <a:pt x="6216" y="20176"/>
                      <a:pt x="6267" y="20101"/>
                    </a:cubicBezTo>
                    <a:cubicBezTo>
                      <a:pt x="6417" y="19975"/>
                      <a:pt x="6567" y="19825"/>
                      <a:pt x="6743" y="19775"/>
                    </a:cubicBezTo>
                    <a:cubicBezTo>
                      <a:pt x="7319" y="19649"/>
                      <a:pt x="7595" y="19248"/>
                      <a:pt x="7820" y="18772"/>
                    </a:cubicBezTo>
                    <a:cubicBezTo>
                      <a:pt x="8021" y="18346"/>
                      <a:pt x="8221" y="17945"/>
                      <a:pt x="8372" y="17619"/>
                    </a:cubicBezTo>
                    <a:cubicBezTo>
                      <a:pt x="8096" y="16717"/>
                      <a:pt x="7871" y="15940"/>
                      <a:pt x="7620" y="15188"/>
                    </a:cubicBezTo>
                    <a:cubicBezTo>
                      <a:pt x="7419" y="14537"/>
                      <a:pt x="7269" y="14311"/>
                      <a:pt x="6743" y="13910"/>
                    </a:cubicBezTo>
                    <a:cubicBezTo>
                      <a:pt x="6517" y="13960"/>
                      <a:pt x="6567" y="14161"/>
                      <a:pt x="6592" y="14286"/>
                    </a:cubicBezTo>
                    <a:cubicBezTo>
                      <a:pt x="6617" y="14787"/>
                      <a:pt x="6668" y="15314"/>
                      <a:pt x="6743" y="15790"/>
                    </a:cubicBezTo>
                    <a:cubicBezTo>
                      <a:pt x="6918" y="16592"/>
                      <a:pt x="6718" y="17344"/>
                      <a:pt x="6492" y="18095"/>
                    </a:cubicBezTo>
                    <a:cubicBezTo>
                      <a:pt x="6392" y="18421"/>
                      <a:pt x="6116" y="18697"/>
                      <a:pt x="5916" y="18973"/>
                    </a:cubicBezTo>
                    <a:cubicBezTo>
                      <a:pt x="5765" y="19148"/>
                      <a:pt x="5565" y="19273"/>
                      <a:pt x="5289" y="19223"/>
                    </a:cubicBezTo>
                    <a:cubicBezTo>
                      <a:pt x="5038" y="19148"/>
                      <a:pt x="4938" y="18923"/>
                      <a:pt x="4913" y="18672"/>
                    </a:cubicBezTo>
                    <a:cubicBezTo>
                      <a:pt x="4863" y="17995"/>
                      <a:pt x="4838" y="17268"/>
                      <a:pt x="4838" y="16567"/>
                    </a:cubicBezTo>
                    <a:cubicBezTo>
                      <a:pt x="4813" y="16116"/>
                      <a:pt x="4838" y="15639"/>
                      <a:pt x="4838" y="15138"/>
                    </a:cubicBezTo>
                    <a:cubicBezTo>
                      <a:pt x="4487" y="15314"/>
                      <a:pt x="4537" y="15614"/>
                      <a:pt x="4462" y="15865"/>
                    </a:cubicBezTo>
                    <a:cubicBezTo>
                      <a:pt x="4387" y="16116"/>
                      <a:pt x="4312" y="16391"/>
                      <a:pt x="4211" y="16642"/>
                    </a:cubicBezTo>
                    <a:cubicBezTo>
                      <a:pt x="4036" y="17268"/>
                      <a:pt x="3710" y="17469"/>
                      <a:pt x="3109" y="17394"/>
                    </a:cubicBezTo>
                    <a:cubicBezTo>
                      <a:pt x="2833" y="17369"/>
                      <a:pt x="2657" y="17218"/>
                      <a:pt x="2607" y="16968"/>
                    </a:cubicBezTo>
                    <a:cubicBezTo>
                      <a:pt x="2532" y="16667"/>
                      <a:pt x="2507" y="16366"/>
                      <a:pt x="2482" y="16040"/>
                    </a:cubicBezTo>
                    <a:cubicBezTo>
                      <a:pt x="2432" y="15489"/>
                      <a:pt x="2382" y="14913"/>
                      <a:pt x="2231" y="14261"/>
                    </a:cubicBezTo>
                    <a:cubicBezTo>
                      <a:pt x="1780" y="14612"/>
                      <a:pt x="1730" y="15063"/>
                      <a:pt x="1530" y="15439"/>
                    </a:cubicBezTo>
                    <a:cubicBezTo>
                      <a:pt x="1329" y="15815"/>
                      <a:pt x="1028" y="16065"/>
                      <a:pt x="602" y="15990"/>
                    </a:cubicBezTo>
                    <a:cubicBezTo>
                      <a:pt x="427" y="15940"/>
                      <a:pt x="201" y="15815"/>
                      <a:pt x="151" y="15664"/>
                    </a:cubicBezTo>
                    <a:cubicBezTo>
                      <a:pt x="76" y="15339"/>
                      <a:pt x="1" y="14963"/>
                      <a:pt x="76" y="14637"/>
                    </a:cubicBezTo>
                    <a:cubicBezTo>
                      <a:pt x="277" y="13684"/>
                      <a:pt x="277" y="12707"/>
                      <a:pt x="377" y="11755"/>
                    </a:cubicBezTo>
                    <a:cubicBezTo>
                      <a:pt x="427" y="11278"/>
                      <a:pt x="352" y="10802"/>
                      <a:pt x="302" y="10351"/>
                    </a:cubicBezTo>
                    <a:cubicBezTo>
                      <a:pt x="226" y="9399"/>
                      <a:pt x="101" y="8471"/>
                      <a:pt x="51" y="7544"/>
                    </a:cubicBezTo>
                    <a:cubicBezTo>
                      <a:pt x="26" y="6968"/>
                      <a:pt x="76" y="6366"/>
                      <a:pt x="176" y="5790"/>
                    </a:cubicBezTo>
                    <a:cubicBezTo>
                      <a:pt x="226" y="5414"/>
                      <a:pt x="502" y="5188"/>
                      <a:pt x="878" y="5113"/>
                    </a:cubicBezTo>
                    <a:cubicBezTo>
                      <a:pt x="1780" y="4938"/>
                      <a:pt x="2858" y="5489"/>
                      <a:pt x="3234" y="6291"/>
                    </a:cubicBezTo>
                    <a:cubicBezTo>
                      <a:pt x="3384" y="6617"/>
                      <a:pt x="3434" y="6968"/>
                      <a:pt x="3585" y="7293"/>
                    </a:cubicBezTo>
                    <a:cubicBezTo>
                      <a:pt x="3760" y="7719"/>
                      <a:pt x="3936" y="8171"/>
                      <a:pt x="4161" y="8572"/>
                    </a:cubicBezTo>
                    <a:cubicBezTo>
                      <a:pt x="4412" y="9048"/>
                      <a:pt x="4512" y="9048"/>
                      <a:pt x="5264" y="8822"/>
                    </a:cubicBezTo>
                    <a:cubicBezTo>
                      <a:pt x="5389" y="8421"/>
                      <a:pt x="5314" y="7995"/>
                      <a:pt x="5239" y="7569"/>
                    </a:cubicBezTo>
                    <a:cubicBezTo>
                      <a:pt x="5064" y="6817"/>
                      <a:pt x="4788" y="6090"/>
                      <a:pt x="4663" y="5313"/>
                    </a:cubicBezTo>
                    <a:cubicBezTo>
                      <a:pt x="4487" y="4361"/>
                      <a:pt x="4412" y="3384"/>
                      <a:pt x="4337" y="2406"/>
                    </a:cubicBezTo>
                    <a:cubicBezTo>
                      <a:pt x="4312" y="2055"/>
                      <a:pt x="4537" y="1805"/>
                      <a:pt x="4888" y="1704"/>
                    </a:cubicBezTo>
                    <a:cubicBezTo>
                      <a:pt x="5389" y="1554"/>
                      <a:pt x="5916" y="1379"/>
                      <a:pt x="6442" y="1303"/>
                    </a:cubicBezTo>
                    <a:cubicBezTo>
                      <a:pt x="7169" y="1153"/>
                      <a:pt x="7795" y="927"/>
                      <a:pt x="8322" y="376"/>
                    </a:cubicBezTo>
                    <a:cubicBezTo>
                      <a:pt x="8497" y="201"/>
                      <a:pt x="8698" y="0"/>
                      <a:pt x="9048" y="151"/>
                    </a:cubicBezTo>
                    <a:cubicBezTo>
                      <a:pt x="9299" y="677"/>
                      <a:pt x="9149" y="1203"/>
                      <a:pt x="8848" y="1679"/>
                    </a:cubicBezTo>
                    <a:cubicBezTo>
                      <a:pt x="8622" y="2055"/>
                      <a:pt x="8372" y="2406"/>
                      <a:pt x="8347" y="2832"/>
                    </a:cubicBezTo>
                    <a:cubicBezTo>
                      <a:pt x="8297" y="3183"/>
                      <a:pt x="8196" y="3559"/>
                      <a:pt x="8272" y="3885"/>
                    </a:cubicBezTo>
                    <a:cubicBezTo>
                      <a:pt x="8497" y="4737"/>
                      <a:pt x="8773" y="5564"/>
                      <a:pt x="9399" y="6241"/>
                    </a:cubicBezTo>
                    <a:cubicBezTo>
                      <a:pt x="9725" y="6592"/>
                      <a:pt x="9976" y="6993"/>
                      <a:pt x="10252" y="7369"/>
                    </a:cubicBezTo>
                    <a:cubicBezTo>
                      <a:pt x="11028" y="7293"/>
                      <a:pt x="11179" y="7143"/>
                      <a:pt x="11079" y="6491"/>
                    </a:cubicBezTo>
                    <a:cubicBezTo>
                      <a:pt x="10953" y="5765"/>
                      <a:pt x="10753" y="5038"/>
                      <a:pt x="10602" y="4311"/>
                    </a:cubicBezTo>
                    <a:cubicBezTo>
                      <a:pt x="10402" y="3359"/>
                      <a:pt x="10928" y="2281"/>
                      <a:pt x="11830" y="1905"/>
                    </a:cubicBezTo>
                    <a:cubicBezTo>
                      <a:pt x="12231" y="1729"/>
                      <a:pt x="12632" y="1755"/>
                      <a:pt x="12883" y="2105"/>
                    </a:cubicBezTo>
                    <a:cubicBezTo>
                      <a:pt x="13309" y="2707"/>
                      <a:pt x="13886" y="3208"/>
                      <a:pt x="14186" y="3910"/>
                    </a:cubicBezTo>
                    <a:cubicBezTo>
                      <a:pt x="14437" y="4461"/>
                      <a:pt x="14813" y="4988"/>
                      <a:pt x="15089" y="5539"/>
                    </a:cubicBezTo>
                    <a:cubicBezTo>
                      <a:pt x="15765" y="6892"/>
                      <a:pt x="16718" y="8020"/>
                      <a:pt x="17695" y="9123"/>
                    </a:cubicBezTo>
                    <a:cubicBezTo>
                      <a:pt x="17896" y="9349"/>
                      <a:pt x="18121" y="9599"/>
                      <a:pt x="18272" y="9850"/>
                    </a:cubicBezTo>
                    <a:cubicBezTo>
                      <a:pt x="18422" y="10075"/>
                      <a:pt x="18547" y="10351"/>
                      <a:pt x="18322" y="10602"/>
                    </a:cubicBezTo>
                    <a:cubicBezTo>
                      <a:pt x="18096" y="10902"/>
                      <a:pt x="17720" y="11028"/>
                      <a:pt x="17394" y="10877"/>
                    </a:cubicBezTo>
                    <a:cubicBezTo>
                      <a:pt x="17094" y="10752"/>
                      <a:pt x="16843" y="10577"/>
                      <a:pt x="16567" y="10426"/>
                    </a:cubicBezTo>
                    <a:cubicBezTo>
                      <a:pt x="16417" y="10326"/>
                      <a:pt x="16216" y="10251"/>
                      <a:pt x="16066" y="10176"/>
                    </a:cubicBezTo>
                    <a:cubicBezTo>
                      <a:pt x="15815" y="10376"/>
                      <a:pt x="15991" y="10527"/>
                      <a:pt x="16066" y="10702"/>
                    </a:cubicBezTo>
                    <a:cubicBezTo>
                      <a:pt x="16367" y="11278"/>
                      <a:pt x="16718" y="11855"/>
                      <a:pt x="17018" y="12431"/>
                    </a:cubicBezTo>
                    <a:cubicBezTo>
                      <a:pt x="17219" y="12832"/>
                      <a:pt x="17169" y="13108"/>
                      <a:pt x="16943" y="13308"/>
                    </a:cubicBezTo>
                    <a:cubicBezTo>
                      <a:pt x="16592" y="13634"/>
                      <a:pt x="16091" y="13735"/>
                      <a:pt x="15765" y="13459"/>
                    </a:cubicBezTo>
                    <a:cubicBezTo>
                      <a:pt x="15289" y="13083"/>
                      <a:pt x="14838" y="12657"/>
                      <a:pt x="14337" y="12231"/>
                    </a:cubicBezTo>
                    <a:cubicBezTo>
                      <a:pt x="14462" y="12907"/>
                      <a:pt x="14462" y="12958"/>
                      <a:pt x="14813" y="13334"/>
                    </a:cubicBezTo>
                    <a:cubicBezTo>
                      <a:pt x="15339" y="13835"/>
                      <a:pt x="15640" y="14461"/>
                      <a:pt x="15991" y="15063"/>
                    </a:cubicBezTo>
                    <a:cubicBezTo>
                      <a:pt x="16066" y="15213"/>
                      <a:pt x="16141" y="15339"/>
                      <a:pt x="16216" y="15489"/>
                    </a:cubicBezTo>
                    <a:cubicBezTo>
                      <a:pt x="16367" y="15890"/>
                      <a:pt x="16141" y="16241"/>
                      <a:pt x="15715" y="16191"/>
                    </a:cubicBezTo>
                    <a:cubicBezTo>
                      <a:pt x="15389" y="16141"/>
                      <a:pt x="14988" y="16090"/>
                      <a:pt x="14738" y="15890"/>
                    </a:cubicBezTo>
                    <a:cubicBezTo>
                      <a:pt x="14161" y="15439"/>
                      <a:pt x="13510" y="15038"/>
                      <a:pt x="13184" y="14336"/>
                    </a:cubicBezTo>
                    <a:cubicBezTo>
                      <a:pt x="12958" y="13785"/>
                      <a:pt x="12658" y="13283"/>
                      <a:pt x="12357" y="12782"/>
                    </a:cubicBezTo>
                    <a:cubicBezTo>
                      <a:pt x="12257" y="12632"/>
                      <a:pt x="12131" y="12506"/>
                      <a:pt x="11956" y="12306"/>
                    </a:cubicBezTo>
                    <a:cubicBezTo>
                      <a:pt x="11630" y="12807"/>
                      <a:pt x="11780" y="13233"/>
                      <a:pt x="11856" y="13634"/>
                    </a:cubicBezTo>
                    <a:cubicBezTo>
                      <a:pt x="11931" y="14085"/>
                      <a:pt x="12056" y="14537"/>
                      <a:pt x="12231" y="14963"/>
                    </a:cubicBezTo>
                    <a:cubicBezTo>
                      <a:pt x="12382" y="15364"/>
                      <a:pt x="12658" y="15740"/>
                      <a:pt x="12457" y="16166"/>
                    </a:cubicBezTo>
                    <a:cubicBezTo>
                      <a:pt x="12908" y="16667"/>
                      <a:pt x="13434" y="16918"/>
                      <a:pt x="13961" y="17168"/>
                    </a:cubicBezTo>
                    <a:cubicBezTo>
                      <a:pt x="14362" y="17344"/>
                      <a:pt x="14738" y="17469"/>
                      <a:pt x="15189" y="17319"/>
                    </a:cubicBezTo>
                    <a:cubicBezTo>
                      <a:pt x="15490" y="17243"/>
                      <a:pt x="15815" y="17168"/>
                      <a:pt x="16141" y="17594"/>
                    </a:cubicBezTo>
                  </a:path>
                </a:pathLst>
              </a:custGeom>
              <a:solidFill>
                <a:srgbClr val="30232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7" name="Google Shape;977;p50">
                <a:extLst>
                  <a:ext uri="{FF2B5EF4-FFF2-40B4-BE49-F238E27FC236}">
                    <a16:creationId xmlns:a16="http://schemas.microsoft.com/office/drawing/2014/main" id="{32082406-FA6C-14AA-F318-61523DC58EE2}"/>
                  </a:ext>
                </a:extLst>
              </p:cNvPr>
              <p:cNvSpPr/>
              <p:nvPr/>
            </p:nvSpPr>
            <p:spPr>
              <a:xfrm flipH="1">
                <a:off x="7797100" y="2198283"/>
                <a:ext cx="66695" cy="120194"/>
              </a:xfrm>
              <a:custGeom>
                <a:avLst/>
                <a:gdLst/>
                <a:ahLst/>
                <a:cxnLst/>
                <a:rect l="l" t="t" r="r" b="b"/>
                <a:pathLst>
                  <a:path w="1405" h="2532" extrusionOk="0">
                    <a:moveTo>
                      <a:pt x="953" y="0"/>
                    </a:moveTo>
                    <a:cubicBezTo>
                      <a:pt x="1404" y="853"/>
                      <a:pt x="1204" y="1554"/>
                      <a:pt x="376" y="2532"/>
                    </a:cubicBezTo>
                    <a:cubicBezTo>
                      <a:pt x="51" y="2507"/>
                      <a:pt x="1" y="2281"/>
                      <a:pt x="76" y="2030"/>
                    </a:cubicBezTo>
                    <a:cubicBezTo>
                      <a:pt x="326" y="1379"/>
                      <a:pt x="627" y="752"/>
                      <a:pt x="953" y="0"/>
                    </a:cubicBezTo>
                    <a:close/>
                  </a:path>
                </a:pathLst>
              </a:custGeom>
              <a:solidFill>
                <a:srgbClr val="30232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8" name="Google Shape;978;p50">
                <a:extLst>
                  <a:ext uri="{FF2B5EF4-FFF2-40B4-BE49-F238E27FC236}">
                    <a16:creationId xmlns:a16="http://schemas.microsoft.com/office/drawing/2014/main" id="{F2E3137D-3E25-4879-C89E-CF3BC12AC41D}"/>
                  </a:ext>
                </a:extLst>
              </p:cNvPr>
              <p:cNvSpPr/>
              <p:nvPr/>
            </p:nvSpPr>
            <p:spPr>
              <a:xfrm flipH="1">
                <a:off x="7662662" y="2575440"/>
                <a:ext cx="46473" cy="72629"/>
              </a:xfrm>
              <a:custGeom>
                <a:avLst/>
                <a:gdLst/>
                <a:ahLst/>
                <a:cxnLst/>
                <a:rect l="l" t="t" r="r" b="b"/>
                <a:pathLst>
                  <a:path w="979" h="1530" extrusionOk="0">
                    <a:moveTo>
                      <a:pt x="903" y="0"/>
                    </a:moveTo>
                    <a:cubicBezTo>
                      <a:pt x="978" y="652"/>
                      <a:pt x="728" y="1053"/>
                      <a:pt x="502" y="1429"/>
                    </a:cubicBezTo>
                    <a:cubicBezTo>
                      <a:pt x="477" y="1479"/>
                      <a:pt x="352" y="1529"/>
                      <a:pt x="301" y="1504"/>
                    </a:cubicBezTo>
                    <a:cubicBezTo>
                      <a:pt x="201" y="1454"/>
                      <a:pt x="76" y="1379"/>
                      <a:pt x="51" y="1278"/>
                    </a:cubicBezTo>
                    <a:cubicBezTo>
                      <a:pt x="26" y="1153"/>
                      <a:pt x="1" y="953"/>
                      <a:pt x="76" y="827"/>
                    </a:cubicBezTo>
                    <a:cubicBezTo>
                      <a:pt x="201" y="502"/>
                      <a:pt x="427" y="251"/>
                      <a:pt x="903" y="0"/>
                    </a:cubicBezTo>
                    <a:close/>
                  </a:path>
                </a:pathLst>
              </a:custGeom>
              <a:solidFill>
                <a:srgbClr val="30232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9" name="Google Shape;979;p50">
                <a:extLst>
                  <a:ext uri="{FF2B5EF4-FFF2-40B4-BE49-F238E27FC236}">
                    <a16:creationId xmlns:a16="http://schemas.microsoft.com/office/drawing/2014/main" id="{9A054C71-CF08-A6E9-94B0-9CE100868531}"/>
                  </a:ext>
                </a:extLst>
              </p:cNvPr>
              <p:cNvSpPr/>
              <p:nvPr/>
            </p:nvSpPr>
            <p:spPr>
              <a:xfrm flipH="1">
                <a:off x="7736432" y="2468345"/>
                <a:ext cx="50033" cy="96412"/>
              </a:xfrm>
              <a:custGeom>
                <a:avLst/>
                <a:gdLst/>
                <a:ahLst/>
                <a:cxnLst/>
                <a:rect l="l" t="t" r="r" b="b"/>
                <a:pathLst>
                  <a:path w="1054" h="2031" extrusionOk="0">
                    <a:moveTo>
                      <a:pt x="702" y="26"/>
                    </a:moveTo>
                    <a:cubicBezTo>
                      <a:pt x="1053" y="201"/>
                      <a:pt x="1053" y="527"/>
                      <a:pt x="928" y="828"/>
                    </a:cubicBezTo>
                    <a:cubicBezTo>
                      <a:pt x="803" y="1229"/>
                      <a:pt x="602" y="1605"/>
                      <a:pt x="452" y="1956"/>
                    </a:cubicBezTo>
                    <a:cubicBezTo>
                      <a:pt x="26" y="2031"/>
                      <a:pt x="1" y="1730"/>
                      <a:pt x="76" y="1529"/>
                    </a:cubicBezTo>
                    <a:cubicBezTo>
                      <a:pt x="151" y="1254"/>
                      <a:pt x="352" y="978"/>
                      <a:pt x="527" y="753"/>
                    </a:cubicBezTo>
                    <a:cubicBezTo>
                      <a:pt x="727" y="502"/>
                      <a:pt x="803" y="276"/>
                      <a:pt x="702" y="1"/>
                    </a:cubicBezTo>
                    <a:cubicBezTo>
                      <a:pt x="727" y="1"/>
                      <a:pt x="702" y="26"/>
                      <a:pt x="702" y="26"/>
                    </a:cubicBezTo>
                    <a:close/>
                  </a:path>
                </a:pathLst>
              </a:custGeom>
              <a:solidFill>
                <a:srgbClr val="30232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0" name="Google Shape;980;p50">
                <a:extLst>
                  <a:ext uri="{FF2B5EF4-FFF2-40B4-BE49-F238E27FC236}">
                    <a16:creationId xmlns:a16="http://schemas.microsoft.com/office/drawing/2014/main" id="{55337475-A775-99C4-4D61-178F6AD312AF}"/>
                  </a:ext>
                </a:extLst>
              </p:cNvPr>
              <p:cNvSpPr/>
              <p:nvPr/>
            </p:nvSpPr>
            <p:spPr>
              <a:xfrm flipH="1">
                <a:off x="7624590" y="2674180"/>
                <a:ext cx="50033" cy="73816"/>
              </a:xfrm>
              <a:custGeom>
                <a:avLst/>
                <a:gdLst/>
                <a:ahLst/>
                <a:cxnLst/>
                <a:rect l="l" t="t" r="r" b="b"/>
                <a:pathLst>
                  <a:path w="1054" h="1555" extrusionOk="0">
                    <a:moveTo>
                      <a:pt x="878" y="1"/>
                    </a:moveTo>
                    <a:cubicBezTo>
                      <a:pt x="1053" y="702"/>
                      <a:pt x="702" y="1128"/>
                      <a:pt x="376" y="1529"/>
                    </a:cubicBezTo>
                    <a:cubicBezTo>
                      <a:pt x="351" y="1554"/>
                      <a:pt x="101" y="1479"/>
                      <a:pt x="101" y="1454"/>
                    </a:cubicBezTo>
                    <a:cubicBezTo>
                      <a:pt x="76" y="1229"/>
                      <a:pt x="1" y="953"/>
                      <a:pt x="101" y="777"/>
                    </a:cubicBezTo>
                    <a:cubicBezTo>
                      <a:pt x="276" y="502"/>
                      <a:pt x="577" y="301"/>
                      <a:pt x="878" y="1"/>
                    </a:cubicBezTo>
                  </a:path>
                </a:pathLst>
              </a:custGeom>
              <a:solidFill>
                <a:srgbClr val="30232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1" name="Google Shape;981;p50">
                <a:extLst>
                  <a:ext uri="{FF2B5EF4-FFF2-40B4-BE49-F238E27FC236}">
                    <a16:creationId xmlns:a16="http://schemas.microsoft.com/office/drawing/2014/main" id="{D2F5CE17-EDA0-D62C-4A31-3D26A33E5FAC}"/>
                  </a:ext>
                </a:extLst>
              </p:cNvPr>
              <p:cNvSpPr/>
              <p:nvPr/>
            </p:nvSpPr>
            <p:spPr>
              <a:xfrm flipH="1">
                <a:off x="7605555" y="2794329"/>
                <a:ext cx="47660" cy="67882"/>
              </a:xfrm>
              <a:custGeom>
                <a:avLst/>
                <a:gdLst/>
                <a:ahLst/>
                <a:cxnLst/>
                <a:rect l="l" t="t" r="r" b="b"/>
                <a:pathLst>
                  <a:path w="1004" h="1430" extrusionOk="0">
                    <a:moveTo>
                      <a:pt x="1003" y="1"/>
                    </a:moveTo>
                    <a:cubicBezTo>
                      <a:pt x="953" y="627"/>
                      <a:pt x="953" y="627"/>
                      <a:pt x="402" y="1429"/>
                    </a:cubicBezTo>
                    <a:cubicBezTo>
                      <a:pt x="51" y="1429"/>
                      <a:pt x="1" y="1179"/>
                      <a:pt x="101" y="978"/>
                    </a:cubicBezTo>
                    <a:cubicBezTo>
                      <a:pt x="276" y="577"/>
                      <a:pt x="552" y="201"/>
                      <a:pt x="1003" y="1"/>
                    </a:cubicBezTo>
                    <a:close/>
                  </a:path>
                </a:pathLst>
              </a:custGeom>
              <a:solidFill>
                <a:srgbClr val="30232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2" name="Google Shape;982;p50">
                <a:extLst>
                  <a:ext uri="{FF2B5EF4-FFF2-40B4-BE49-F238E27FC236}">
                    <a16:creationId xmlns:a16="http://schemas.microsoft.com/office/drawing/2014/main" id="{9F66C76D-FEB0-C59C-B6DE-26BB2431FAE7}"/>
                  </a:ext>
                </a:extLst>
              </p:cNvPr>
              <p:cNvSpPr/>
              <p:nvPr/>
            </p:nvSpPr>
            <p:spPr>
              <a:xfrm flipH="1">
                <a:off x="7584145" y="3013266"/>
                <a:ext cx="46473" cy="47612"/>
              </a:xfrm>
              <a:custGeom>
                <a:avLst/>
                <a:gdLst/>
                <a:ahLst/>
                <a:cxnLst/>
                <a:rect l="l" t="t" r="r" b="b"/>
                <a:pathLst>
                  <a:path w="979" h="1003" extrusionOk="0">
                    <a:moveTo>
                      <a:pt x="452" y="1003"/>
                    </a:moveTo>
                    <a:cubicBezTo>
                      <a:pt x="76" y="1003"/>
                      <a:pt x="1" y="777"/>
                      <a:pt x="76" y="527"/>
                    </a:cubicBezTo>
                    <a:cubicBezTo>
                      <a:pt x="201" y="226"/>
                      <a:pt x="477" y="101"/>
                      <a:pt x="728" y="0"/>
                    </a:cubicBezTo>
                    <a:cubicBezTo>
                      <a:pt x="978" y="101"/>
                      <a:pt x="928" y="226"/>
                      <a:pt x="853" y="376"/>
                    </a:cubicBezTo>
                    <a:cubicBezTo>
                      <a:pt x="728" y="602"/>
                      <a:pt x="577" y="802"/>
                      <a:pt x="452" y="1003"/>
                    </a:cubicBezTo>
                    <a:close/>
                  </a:path>
                </a:pathLst>
              </a:custGeom>
              <a:solidFill>
                <a:srgbClr val="30232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3" name="Google Shape;983;p50">
                <a:extLst>
                  <a:ext uri="{FF2B5EF4-FFF2-40B4-BE49-F238E27FC236}">
                    <a16:creationId xmlns:a16="http://schemas.microsoft.com/office/drawing/2014/main" id="{8215D995-5BE6-622A-FE03-2B2E2C96B466}"/>
                  </a:ext>
                </a:extLst>
              </p:cNvPr>
              <p:cNvSpPr/>
              <p:nvPr/>
            </p:nvSpPr>
            <p:spPr>
              <a:xfrm flipH="1">
                <a:off x="7760215" y="2411238"/>
                <a:ext cx="44100" cy="35745"/>
              </a:xfrm>
              <a:custGeom>
                <a:avLst/>
                <a:gdLst/>
                <a:ahLst/>
                <a:cxnLst/>
                <a:rect l="l" t="t" r="r" b="b"/>
                <a:pathLst>
                  <a:path w="929" h="753" extrusionOk="0">
                    <a:moveTo>
                      <a:pt x="928" y="627"/>
                    </a:moveTo>
                    <a:cubicBezTo>
                      <a:pt x="702" y="652"/>
                      <a:pt x="477" y="702"/>
                      <a:pt x="201" y="753"/>
                    </a:cubicBezTo>
                    <a:cubicBezTo>
                      <a:pt x="1" y="377"/>
                      <a:pt x="201" y="201"/>
                      <a:pt x="427" y="1"/>
                    </a:cubicBezTo>
                    <a:cubicBezTo>
                      <a:pt x="527" y="51"/>
                      <a:pt x="627" y="76"/>
                      <a:pt x="652" y="126"/>
                    </a:cubicBezTo>
                    <a:cubicBezTo>
                      <a:pt x="753" y="276"/>
                      <a:pt x="828" y="477"/>
                      <a:pt x="903" y="652"/>
                    </a:cubicBezTo>
                    <a:lnTo>
                      <a:pt x="928" y="627"/>
                    </a:lnTo>
                  </a:path>
                </a:pathLst>
              </a:custGeom>
              <a:solidFill>
                <a:srgbClr val="30232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4" name="Google Shape;984;p50">
                <a:extLst>
                  <a:ext uri="{FF2B5EF4-FFF2-40B4-BE49-F238E27FC236}">
                    <a16:creationId xmlns:a16="http://schemas.microsoft.com/office/drawing/2014/main" id="{EDE6AB01-3C56-9D0D-06C2-A6B4260AD115}"/>
                  </a:ext>
                </a:extLst>
              </p:cNvPr>
              <p:cNvSpPr/>
              <p:nvPr/>
            </p:nvSpPr>
            <p:spPr>
              <a:xfrm flipH="1">
                <a:off x="7806641" y="2354130"/>
                <a:ext cx="32185" cy="50033"/>
              </a:xfrm>
              <a:custGeom>
                <a:avLst/>
                <a:gdLst/>
                <a:ahLst/>
                <a:cxnLst/>
                <a:rect l="l" t="t" r="r" b="b"/>
                <a:pathLst>
                  <a:path w="678" h="1054" extrusionOk="0">
                    <a:moveTo>
                      <a:pt x="678" y="1"/>
                    </a:moveTo>
                    <a:cubicBezTo>
                      <a:pt x="577" y="351"/>
                      <a:pt x="502" y="702"/>
                      <a:pt x="402" y="1053"/>
                    </a:cubicBezTo>
                    <a:cubicBezTo>
                      <a:pt x="51" y="1028"/>
                      <a:pt x="1" y="828"/>
                      <a:pt x="76" y="652"/>
                    </a:cubicBezTo>
                    <a:cubicBezTo>
                      <a:pt x="201" y="377"/>
                      <a:pt x="352" y="101"/>
                      <a:pt x="678" y="26"/>
                    </a:cubicBezTo>
                    <a:lnTo>
                      <a:pt x="678" y="1"/>
                    </a:lnTo>
                    <a:close/>
                  </a:path>
                </a:pathLst>
              </a:custGeom>
              <a:solidFill>
                <a:srgbClr val="30232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5" name="Google Shape;985;p50">
                <a:extLst>
                  <a:ext uri="{FF2B5EF4-FFF2-40B4-BE49-F238E27FC236}">
                    <a16:creationId xmlns:a16="http://schemas.microsoft.com/office/drawing/2014/main" id="{69ED3EEF-308F-F0C4-5467-73006218F82A}"/>
                  </a:ext>
                </a:extLst>
              </p:cNvPr>
              <p:cNvSpPr/>
              <p:nvPr/>
            </p:nvSpPr>
            <p:spPr>
              <a:xfrm flipH="1">
                <a:off x="7603181" y="2922833"/>
                <a:ext cx="35745" cy="57154"/>
              </a:xfrm>
              <a:custGeom>
                <a:avLst/>
                <a:gdLst/>
                <a:ahLst/>
                <a:cxnLst/>
                <a:rect l="l" t="t" r="r" b="b"/>
                <a:pathLst>
                  <a:path w="753" h="1204" extrusionOk="0">
                    <a:moveTo>
                      <a:pt x="752" y="1"/>
                    </a:moveTo>
                    <a:cubicBezTo>
                      <a:pt x="627" y="427"/>
                      <a:pt x="552" y="677"/>
                      <a:pt x="502" y="928"/>
                    </a:cubicBezTo>
                    <a:cubicBezTo>
                      <a:pt x="452" y="1103"/>
                      <a:pt x="301" y="1204"/>
                      <a:pt x="176" y="1128"/>
                    </a:cubicBezTo>
                    <a:cubicBezTo>
                      <a:pt x="76" y="1053"/>
                      <a:pt x="0" y="853"/>
                      <a:pt x="25" y="727"/>
                    </a:cubicBezTo>
                    <a:cubicBezTo>
                      <a:pt x="51" y="402"/>
                      <a:pt x="251" y="151"/>
                      <a:pt x="752" y="1"/>
                    </a:cubicBezTo>
                  </a:path>
                </a:pathLst>
              </a:custGeom>
              <a:solidFill>
                <a:srgbClr val="30232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6" name="Google Shape;986;p50">
                <a:extLst>
                  <a:ext uri="{FF2B5EF4-FFF2-40B4-BE49-F238E27FC236}">
                    <a16:creationId xmlns:a16="http://schemas.microsoft.com/office/drawing/2014/main" id="{D49E2FB1-1BB6-BDC9-BE35-C81B0A010292}"/>
                  </a:ext>
                </a:extLst>
              </p:cNvPr>
              <p:cNvSpPr/>
              <p:nvPr/>
            </p:nvSpPr>
            <p:spPr>
              <a:xfrm flipH="1">
                <a:off x="7575837" y="3066813"/>
                <a:ext cx="19083" cy="22643"/>
              </a:xfrm>
              <a:custGeom>
                <a:avLst/>
                <a:gdLst/>
                <a:ahLst/>
                <a:cxnLst/>
                <a:rect l="l" t="t" r="r" b="b"/>
                <a:pathLst>
                  <a:path w="402" h="477" extrusionOk="0">
                    <a:moveTo>
                      <a:pt x="226" y="476"/>
                    </a:moveTo>
                    <a:cubicBezTo>
                      <a:pt x="101" y="426"/>
                      <a:pt x="1" y="376"/>
                      <a:pt x="1" y="376"/>
                    </a:cubicBezTo>
                    <a:cubicBezTo>
                      <a:pt x="51" y="251"/>
                      <a:pt x="101" y="126"/>
                      <a:pt x="176" y="0"/>
                    </a:cubicBezTo>
                    <a:cubicBezTo>
                      <a:pt x="251" y="50"/>
                      <a:pt x="402" y="100"/>
                      <a:pt x="402" y="126"/>
                    </a:cubicBezTo>
                    <a:cubicBezTo>
                      <a:pt x="377" y="251"/>
                      <a:pt x="301" y="376"/>
                      <a:pt x="226" y="476"/>
                    </a:cubicBezTo>
                  </a:path>
                </a:pathLst>
              </a:custGeom>
              <a:solidFill>
                <a:srgbClr val="30232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7" name="Google Shape;987;p50">
                <a:extLst>
                  <a:ext uri="{FF2B5EF4-FFF2-40B4-BE49-F238E27FC236}">
                    <a16:creationId xmlns:a16="http://schemas.microsoft.com/office/drawing/2014/main" id="{A0EB40EC-1456-CEDC-CA88-BD24C9094CC4}"/>
                  </a:ext>
                </a:extLst>
              </p:cNvPr>
              <p:cNvSpPr/>
              <p:nvPr/>
            </p:nvSpPr>
            <p:spPr>
              <a:xfrm flipH="1">
                <a:off x="7797099" y="2342215"/>
                <a:ext cx="9589" cy="13149"/>
              </a:xfrm>
              <a:custGeom>
                <a:avLst/>
                <a:gdLst/>
                <a:ahLst/>
                <a:cxnLst/>
                <a:rect l="l" t="t" r="r" b="b"/>
                <a:pathLst>
                  <a:path w="202" h="277" extrusionOk="0">
                    <a:moveTo>
                      <a:pt x="1" y="277"/>
                    </a:moveTo>
                    <a:cubicBezTo>
                      <a:pt x="26" y="201"/>
                      <a:pt x="26" y="126"/>
                      <a:pt x="51" y="51"/>
                    </a:cubicBezTo>
                    <a:cubicBezTo>
                      <a:pt x="51" y="26"/>
                      <a:pt x="101" y="26"/>
                      <a:pt x="126" y="1"/>
                    </a:cubicBezTo>
                    <a:cubicBezTo>
                      <a:pt x="151" y="51"/>
                      <a:pt x="201" y="126"/>
                      <a:pt x="176" y="151"/>
                    </a:cubicBezTo>
                    <a:cubicBezTo>
                      <a:pt x="126" y="201"/>
                      <a:pt x="51" y="227"/>
                      <a:pt x="1" y="252"/>
                    </a:cubicBezTo>
                    <a:lnTo>
                      <a:pt x="1" y="277"/>
                    </a:lnTo>
                    <a:close/>
                  </a:path>
                </a:pathLst>
              </a:custGeom>
              <a:solidFill>
                <a:srgbClr val="30232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8" name="Google Shape;988;p50">
                <a:extLst>
                  <a:ext uri="{FF2B5EF4-FFF2-40B4-BE49-F238E27FC236}">
                    <a16:creationId xmlns:a16="http://schemas.microsoft.com/office/drawing/2014/main" id="{D8613338-0517-98F0-55FD-42616E7E799B}"/>
                  </a:ext>
                </a:extLst>
              </p:cNvPr>
              <p:cNvSpPr/>
              <p:nvPr/>
            </p:nvSpPr>
            <p:spPr>
              <a:xfrm flipH="1">
                <a:off x="7751907" y="2441002"/>
                <a:ext cx="9589" cy="28577"/>
              </a:xfrm>
              <a:custGeom>
                <a:avLst/>
                <a:gdLst/>
                <a:ahLst/>
                <a:cxnLst/>
                <a:rect l="l" t="t" r="r" b="b"/>
                <a:pathLst>
                  <a:path w="202" h="602" extrusionOk="0">
                    <a:moveTo>
                      <a:pt x="1" y="25"/>
                    </a:moveTo>
                    <a:cubicBezTo>
                      <a:pt x="76" y="201"/>
                      <a:pt x="126" y="401"/>
                      <a:pt x="176" y="602"/>
                    </a:cubicBezTo>
                    <a:cubicBezTo>
                      <a:pt x="176" y="602"/>
                      <a:pt x="201" y="577"/>
                      <a:pt x="176" y="577"/>
                    </a:cubicBezTo>
                    <a:cubicBezTo>
                      <a:pt x="126" y="376"/>
                      <a:pt x="76" y="176"/>
                      <a:pt x="26" y="0"/>
                    </a:cubicBezTo>
                    <a:cubicBezTo>
                      <a:pt x="26" y="0"/>
                      <a:pt x="1" y="25"/>
                      <a:pt x="1" y="25"/>
                    </a:cubicBezTo>
                  </a:path>
                </a:pathLst>
              </a:custGeom>
              <a:solidFill>
                <a:srgbClr val="30232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9" name="Google Shape;989;p50">
                <a:extLst>
                  <a:ext uri="{FF2B5EF4-FFF2-40B4-BE49-F238E27FC236}">
                    <a16:creationId xmlns:a16="http://schemas.microsoft.com/office/drawing/2014/main" id="{30AFB50A-BA8A-632C-612B-84430FC5498B}"/>
                  </a:ext>
                </a:extLst>
              </p:cNvPr>
              <p:cNvSpPr/>
              <p:nvPr/>
            </p:nvSpPr>
            <p:spPr>
              <a:xfrm flipH="1">
                <a:off x="6257570" y="2677740"/>
                <a:ext cx="48847" cy="47660"/>
              </a:xfrm>
              <a:custGeom>
                <a:avLst/>
                <a:gdLst/>
                <a:ahLst/>
                <a:cxnLst/>
                <a:rect l="l" t="t" r="r" b="b"/>
                <a:pathLst>
                  <a:path w="1029" h="1004" extrusionOk="0">
                    <a:moveTo>
                      <a:pt x="1028" y="301"/>
                    </a:moveTo>
                    <a:cubicBezTo>
                      <a:pt x="1028" y="677"/>
                      <a:pt x="753" y="1003"/>
                      <a:pt x="377" y="1003"/>
                    </a:cubicBezTo>
                    <a:cubicBezTo>
                      <a:pt x="302" y="1003"/>
                      <a:pt x="176" y="903"/>
                      <a:pt x="126" y="828"/>
                    </a:cubicBezTo>
                    <a:cubicBezTo>
                      <a:pt x="1" y="627"/>
                      <a:pt x="126" y="452"/>
                      <a:pt x="276" y="301"/>
                    </a:cubicBezTo>
                    <a:cubicBezTo>
                      <a:pt x="452" y="151"/>
                      <a:pt x="627" y="1"/>
                      <a:pt x="903" y="126"/>
                    </a:cubicBezTo>
                    <a:cubicBezTo>
                      <a:pt x="953" y="151"/>
                      <a:pt x="978" y="251"/>
                      <a:pt x="1028" y="301"/>
                    </a:cubicBezTo>
                    <a:close/>
                  </a:path>
                </a:pathLst>
              </a:custGeom>
              <a:solidFill>
                <a:srgbClr val="30232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0" name="Google Shape;990;p50">
                <a:extLst>
                  <a:ext uri="{FF2B5EF4-FFF2-40B4-BE49-F238E27FC236}">
                    <a16:creationId xmlns:a16="http://schemas.microsoft.com/office/drawing/2014/main" id="{0C3D72AD-8B84-BE65-E524-6075DEDAE591}"/>
                  </a:ext>
                </a:extLst>
              </p:cNvPr>
              <p:cNvSpPr/>
              <p:nvPr/>
            </p:nvSpPr>
            <p:spPr>
              <a:xfrm flipH="1">
                <a:off x="6215937" y="2844316"/>
                <a:ext cx="29811" cy="52407"/>
              </a:xfrm>
              <a:custGeom>
                <a:avLst/>
                <a:gdLst/>
                <a:ahLst/>
                <a:cxnLst/>
                <a:rect l="l" t="t" r="r" b="b"/>
                <a:pathLst>
                  <a:path w="628" h="1104" extrusionOk="0">
                    <a:moveTo>
                      <a:pt x="252" y="1103"/>
                    </a:moveTo>
                    <a:cubicBezTo>
                      <a:pt x="1" y="502"/>
                      <a:pt x="201" y="251"/>
                      <a:pt x="527" y="0"/>
                    </a:cubicBezTo>
                    <a:cubicBezTo>
                      <a:pt x="628" y="477"/>
                      <a:pt x="628" y="477"/>
                      <a:pt x="252" y="1103"/>
                    </a:cubicBezTo>
                    <a:close/>
                  </a:path>
                </a:pathLst>
              </a:custGeom>
              <a:solidFill>
                <a:srgbClr val="30232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1" name="Google Shape;991;p50">
                <a:extLst>
                  <a:ext uri="{FF2B5EF4-FFF2-40B4-BE49-F238E27FC236}">
                    <a16:creationId xmlns:a16="http://schemas.microsoft.com/office/drawing/2014/main" id="{BEDE9E87-5E37-024B-2B67-B4ED4FC3BCD9}"/>
                  </a:ext>
                </a:extLst>
              </p:cNvPr>
              <p:cNvSpPr/>
              <p:nvPr/>
            </p:nvSpPr>
            <p:spPr>
              <a:xfrm flipH="1">
                <a:off x="6357496" y="2018605"/>
                <a:ext cx="21504" cy="29811"/>
              </a:xfrm>
              <a:custGeom>
                <a:avLst/>
                <a:gdLst/>
                <a:ahLst/>
                <a:cxnLst/>
                <a:rect l="l" t="t" r="r" b="b"/>
                <a:pathLst>
                  <a:path w="453" h="628" extrusionOk="0">
                    <a:moveTo>
                      <a:pt x="327" y="1"/>
                    </a:moveTo>
                    <a:cubicBezTo>
                      <a:pt x="352" y="76"/>
                      <a:pt x="452" y="201"/>
                      <a:pt x="427" y="277"/>
                    </a:cubicBezTo>
                    <a:cubicBezTo>
                      <a:pt x="402" y="402"/>
                      <a:pt x="327" y="502"/>
                      <a:pt x="252" y="627"/>
                    </a:cubicBezTo>
                    <a:cubicBezTo>
                      <a:pt x="201" y="577"/>
                      <a:pt x="101" y="552"/>
                      <a:pt x="76" y="502"/>
                    </a:cubicBezTo>
                    <a:cubicBezTo>
                      <a:pt x="1" y="327"/>
                      <a:pt x="26" y="151"/>
                      <a:pt x="201" y="26"/>
                    </a:cubicBezTo>
                    <a:cubicBezTo>
                      <a:pt x="226" y="1"/>
                      <a:pt x="277" y="1"/>
                      <a:pt x="327" y="1"/>
                    </a:cubicBezTo>
                  </a:path>
                </a:pathLst>
              </a:custGeom>
              <a:solidFill>
                <a:srgbClr val="30232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pic>
        <p:nvPicPr>
          <p:cNvPr id="4122" name="uni1.mp3">
            <a:hlinkClick r:id="" action="ppaction://media"/>
            <a:extLst>
              <a:ext uri="{FF2B5EF4-FFF2-40B4-BE49-F238E27FC236}">
                <a16:creationId xmlns:a16="http://schemas.microsoft.com/office/drawing/2014/main" id="{89141B2C-AC05-7915-C2BA-562099AF9836}"/>
              </a:ext>
            </a:extLst>
          </p:cNvPr>
          <p:cNvPicPr>
            <a:picLocks noChangeAspect="1"/>
          </p:cNvPicPr>
          <p:nvPr>
            <a:audioFile r:link="rId2"/>
            <p:extLst>
              <p:ext uri="{DAA4B4D4-6D71-4841-9C94-3DE7FCFB9230}">
                <p14:media xmlns:p14="http://schemas.microsoft.com/office/powerpoint/2010/main" r:embed="rId1"/>
              </p:ext>
            </p:extLst>
          </p:nvPr>
        </p:nvPicPr>
        <p:blipFill>
          <a:blip r:embed="rId9"/>
          <a:stretch>
            <a:fillRect/>
          </a:stretch>
        </p:blipFill>
        <p:spPr>
          <a:xfrm>
            <a:off x="5650071" y="-1800279"/>
            <a:ext cx="812800" cy="812800"/>
          </a:xfrm>
          <a:prstGeom prst="rect">
            <a:avLst/>
          </a:prstGeom>
        </p:spPr>
      </p:pic>
      <p:pic>
        <p:nvPicPr>
          <p:cNvPr id="4123" name="uni2.mp3">
            <a:hlinkClick r:id="" action="ppaction://media"/>
            <a:extLst>
              <a:ext uri="{FF2B5EF4-FFF2-40B4-BE49-F238E27FC236}">
                <a16:creationId xmlns:a16="http://schemas.microsoft.com/office/drawing/2014/main" id="{14E30C36-4FD5-3D4D-B289-00186952088F}"/>
              </a:ext>
            </a:extLst>
          </p:cNvPr>
          <p:cNvPicPr>
            <a:picLocks noChangeAspect="1"/>
          </p:cNvPicPr>
          <p:nvPr>
            <a:audioFile r:link="rId4"/>
            <p:extLst>
              <p:ext uri="{DAA4B4D4-6D71-4841-9C94-3DE7FCFB9230}">
                <p14:media xmlns:p14="http://schemas.microsoft.com/office/powerpoint/2010/main" r:embed="rId3"/>
              </p:ext>
            </p:extLst>
          </p:nvPr>
        </p:nvPicPr>
        <p:blipFill>
          <a:blip r:embed="rId9"/>
          <a:stretch>
            <a:fillRect/>
          </a:stretch>
        </p:blipFill>
        <p:spPr>
          <a:xfrm>
            <a:off x="6920737" y="-1583527"/>
            <a:ext cx="812800" cy="812800"/>
          </a:xfrm>
          <a:prstGeom prst="rect">
            <a:avLst/>
          </a:prstGeom>
        </p:spPr>
      </p:pic>
    </p:spTree>
    <p:extLst>
      <p:ext uri="{BB962C8B-B14F-4D97-AF65-F5344CB8AC3E}">
        <p14:creationId xmlns:p14="http://schemas.microsoft.com/office/powerpoint/2010/main" val="3774792039"/>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withEffect">
                                  <p:stCondLst>
                                    <p:cond delay="0"/>
                                  </p:stCondLst>
                                  <p:childTnLst>
                                    <p:set>
                                      <p:cBhvr>
                                        <p:cTn id="6" dur="1" fill="hold">
                                          <p:stCondLst>
                                            <p:cond delay="0"/>
                                          </p:stCondLst>
                                        </p:cTn>
                                        <p:tgtEl>
                                          <p:spTgt spid="533"/>
                                        </p:tgtEl>
                                        <p:attrNameLst>
                                          <p:attrName>style.visibility</p:attrName>
                                        </p:attrNameLst>
                                      </p:cBhvr>
                                      <p:to>
                                        <p:strVal val="visible"/>
                                      </p:to>
                                    </p:set>
                                    <p:anim calcmode="lin" valueType="num">
                                      <p:cBhvr additive="base">
                                        <p:cTn id="7" dur="500" fill="hold"/>
                                        <p:tgtEl>
                                          <p:spTgt spid="533"/>
                                        </p:tgtEl>
                                        <p:attrNameLst>
                                          <p:attrName>ppt_x</p:attrName>
                                        </p:attrNameLst>
                                      </p:cBhvr>
                                      <p:tavLst>
                                        <p:tav tm="0">
                                          <p:val>
                                            <p:strVal val="0-#ppt_w/2"/>
                                          </p:val>
                                        </p:tav>
                                        <p:tav tm="100000">
                                          <p:val>
                                            <p:strVal val="#ppt_x"/>
                                          </p:val>
                                        </p:tav>
                                      </p:tavLst>
                                    </p:anim>
                                    <p:anim calcmode="lin" valueType="num">
                                      <p:cBhvr additive="base">
                                        <p:cTn id="8" dur="500" fill="hold"/>
                                        <p:tgtEl>
                                          <p:spTgt spid="533"/>
                                        </p:tgtEl>
                                        <p:attrNameLst>
                                          <p:attrName>ppt_y</p:attrName>
                                        </p:attrNameLst>
                                      </p:cBhvr>
                                      <p:tavLst>
                                        <p:tav tm="0">
                                          <p:val>
                                            <p:strVal val="#ppt_y"/>
                                          </p:val>
                                        </p:tav>
                                        <p:tav tm="100000">
                                          <p:val>
                                            <p:strVal val="#ppt_y"/>
                                          </p:val>
                                        </p:tav>
                                      </p:tavLst>
                                    </p:anim>
                                  </p:childTnLst>
                                </p:cTn>
                              </p:par>
                              <p:par>
                                <p:cTn id="9" presetID="1" presetClass="mediacall" presetSubtype="0" fill="hold" nodeType="withEffect">
                                  <p:stCondLst>
                                    <p:cond delay="0"/>
                                  </p:stCondLst>
                                  <p:childTnLst>
                                    <p:cmd type="call" cmd="playFrom(0.0)">
                                      <p:cBhvr>
                                        <p:cTn id="10" dur="13453" fill="hold"/>
                                        <p:tgtEl>
                                          <p:spTgt spid="4122"/>
                                        </p:tgtEl>
                                      </p:cBhvr>
                                    </p:cmd>
                                  </p:childTnLst>
                                </p:cTn>
                              </p:par>
                            </p:childTnLst>
                          </p:cTn>
                        </p:par>
                      </p:childTnLst>
                    </p:cTn>
                  </p:par>
                  <p:par>
                    <p:cTn id="11" fill="hold">
                      <p:stCondLst>
                        <p:cond delay="indefinite"/>
                      </p:stCondLst>
                      <p:childTnLst>
                        <p:par>
                          <p:cTn id="12" fill="hold">
                            <p:stCondLst>
                              <p:cond delay="0"/>
                            </p:stCondLst>
                            <p:childTnLst>
                              <p:par>
                                <p:cTn id="13" presetID="2" presetClass="exit" presetSubtype="2" fill="hold" grpId="1" nodeType="clickEffect">
                                  <p:stCondLst>
                                    <p:cond delay="0"/>
                                  </p:stCondLst>
                                  <p:childTnLst>
                                    <p:anim calcmode="lin" valueType="num">
                                      <p:cBhvr additive="base">
                                        <p:cTn id="14" dur="500"/>
                                        <p:tgtEl>
                                          <p:spTgt spid="533"/>
                                        </p:tgtEl>
                                        <p:attrNameLst>
                                          <p:attrName>ppt_x</p:attrName>
                                        </p:attrNameLst>
                                      </p:cBhvr>
                                      <p:tavLst>
                                        <p:tav tm="0">
                                          <p:val>
                                            <p:strVal val="ppt_x"/>
                                          </p:val>
                                        </p:tav>
                                        <p:tav tm="100000">
                                          <p:val>
                                            <p:strVal val="1+ppt_w/2"/>
                                          </p:val>
                                        </p:tav>
                                      </p:tavLst>
                                    </p:anim>
                                    <p:anim calcmode="lin" valueType="num">
                                      <p:cBhvr additive="base">
                                        <p:cTn id="15" dur="500"/>
                                        <p:tgtEl>
                                          <p:spTgt spid="533"/>
                                        </p:tgtEl>
                                        <p:attrNameLst>
                                          <p:attrName>ppt_y</p:attrName>
                                        </p:attrNameLst>
                                      </p:cBhvr>
                                      <p:tavLst>
                                        <p:tav tm="0">
                                          <p:val>
                                            <p:strVal val="ppt_y"/>
                                          </p:val>
                                        </p:tav>
                                        <p:tav tm="100000">
                                          <p:val>
                                            <p:strVal val="ppt_y"/>
                                          </p:val>
                                        </p:tav>
                                      </p:tavLst>
                                    </p:anim>
                                    <p:set>
                                      <p:cBhvr>
                                        <p:cTn id="16" dur="1" fill="hold">
                                          <p:stCondLst>
                                            <p:cond delay="499"/>
                                          </p:stCondLst>
                                        </p:cTn>
                                        <p:tgtEl>
                                          <p:spTgt spid="533"/>
                                        </p:tgtEl>
                                        <p:attrNameLst>
                                          <p:attrName>style.visibility</p:attrName>
                                        </p:attrNameLst>
                                      </p:cBhvr>
                                      <p:to>
                                        <p:strVal val="hidden"/>
                                      </p:to>
                                    </p:set>
                                  </p:childTnLst>
                                </p:cTn>
                              </p:par>
                              <p:par>
                                <p:cTn id="17" presetID="2" presetClass="entr" presetSubtype="8" fill="hold" grpId="0" nodeType="withEffect">
                                  <p:stCondLst>
                                    <p:cond delay="0"/>
                                  </p:stCondLst>
                                  <p:childTnLst>
                                    <p:set>
                                      <p:cBhvr>
                                        <p:cTn id="18" dur="1" fill="hold">
                                          <p:stCondLst>
                                            <p:cond delay="0"/>
                                          </p:stCondLst>
                                        </p:cTn>
                                        <p:tgtEl>
                                          <p:spTgt spid="536"/>
                                        </p:tgtEl>
                                        <p:attrNameLst>
                                          <p:attrName>style.visibility</p:attrName>
                                        </p:attrNameLst>
                                      </p:cBhvr>
                                      <p:to>
                                        <p:strVal val="visible"/>
                                      </p:to>
                                    </p:set>
                                    <p:anim calcmode="lin" valueType="num">
                                      <p:cBhvr additive="base">
                                        <p:cTn id="19" dur="500" fill="hold"/>
                                        <p:tgtEl>
                                          <p:spTgt spid="536"/>
                                        </p:tgtEl>
                                        <p:attrNameLst>
                                          <p:attrName>ppt_x</p:attrName>
                                        </p:attrNameLst>
                                      </p:cBhvr>
                                      <p:tavLst>
                                        <p:tav tm="0">
                                          <p:val>
                                            <p:strVal val="0-#ppt_w/2"/>
                                          </p:val>
                                        </p:tav>
                                        <p:tav tm="100000">
                                          <p:val>
                                            <p:strVal val="#ppt_x"/>
                                          </p:val>
                                        </p:tav>
                                      </p:tavLst>
                                    </p:anim>
                                    <p:anim calcmode="lin" valueType="num">
                                      <p:cBhvr additive="base">
                                        <p:cTn id="20" dur="500" fill="hold"/>
                                        <p:tgtEl>
                                          <p:spTgt spid="536"/>
                                        </p:tgtEl>
                                        <p:attrNameLst>
                                          <p:attrName>ppt_y</p:attrName>
                                        </p:attrNameLst>
                                      </p:cBhvr>
                                      <p:tavLst>
                                        <p:tav tm="0">
                                          <p:val>
                                            <p:strVal val="#ppt_y"/>
                                          </p:val>
                                        </p:tav>
                                        <p:tav tm="100000">
                                          <p:val>
                                            <p:strVal val="#ppt_y"/>
                                          </p:val>
                                        </p:tav>
                                      </p:tavLst>
                                    </p:anim>
                                  </p:childTnLst>
                                </p:cTn>
                              </p:par>
                              <p:par>
                                <p:cTn id="21" presetID="1" presetClass="mediacall" presetSubtype="0" fill="hold" nodeType="withEffect">
                                  <p:stCondLst>
                                    <p:cond delay="0"/>
                                  </p:stCondLst>
                                  <p:childTnLst>
                                    <p:cmd type="call" cmd="playFrom(0.0)">
                                      <p:cBhvr>
                                        <p:cTn id="22" dur="8907" fill="hold"/>
                                        <p:tgtEl>
                                          <p:spTgt spid="4123"/>
                                        </p:tgtEl>
                                      </p:cBhvr>
                                    </p:cmd>
                                  </p:childTnLst>
                                </p:cTn>
                              </p:par>
                            </p:childTnLst>
                          </p:cTn>
                        </p:par>
                      </p:childTnLst>
                    </p:cTn>
                  </p:par>
                  <p:par>
                    <p:cTn id="23" fill="hold">
                      <p:stCondLst>
                        <p:cond delay="indefinite"/>
                      </p:stCondLst>
                      <p:childTnLst>
                        <p:par>
                          <p:cTn id="24" fill="hold">
                            <p:stCondLst>
                              <p:cond delay="0"/>
                            </p:stCondLst>
                            <p:childTnLst>
                              <p:par>
                                <p:cTn id="25" presetID="2" presetClass="exit" presetSubtype="2" fill="hold" grpId="1" nodeType="clickEffect">
                                  <p:stCondLst>
                                    <p:cond delay="0"/>
                                  </p:stCondLst>
                                  <p:childTnLst>
                                    <p:anim calcmode="lin" valueType="num">
                                      <p:cBhvr additive="base">
                                        <p:cTn id="26" dur="500"/>
                                        <p:tgtEl>
                                          <p:spTgt spid="536"/>
                                        </p:tgtEl>
                                        <p:attrNameLst>
                                          <p:attrName>ppt_x</p:attrName>
                                        </p:attrNameLst>
                                      </p:cBhvr>
                                      <p:tavLst>
                                        <p:tav tm="0">
                                          <p:val>
                                            <p:strVal val="ppt_x"/>
                                          </p:val>
                                        </p:tav>
                                        <p:tav tm="100000">
                                          <p:val>
                                            <p:strVal val="1+ppt_w/2"/>
                                          </p:val>
                                        </p:tav>
                                      </p:tavLst>
                                    </p:anim>
                                    <p:anim calcmode="lin" valueType="num">
                                      <p:cBhvr additive="base">
                                        <p:cTn id="27" dur="500"/>
                                        <p:tgtEl>
                                          <p:spTgt spid="536"/>
                                        </p:tgtEl>
                                        <p:attrNameLst>
                                          <p:attrName>ppt_y</p:attrName>
                                        </p:attrNameLst>
                                      </p:cBhvr>
                                      <p:tavLst>
                                        <p:tav tm="0">
                                          <p:val>
                                            <p:strVal val="ppt_y"/>
                                          </p:val>
                                        </p:tav>
                                        <p:tav tm="100000">
                                          <p:val>
                                            <p:strVal val="ppt_y"/>
                                          </p:val>
                                        </p:tav>
                                      </p:tavLst>
                                    </p:anim>
                                    <p:set>
                                      <p:cBhvr>
                                        <p:cTn id="28" dur="1" fill="hold">
                                          <p:stCondLst>
                                            <p:cond delay="499"/>
                                          </p:stCondLst>
                                        </p:cTn>
                                        <p:tgtEl>
                                          <p:spTgt spid="536"/>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audio>
              <p:cMediaNode vol="80000">
                <p:cTn id="29" fill="hold" display="0">
                  <p:stCondLst>
                    <p:cond delay="indefinite"/>
                  </p:stCondLst>
                  <p:endCondLst>
                    <p:cond evt="onStopAudio" delay="0">
                      <p:tgtEl>
                        <p:sldTgt/>
                      </p:tgtEl>
                    </p:cond>
                  </p:endCondLst>
                </p:cTn>
                <p:tgtEl>
                  <p:spTgt spid="4122"/>
                </p:tgtEl>
              </p:cMediaNode>
            </p:audio>
            <p:audio>
              <p:cMediaNode vol="80000">
                <p:cTn id="30" fill="hold" display="0">
                  <p:stCondLst>
                    <p:cond delay="indefinite"/>
                  </p:stCondLst>
                  <p:endCondLst>
                    <p:cond evt="onStopAudio" delay="0">
                      <p:tgtEl>
                        <p:sldTgt/>
                      </p:tgtEl>
                    </p:cond>
                  </p:endCondLst>
                </p:cTn>
                <p:tgtEl>
                  <p:spTgt spid="4123"/>
                </p:tgtEl>
              </p:cMediaNode>
            </p:audio>
          </p:childTnLst>
        </p:cTn>
      </p:par>
    </p:tnLst>
    <p:bldLst>
      <p:bldP spid="533" grpId="0"/>
      <p:bldP spid="533" grpId="1"/>
      <p:bldP spid="536" grpId="0"/>
      <p:bldP spid="536" grpId="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935"/>
        <p:cNvGrpSpPr/>
        <p:nvPr/>
      </p:nvGrpSpPr>
      <p:grpSpPr>
        <a:xfrm>
          <a:off x="0" y="0"/>
          <a:ext cx="0" cy="0"/>
          <a:chOff x="0" y="0"/>
          <a:chExt cx="0" cy="0"/>
        </a:xfrm>
      </p:grpSpPr>
      <p:sp>
        <p:nvSpPr>
          <p:cNvPr id="936" name="Google Shape;936;p50"/>
          <p:cNvSpPr txBox="1">
            <a:spLocks noGrp="1"/>
          </p:cNvSpPr>
          <p:nvPr>
            <p:ph type="title"/>
          </p:nvPr>
        </p:nvSpPr>
        <p:spPr>
          <a:xfrm>
            <a:off x="3198700" y="1523450"/>
            <a:ext cx="2746800" cy="10860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I lati </a:t>
            </a:r>
            <a:r>
              <a:rPr lang="en" dirty="0" err="1"/>
              <a:t>negativ</a:t>
            </a:r>
            <a:r>
              <a:rPr lang="it-IT" dirty="0"/>
              <a:t>i</a:t>
            </a:r>
            <a:br>
              <a:rPr lang="en" dirty="0"/>
            </a:br>
            <a:endParaRPr dirty="0"/>
          </a:p>
        </p:txBody>
      </p:sp>
      <p:sp>
        <p:nvSpPr>
          <p:cNvPr id="937" name="Google Shape;937;p50"/>
          <p:cNvSpPr txBox="1">
            <a:spLocks noGrp="1"/>
          </p:cNvSpPr>
          <p:nvPr>
            <p:ph type="subTitle" idx="1"/>
          </p:nvPr>
        </p:nvSpPr>
        <p:spPr>
          <a:xfrm>
            <a:off x="2984960" y="2766142"/>
            <a:ext cx="3008100" cy="1316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3200" dirty="0" err="1">
                <a:solidFill>
                  <a:schemeClr val="accent4"/>
                </a:solidFill>
                <a:cs typeface="Arial"/>
                <a:sym typeface="Arial"/>
              </a:rPr>
              <a:t>Conflitti</a:t>
            </a:r>
            <a:r>
              <a:rPr lang="en" sz="3200" dirty="0">
                <a:solidFill>
                  <a:schemeClr val="accent4"/>
                </a:solidFill>
                <a:cs typeface="Arial"/>
                <a:sym typeface="Arial"/>
              </a:rPr>
              <a:t> </a:t>
            </a:r>
            <a:r>
              <a:rPr lang="en" sz="3200" dirty="0" err="1">
                <a:solidFill>
                  <a:schemeClr val="accent4"/>
                </a:solidFill>
                <a:cs typeface="Arial"/>
                <a:sym typeface="Arial"/>
              </a:rPr>
              <a:t>politici</a:t>
            </a:r>
            <a:r>
              <a:rPr lang="en" sz="3200" dirty="0">
                <a:solidFill>
                  <a:schemeClr val="accent4"/>
                </a:solidFill>
                <a:cs typeface="Arial"/>
                <a:sym typeface="Arial"/>
              </a:rPr>
              <a:t> e </a:t>
            </a:r>
            <a:r>
              <a:rPr lang="en" sz="3200" dirty="0" err="1">
                <a:solidFill>
                  <a:schemeClr val="accent4"/>
                </a:solidFill>
                <a:cs typeface="Arial"/>
                <a:sym typeface="Arial"/>
              </a:rPr>
              <a:t>religiosi</a:t>
            </a:r>
            <a:endParaRPr sz="3200" dirty="0">
              <a:solidFill>
                <a:schemeClr val="accent4"/>
              </a:solidFill>
              <a:cs typeface="Arial"/>
              <a:sym typeface="Arial"/>
            </a:endParaRPr>
          </a:p>
        </p:txBody>
      </p:sp>
      <p:grpSp>
        <p:nvGrpSpPr>
          <p:cNvPr id="938" name="Google Shape;938;p50"/>
          <p:cNvGrpSpPr/>
          <p:nvPr/>
        </p:nvGrpSpPr>
        <p:grpSpPr>
          <a:xfrm>
            <a:off x="-2235553" y="1579062"/>
            <a:ext cx="5091365" cy="3623690"/>
            <a:chOff x="-2235553" y="1579062"/>
            <a:chExt cx="5091365" cy="3623690"/>
          </a:xfrm>
        </p:grpSpPr>
        <p:sp>
          <p:nvSpPr>
            <p:cNvPr id="939" name="Google Shape;939;p50"/>
            <p:cNvSpPr/>
            <p:nvPr/>
          </p:nvSpPr>
          <p:spPr>
            <a:xfrm>
              <a:off x="2100175" y="1989375"/>
              <a:ext cx="97800" cy="1443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0" name="Google Shape;940;p50"/>
            <p:cNvGrpSpPr/>
            <p:nvPr/>
          </p:nvGrpSpPr>
          <p:grpSpPr>
            <a:xfrm>
              <a:off x="-2235553" y="1579062"/>
              <a:ext cx="5091365" cy="3623690"/>
              <a:chOff x="-2043100" y="1240450"/>
              <a:chExt cx="5439492" cy="3871463"/>
            </a:xfrm>
          </p:grpSpPr>
          <p:sp>
            <p:nvSpPr>
              <p:cNvPr id="941" name="Google Shape;941;p50"/>
              <p:cNvSpPr/>
              <p:nvPr/>
            </p:nvSpPr>
            <p:spPr>
              <a:xfrm>
                <a:off x="-2043100" y="1240450"/>
                <a:ext cx="5439492" cy="3871463"/>
              </a:xfrm>
              <a:custGeom>
                <a:avLst/>
                <a:gdLst/>
                <a:ahLst/>
                <a:cxnLst/>
                <a:rect l="l" t="t" r="r" b="b"/>
                <a:pathLst>
                  <a:path w="114588" h="81556" extrusionOk="0">
                    <a:moveTo>
                      <a:pt x="97970" y="6492"/>
                    </a:moveTo>
                    <a:cubicBezTo>
                      <a:pt x="97620" y="7319"/>
                      <a:pt x="97645" y="7319"/>
                      <a:pt x="98271" y="7219"/>
                    </a:cubicBezTo>
                    <a:cubicBezTo>
                      <a:pt x="98171" y="6968"/>
                      <a:pt x="98071" y="6743"/>
                      <a:pt x="97970" y="6492"/>
                    </a:cubicBezTo>
                    <a:close/>
                    <a:moveTo>
                      <a:pt x="72231" y="42232"/>
                    </a:moveTo>
                    <a:cubicBezTo>
                      <a:pt x="72657" y="42683"/>
                      <a:pt x="72958" y="42958"/>
                      <a:pt x="73208" y="43309"/>
                    </a:cubicBezTo>
                    <a:cubicBezTo>
                      <a:pt x="73459" y="43635"/>
                      <a:pt x="73660" y="44011"/>
                      <a:pt x="73860" y="44362"/>
                    </a:cubicBezTo>
                    <a:cubicBezTo>
                      <a:pt x="73910" y="44337"/>
                      <a:pt x="73985" y="44337"/>
                      <a:pt x="73985" y="44312"/>
                    </a:cubicBezTo>
                    <a:cubicBezTo>
                      <a:pt x="74111" y="43510"/>
                      <a:pt x="74236" y="42733"/>
                      <a:pt x="74336" y="41931"/>
                    </a:cubicBezTo>
                    <a:cubicBezTo>
                      <a:pt x="74361" y="41755"/>
                      <a:pt x="74236" y="41580"/>
                      <a:pt x="74161" y="41380"/>
                    </a:cubicBezTo>
                    <a:cubicBezTo>
                      <a:pt x="73534" y="41655"/>
                      <a:pt x="72958" y="41906"/>
                      <a:pt x="72231" y="42232"/>
                    </a:cubicBezTo>
                    <a:close/>
                    <a:moveTo>
                      <a:pt x="53158" y="52357"/>
                    </a:moveTo>
                    <a:cubicBezTo>
                      <a:pt x="53033" y="51054"/>
                      <a:pt x="52857" y="49926"/>
                      <a:pt x="52657" y="48773"/>
                    </a:cubicBezTo>
                    <a:cubicBezTo>
                      <a:pt x="52481" y="48798"/>
                      <a:pt x="52381" y="48798"/>
                      <a:pt x="52256" y="48823"/>
                    </a:cubicBezTo>
                    <a:cubicBezTo>
                      <a:pt x="51203" y="49124"/>
                      <a:pt x="50351" y="49826"/>
                      <a:pt x="49524" y="50502"/>
                    </a:cubicBezTo>
                    <a:cubicBezTo>
                      <a:pt x="49399" y="50603"/>
                      <a:pt x="49374" y="50828"/>
                      <a:pt x="49299" y="50954"/>
                    </a:cubicBezTo>
                    <a:cubicBezTo>
                      <a:pt x="50401" y="51931"/>
                      <a:pt x="51755" y="51956"/>
                      <a:pt x="53158" y="52357"/>
                    </a:cubicBezTo>
                    <a:close/>
                    <a:moveTo>
                      <a:pt x="113359" y="79099"/>
                    </a:moveTo>
                    <a:cubicBezTo>
                      <a:pt x="113083" y="77971"/>
                      <a:pt x="112808" y="77044"/>
                      <a:pt x="112582" y="76091"/>
                    </a:cubicBezTo>
                    <a:cubicBezTo>
                      <a:pt x="112382" y="75289"/>
                      <a:pt x="112206" y="74487"/>
                      <a:pt x="112031" y="73711"/>
                    </a:cubicBezTo>
                    <a:cubicBezTo>
                      <a:pt x="111880" y="73084"/>
                      <a:pt x="111730" y="72482"/>
                      <a:pt x="111605" y="71881"/>
                    </a:cubicBezTo>
                    <a:cubicBezTo>
                      <a:pt x="111354" y="70778"/>
                      <a:pt x="111153" y="69650"/>
                      <a:pt x="110928" y="68548"/>
                    </a:cubicBezTo>
                    <a:cubicBezTo>
                      <a:pt x="110778" y="67796"/>
                      <a:pt x="110652" y="67019"/>
                      <a:pt x="110477" y="66267"/>
                    </a:cubicBezTo>
                    <a:cubicBezTo>
                      <a:pt x="110201" y="65214"/>
                      <a:pt x="109875" y="64162"/>
                      <a:pt x="109625" y="63109"/>
                    </a:cubicBezTo>
                    <a:cubicBezTo>
                      <a:pt x="109424" y="62282"/>
                      <a:pt x="109324" y="61405"/>
                      <a:pt x="109073" y="60603"/>
                    </a:cubicBezTo>
                    <a:cubicBezTo>
                      <a:pt x="108547" y="59124"/>
                      <a:pt x="108447" y="57545"/>
                      <a:pt x="107845" y="56066"/>
                    </a:cubicBezTo>
                    <a:cubicBezTo>
                      <a:pt x="107770" y="55866"/>
                      <a:pt x="107770" y="55615"/>
                      <a:pt x="107770" y="55390"/>
                    </a:cubicBezTo>
                    <a:cubicBezTo>
                      <a:pt x="107770" y="54588"/>
                      <a:pt x="107570" y="53836"/>
                      <a:pt x="107394" y="53084"/>
                    </a:cubicBezTo>
                    <a:cubicBezTo>
                      <a:pt x="107043" y="51555"/>
                      <a:pt x="106717" y="50026"/>
                      <a:pt x="106417" y="48497"/>
                    </a:cubicBezTo>
                    <a:cubicBezTo>
                      <a:pt x="106316" y="47996"/>
                      <a:pt x="106341" y="47470"/>
                      <a:pt x="106241" y="46994"/>
                    </a:cubicBezTo>
                    <a:cubicBezTo>
                      <a:pt x="106041" y="45916"/>
                      <a:pt x="105615" y="44888"/>
                      <a:pt x="105590" y="43786"/>
                    </a:cubicBezTo>
                    <a:cubicBezTo>
                      <a:pt x="105590" y="43560"/>
                      <a:pt x="105464" y="43334"/>
                      <a:pt x="105389" y="43109"/>
                    </a:cubicBezTo>
                    <a:cubicBezTo>
                      <a:pt x="105339" y="42883"/>
                      <a:pt x="105239" y="42658"/>
                      <a:pt x="105214" y="42432"/>
                    </a:cubicBezTo>
                    <a:cubicBezTo>
                      <a:pt x="104913" y="40502"/>
                      <a:pt x="104612" y="38572"/>
                      <a:pt x="104336" y="36668"/>
                    </a:cubicBezTo>
                    <a:cubicBezTo>
                      <a:pt x="103434" y="36542"/>
                      <a:pt x="103434" y="36542"/>
                      <a:pt x="102958" y="36718"/>
                    </a:cubicBezTo>
                    <a:cubicBezTo>
                      <a:pt x="103058" y="37319"/>
                      <a:pt x="103133" y="37921"/>
                      <a:pt x="103284" y="38522"/>
                    </a:cubicBezTo>
                    <a:cubicBezTo>
                      <a:pt x="103534" y="39750"/>
                      <a:pt x="103835" y="40953"/>
                      <a:pt x="104061" y="42207"/>
                    </a:cubicBezTo>
                    <a:cubicBezTo>
                      <a:pt x="104361" y="43760"/>
                      <a:pt x="104512" y="45365"/>
                      <a:pt x="104863" y="46943"/>
                    </a:cubicBezTo>
                    <a:cubicBezTo>
                      <a:pt x="105464" y="49750"/>
                      <a:pt x="105840" y="52633"/>
                      <a:pt x="106793" y="55390"/>
                    </a:cubicBezTo>
                    <a:cubicBezTo>
                      <a:pt x="106843" y="55565"/>
                      <a:pt x="106868" y="55766"/>
                      <a:pt x="106918" y="55966"/>
                    </a:cubicBezTo>
                    <a:cubicBezTo>
                      <a:pt x="107519" y="58898"/>
                      <a:pt x="108196" y="61831"/>
                      <a:pt x="108722" y="64788"/>
                    </a:cubicBezTo>
                    <a:cubicBezTo>
                      <a:pt x="108773" y="65189"/>
                      <a:pt x="108898" y="65565"/>
                      <a:pt x="108973" y="65941"/>
                    </a:cubicBezTo>
                    <a:cubicBezTo>
                      <a:pt x="109675" y="69049"/>
                      <a:pt x="110377" y="72182"/>
                      <a:pt x="111053" y="75315"/>
                    </a:cubicBezTo>
                    <a:cubicBezTo>
                      <a:pt x="111354" y="76693"/>
                      <a:pt x="111880" y="77996"/>
                      <a:pt x="112081" y="79400"/>
                    </a:cubicBezTo>
                    <a:cubicBezTo>
                      <a:pt x="112106" y="79751"/>
                      <a:pt x="112407" y="80102"/>
                      <a:pt x="112682" y="80377"/>
                    </a:cubicBezTo>
                    <a:cubicBezTo>
                      <a:pt x="112858" y="80578"/>
                      <a:pt x="113159" y="80778"/>
                      <a:pt x="113560" y="80578"/>
                    </a:cubicBezTo>
                    <a:cubicBezTo>
                      <a:pt x="113309" y="80402"/>
                      <a:pt x="113108" y="80252"/>
                      <a:pt x="112908" y="80076"/>
                    </a:cubicBezTo>
                    <a:cubicBezTo>
                      <a:pt x="112732" y="79901"/>
                      <a:pt x="112557" y="79675"/>
                      <a:pt x="112407" y="79450"/>
                    </a:cubicBezTo>
                    <a:cubicBezTo>
                      <a:pt x="112231" y="79224"/>
                      <a:pt x="112382" y="78949"/>
                      <a:pt x="112657" y="78949"/>
                    </a:cubicBezTo>
                    <a:cubicBezTo>
                      <a:pt x="112833" y="78974"/>
                      <a:pt x="113033" y="79024"/>
                      <a:pt x="113359" y="79099"/>
                    </a:cubicBezTo>
                    <a:close/>
                    <a:moveTo>
                      <a:pt x="91279" y="8597"/>
                    </a:moveTo>
                    <a:cubicBezTo>
                      <a:pt x="91279" y="8723"/>
                      <a:pt x="91254" y="8823"/>
                      <a:pt x="91279" y="8873"/>
                    </a:cubicBezTo>
                    <a:cubicBezTo>
                      <a:pt x="91830" y="10051"/>
                      <a:pt x="92131" y="11304"/>
                      <a:pt x="92457" y="12557"/>
                    </a:cubicBezTo>
                    <a:cubicBezTo>
                      <a:pt x="92632" y="13309"/>
                      <a:pt x="92983" y="14011"/>
                      <a:pt x="93234" y="14738"/>
                    </a:cubicBezTo>
                    <a:cubicBezTo>
                      <a:pt x="93359" y="15064"/>
                      <a:pt x="93509" y="15389"/>
                      <a:pt x="93635" y="15715"/>
                    </a:cubicBezTo>
                    <a:cubicBezTo>
                      <a:pt x="94111" y="17294"/>
                      <a:pt x="94462" y="18898"/>
                      <a:pt x="94712" y="20502"/>
                    </a:cubicBezTo>
                    <a:cubicBezTo>
                      <a:pt x="94938" y="22006"/>
                      <a:pt x="95188" y="23510"/>
                      <a:pt x="95539" y="24988"/>
                    </a:cubicBezTo>
                    <a:cubicBezTo>
                      <a:pt x="96041" y="27119"/>
                      <a:pt x="96392" y="29274"/>
                      <a:pt x="96642" y="31430"/>
                    </a:cubicBezTo>
                    <a:cubicBezTo>
                      <a:pt x="96717" y="32282"/>
                      <a:pt x="96793" y="33134"/>
                      <a:pt x="96918" y="33986"/>
                    </a:cubicBezTo>
                    <a:cubicBezTo>
                      <a:pt x="97018" y="34638"/>
                      <a:pt x="97143" y="35264"/>
                      <a:pt x="97269" y="35966"/>
                    </a:cubicBezTo>
                    <a:cubicBezTo>
                      <a:pt x="97494" y="35966"/>
                      <a:pt x="97670" y="35966"/>
                      <a:pt x="97845" y="35916"/>
                    </a:cubicBezTo>
                    <a:cubicBezTo>
                      <a:pt x="99148" y="35665"/>
                      <a:pt x="100452" y="35440"/>
                      <a:pt x="101805" y="35490"/>
                    </a:cubicBezTo>
                    <a:cubicBezTo>
                      <a:pt x="102256" y="35515"/>
                      <a:pt x="102732" y="35490"/>
                      <a:pt x="103209" y="35440"/>
                    </a:cubicBezTo>
                    <a:cubicBezTo>
                      <a:pt x="103459" y="35440"/>
                      <a:pt x="103710" y="35364"/>
                      <a:pt x="103986" y="35314"/>
                    </a:cubicBezTo>
                    <a:cubicBezTo>
                      <a:pt x="103960" y="34963"/>
                      <a:pt x="103935" y="34688"/>
                      <a:pt x="103885" y="34437"/>
                    </a:cubicBezTo>
                    <a:cubicBezTo>
                      <a:pt x="103133" y="30803"/>
                      <a:pt x="102432" y="27144"/>
                      <a:pt x="102256" y="23435"/>
                    </a:cubicBezTo>
                    <a:cubicBezTo>
                      <a:pt x="102206" y="22708"/>
                      <a:pt x="102056" y="21956"/>
                      <a:pt x="101880" y="21254"/>
                    </a:cubicBezTo>
                    <a:cubicBezTo>
                      <a:pt x="101630" y="20176"/>
                      <a:pt x="101429" y="19099"/>
                      <a:pt x="101379" y="18021"/>
                    </a:cubicBezTo>
                    <a:cubicBezTo>
                      <a:pt x="101329" y="16793"/>
                      <a:pt x="101204" y="15590"/>
                      <a:pt x="101103" y="14387"/>
                    </a:cubicBezTo>
                    <a:cubicBezTo>
                      <a:pt x="101028" y="13485"/>
                      <a:pt x="100953" y="12607"/>
                      <a:pt x="100803" y="11705"/>
                    </a:cubicBezTo>
                    <a:cubicBezTo>
                      <a:pt x="100702" y="10978"/>
                      <a:pt x="100552" y="10252"/>
                      <a:pt x="100351" y="9550"/>
                    </a:cubicBezTo>
                    <a:cubicBezTo>
                      <a:pt x="100226" y="9149"/>
                      <a:pt x="99975" y="8723"/>
                      <a:pt x="99549" y="8597"/>
                    </a:cubicBezTo>
                    <a:cubicBezTo>
                      <a:pt x="98873" y="8397"/>
                      <a:pt x="98196" y="8171"/>
                      <a:pt x="97519" y="8121"/>
                    </a:cubicBezTo>
                    <a:cubicBezTo>
                      <a:pt x="95715" y="7996"/>
                      <a:pt x="93935" y="8071"/>
                      <a:pt x="92156" y="8347"/>
                    </a:cubicBezTo>
                    <a:cubicBezTo>
                      <a:pt x="91855" y="8397"/>
                      <a:pt x="91554" y="8522"/>
                      <a:pt x="91279" y="8597"/>
                    </a:cubicBezTo>
                    <a:close/>
                    <a:moveTo>
                      <a:pt x="3609" y="50477"/>
                    </a:moveTo>
                    <a:cubicBezTo>
                      <a:pt x="4311" y="50878"/>
                      <a:pt x="4962" y="51004"/>
                      <a:pt x="5689" y="51004"/>
                    </a:cubicBezTo>
                    <a:cubicBezTo>
                      <a:pt x="6742" y="50979"/>
                      <a:pt x="7795" y="51004"/>
                      <a:pt x="8847" y="50979"/>
                    </a:cubicBezTo>
                    <a:cubicBezTo>
                      <a:pt x="9549" y="50979"/>
                      <a:pt x="10251" y="51079"/>
                      <a:pt x="10927" y="50753"/>
                    </a:cubicBezTo>
                    <a:cubicBezTo>
                      <a:pt x="11053" y="50703"/>
                      <a:pt x="11228" y="50728"/>
                      <a:pt x="11379" y="50728"/>
                    </a:cubicBezTo>
                    <a:cubicBezTo>
                      <a:pt x="14085" y="50728"/>
                      <a:pt x="16792" y="50753"/>
                      <a:pt x="19474" y="50728"/>
                    </a:cubicBezTo>
                    <a:cubicBezTo>
                      <a:pt x="20301" y="50728"/>
                      <a:pt x="21103" y="50628"/>
                      <a:pt x="21930" y="50553"/>
                    </a:cubicBezTo>
                    <a:cubicBezTo>
                      <a:pt x="22506" y="50502"/>
                      <a:pt x="23083" y="50377"/>
                      <a:pt x="23684" y="50578"/>
                    </a:cubicBezTo>
                    <a:cubicBezTo>
                      <a:pt x="23860" y="50628"/>
                      <a:pt x="24060" y="50653"/>
                      <a:pt x="24261" y="50603"/>
                    </a:cubicBezTo>
                    <a:cubicBezTo>
                      <a:pt x="25865" y="50277"/>
                      <a:pt x="27469" y="49951"/>
                      <a:pt x="29048" y="49600"/>
                    </a:cubicBezTo>
                    <a:cubicBezTo>
                      <a:pt x="29223" y="49575"/>
                      <a:pt x="29349" y="49525"/>
                      <a:pt x="29524" y="49500"/>
                    </a:cubicBezTo>
                    <a:cubicBezTo>
                      <a:pt x="29825" y="49475"/>
                      <a:pt x="30125" y="49851"/>
                      <a:pt x="30000" y="50152"/>
                    </a:cubicBezTo>
                    <a:cubicBezTo>
                      <a:pt x="29925" y="50352"/>
                      <a:pt x="29800" y="50553"/>
                      <a:pt x="29649" y="50728"/>
                    </a:cubicBezTo>
                    <a:cubicBezTo>
                      <a:pt x="29474" y="50928"/>
                      <a:pt x="29223" y="51054"/>
                      <a:pt x="29023" y="51254"/>
                    </a:cubicBezTo>
                    <a:cubicBezTo>
                      <a:pt x="27519" y="52783"/>
                      <a:pt x="25790" y="53936"/>
                      <a:pt x="23910" y="54913"/>
                    </a:cubicBezTo>
                    <a:cubicBezTo>
                      <a:pt x="22030" y="55916"/>
                      <a:pt x="20025" y="56568"/>
                      <a:pt x="17995" y="57119"/>
                    </a:cubicBezTo>
                    <a:cubicBezTo>
                      <a:pt x="17569" y="57244"/>
                      <a:pt x="17218" y="57445"/>
                      <a:pt x="16942" y="57796"/>
                    </a:cubicBezTo>
                    <a:cubicBezTo>
                      <a:pt x="16867" y="57896"/>
                      <a:pt x="16817" y="57996"/>
                      <a:pt x="16767" y="58096"/>
                    </a:cubicBezTo>
                    <a:cubicBezTo>
                      <a:pt x="16466" y="58522"/>
                      <a:pt x="16090" y="58848"/>
                      <a:pt x="15514" y="58798"/>
                    </a:cubicBezTo>
                    <a:cubicBezTo>
                      <a:pt x="15288" y="58798"/>
                      <a:pt x="15013" y="58823"/>
                      <a:pt x="14837" y="58949"/>
                    </a:cubicBezTo>
                    <a:cubicBezTo>
                      <a:pt x="13960" y="59450"/>
                      <a:pt x="13008" y="59801"/>
                      <a:pt x="12281" y="60502"/>
                    </a:cubicBezTo>
                    <a:cubicBezTo>
                      <a:pt x="12080" y="60678"/>
                      <a:pt x="11930" y="60903"/>
                      <a:pt x="11629" y="61254"/>
                    </a:cubicBezTo>
                    <a:cubicBezTo>
                      <a:pt x="12181" y="61129"/>
                      <a:pt x="12506" y="61054"/>
                      <a:pt x="12832" y="61004"/>
                    </a:cubicBezTo>
                    <a:cubicBezTo>
                      <a:pt x="13659" y="60878"/>
                      <a:pt x="14411" y="60603"/>
                      <a:pt x="15113" y="60126"/>
                    </a:cubicBezTo>
                    <a:cubicBezTo>
                      <a:pt x="15389" y="59926"/>
                      <a:pt x="15739" y="59801"/>
                      <a:pt x="16065" y="59675"/>
                    </a:cubicBezTo>
                    <a:cubicBezTo>
                      <a:pt x="17970" y="59074"/>
                      <a:pt x="19875" y="58497"/>
                      <a:pt x="21780" y="57896"/>
                    </a:cubicBezTo>
                    <a:cubicBezTo>
                      <a:pt x="22481" y="57670"/>
                      <a:pt x="23208" y="57520"/>
                      <a:pt x="23935" y="57445"/>
                    </a:cubicBezTo>
                    <a:cubicBezTo>
                      <a:pt x="24536" y="57395"/>
                      <a:pt x="25113" y="57294"/>
                      <a:pt x="25689" y="57169"/>
                    </a:cubicBezTo>
                    <a:cubicBezTo>
                      <a:pt x="27369" y="56768"/>
                      <a:pt x="29048" y="56543"/>
                      <a:pt x="30802" y="56568"/>
                    </a:cubicBezTo>
                    <a:cubicBezTo>
                      <a:pt x="33108" y="56618"/>
                      <a:pt x="35414" y="56593"/>
                      <a:pt x="37720" y="56593"/>
                    </a:cubicBezTo>
                    <a:cubicBezTo>
                      <a:pt x="39549" y="56593"/>
                      <a:pt x="41379" y="56618"/>
                      <a:pt x="43183" y="56167"/>
                    </a:cubicBezTo>
                    <a:cubicBezTo>
                      <a:pt x="43334" y="56142"/>
                      <a:pt x="43509" y="56142"/>
                      <a:pt x="43659" y="56142"/>
                    </a:cubicBezTo>
                    <a:cubicBezTo>
                      <a:pt x="44261" y="56116"/>
                      <a:pt x="44887" y="56192"/>
                      <a:pt x="45464" y="55791"/>
                    </a:cubicBezTo>
                    <a:cubicBezTo>
                      <a:pt x="45639" y="55640"/>
                      <a:pt x="45990" y="55640"/>
                      <a:pt x="46241" y="55640"/>
                    </a:cubicBezTo>
                    <a:cubicBezTo>
                      <a:pt x="47945" y="55665"/>
                      <a:pt x="49574" y="55365"/>
                      <a:pt x="51253" y="55164"/>
                    </a:cubicBezTo>
                    <a:cubicBezTo>
                      <a:pt x="51930" y="55064"/>
                      <a:pt x="52481" y="54713"/>
                      <a:pt x="53058" y="54387"/>
                    </a:cubicBezTo>
                    <a:cubicBezTo>
                      <a:pt x="53359" y="54212"/>
                      <a:pt x="53359" y="53836"/>
                      <a:pt x="53108" y="53585"/>
                    </a:cubicBezTo>
                    <a:cubicBezTo>
                      <a:pt x="52757" y="53259"/>
                      <a:pt x="52356" y="53059"/>
                      <a:pt x="51880" y="52933"/>
                    </a:cubicBezTo>
                    <a:cubicBezTo>
                      <a:pt x="51278" y="52808"/>
                      <a:pt x="50652" y="52658"/>
                      <a:pt x="50101" y="52407"/>
                    </a:cubicBezTo>
                    <a:cubicBezTo>
                      <a:pt x="49549" y="52157"/>
                      <a:pt x="49048" y="51981"/>
                      <a:pt x="48446" y="52157"/>
                    </a:cubicBezTo>
                    <a:cubicBezTo>
                      <a:pt x="48296" y="51906"/>
                      <a:pt x="48146" y="51730"/>
                      <a:pt x="48045" y="51505"/>
                    </a:cubicBezTo>
                    <a:cubicBezTo>
                      <a:pt x="47945" y="51355"/>
                      <a:pt x="47920" y="51129"/>
                      <a:pt x="47845" y="50954"/>
                    </a:cubicBezTo>
                    <a:cubicBezTo>
                      <a:pt x="47720" y="50678"/>
                      <a:pt x="47619" y="50377"/>
                      <a:pt x="47444" y="50152"/>
                    </a:cubicBezTo>
                    <a:cubicBezTo>
                      <a:pt x="46993" y="49525"/>
                      <a:pt x="46692" y="48873"/>
                      <a:pt x="46517" y="48146"/>
                    </a:cubicBezTo>
                    <a:cubicBezTo>
                      <a:pt x="46141" y="46467"/>
                      <a:pt x="45715" y="44813"/>
                      <a:pt x="45288" y="43134"/>
                    </a:cubicBezTo>
                    <a:cubicBezTo>
                      <a:pt x="45213" y="42833"/>
                      <a:pt x="45113" y="42557"/>
                      <a:pt x="45013" y="42257"/>
                    </a:cubicBezTo>
                    <a:cubicBezTo>
                      <a:pt x="44837" y="42282"/>
                      <a:pt x="44737" y="42282"/>
                      <a:pt x="44637" y="42332"/>
                    </a:cubicBezTo>
                    <a:cubicBezTo>
                      <a:pt x="43835" y="42708"/>
                      <a:pt x="43008" y="42833"/>
                      <a:pt x="42131" y="42783"/>
                    </a:cubicBezTo>
                    <a:cubicBezTo>
                      <a:pt x="41454" y="42758"/>
                      <a:pt x="40802" y="42808"/>
                      <a:pt x="40151" y="42933"/>
                    </a:cubicBezTo>
                    <a:cubicBezTo>
                      <a:pt x="39198" y="43084"/>
                      <a:pt x="38221" y="43134"/>
                      <a:pt x="37243" y="43209"/>
                    </a:cubicBezTo>
                    <a:cubicBezTo>
                      <a:pt x="35990" y="43309"/>
                      <a:pt x="34737" y="43385"/>
                      <a:pt x="33509" y="43535"/>
                    </a:cubicBezTo>
                    <a:cubicBezTo>
                      <a:pt x="32857" y="43610"/>
                      <a:pt x="32206" y="43836"/>
                      <a:pt x="31579" y="44036"/>
                    </a:cubicBezTo>
                    <a:cubicBezTo>
                      <a:pt x="30577" y="44337"/>
                      <a:pt x="29599" y="44763"/>
                      <a:pt x="28597" y="45039"/>
                    </a:cubicBezTo>
                    <a:cubicBezTo>
                      <a:pt x="27745" y="45264"/>
                      <a:pt x="27043" y="45715"/>
                      <a:pt x="26341" y="46217"/>
                    </a:cubicBezTo>
                    <a:cubicBezTo>
                      <a:pt x="25564" y="46818"/>
                      <a:pt x="24812" y="47445"/>
                      <a:pt x="23985" y="47946"/>
                    </a:cubicBezTo>
                    <a:cubicBezTo>
                      <a:pt x="23008" y="48522"/>
                      <a:pt x="21980" y="48974"/>
                      <a:pt x="20953" y="49450"/>
                    </a:cubicBezTo>
                    <a:cubicBezTo>
                      <a:pt x="20602" y="49625"/>
                      <a:pt x="20176" y="49826"/>
                      <a:pt x="19825" y="49776"/>
                    </a:cubicBezTo>
                    <a:cubicBezTo>
                      <a:pt x="18772" y="49625"/>
                      <a:pt x="17719" y="49750"/>
                      <a:pt x="16667" y="49776"/>
                    </a:cubicBezTo>
                    <a:cubicBezTo>
                      <a:pt x="15263" y="49801"/>
                      <a:pt x="13885" y="49951"/>
                      <a:pt x="12481" y="50051"/>
                    </a:cubicBezTo>
                    <a:cubicBezTo>
                      <a:pt x="12406" y="50051"/>
                      <a:pt x="12331" y="50076"/>
                      <a:pt x="12231" y="50076"/>
                    </a:cubicBezTo>
                    <a:cubicBezTo>
                      <a:pt x="11729" y="50126"/>
                      <a:pt x="11228" y="50177"/>
                      <a:pt x="10727" y="50227"/>
                    </a:cubicBezTo>
                    <a:cubicBezTo>
                      <a:pt x="10451" y="50252"/>
                      <a:pt x="10176" y="50202"/>
                      <a:pt x="9925" y="50277"/>
                    </a:cubicBezTo>
                    <a:cubicBezTo>
                      <a:pt x="8998" y="50527"/>
                      <a:pt x="8045" y="50452"/>
                      <a:pt x="7118" y="50452"/>
                    </a:cubicBezTo>
                    <a:cubicBezTo>
                      <a:pt x="6216" y="50452"/>
                      <a:pt x="5313" y="50427"/>
                      <a:pt x="4411" y="50427"/>
                    </a:cubicBezTo>
                    <a:cubicBezTo>
                      <a:pt x="4160" y="50402"/>
                      <a:pt x="3885" y="50452"/>
                      <a:pt x="3609" y="50477"/>
                    </a:cubicBezTo>
                    <a:close/>
                    <a:moveTo>
                      <a:pt x="73484" y="45590"/>
                    </a:moveTo>
                    <a:cubicBezTo>
                      <a:pt x="73434" y="45390"/>
                      <a:pt x="73434" y="45164"/>
                      <a:pt x="73334" y="45014"/>
                    </a:cubicBezTo>
                    <a:cubicBezTo>
                      <a:pt x="72958" y="44487"/>
                      <a:pt x="72557" y="43936"/>
                      <a:pt x="72131" y="43435"/>
                    </a:cubicBezTo>
                    <a:cubicBezTo>
                      <a:pt x="71454" y="42658"/>
                      <a:pt x="71128" y="41806"/>
                      <a:pt x="71304" y="40753"/>
                    </a:cubicBezTo>
                    <a:cubicBezTo>
                      <a:pt x="71379" y="40126"/>
                      <a:pt x="71329" y="39500"/>
                      <a:pt x="71379" y="38873"/>
                    </a:cubicBezTo>
                    <a:cubicBezTo>
                      <a:pt x="71479" y="37545"/>
                      <a:pt x="71203" y="36242"/>
                      <a:pt x="71153" y="34913"/>
                    </a:cubicBezTo>
                    <a:cubicBezTo>
                      <a:pt x="71128" y="34613"/>
                      <a:pt x="71028" y="34312"/>
                      <a:pt x="70928" y="34011"/>
                    </a:cubicBezTo>
                    <a:cubicBezTo>
                      <a:pt x="70426" y="32582"/>
                      <a:pt x="69900" y="31129"/>
                      <a:pt x="69399" y="29700"/>
                    </a:cubicBezTo>
                    <a:cubicBezTo>
                      <a:pt x="69223" y="29249"/>
                      <a:pt x="68973" y="29124"/>
                      <a:pt x="68472" y="29299"/>
                    </a:cubicBezTo>
                    <a:cubicBezTo>
                      <a:pt x="67469" y="29675"/>
                      <a:pt x="66492" y="30001"/>
                      <a:pt x="65389" y="29901"/>
                    </a:cubicBezTo>
                    <a:cubicBezTo>
                      <a:pt x="65188" y="29876"/>
                      <a:pt x="64938" y="30001"/>
                      <a:pt x="64712" y="30051"/>
                    </a:cubicBezTo>
                    <a:cubicBezTo>
                      <a:pt x="63810" y="30302"/>
                      <a:pt x="62883" y="30327"/>
                      <a:pt x="61930" y="30202"/>
                    </a:cubicBezTo>
                    <a:cubicBezTo>
                      <a:pt x="61003" y="30076"/>
                      <a:pt x="60101" y="29876"/>
                      <a:pt x="59148" y="29901"/>
                    </a:cubicBezTo>
                    <a:cubicBezTo>
                      <a:pt x="58321" y="29926"/>
                      <a:pt x="57519" y="30101"/>
                      <a:pt x="56717" y="30101"/>
                    </a:cubicBezTo>
                    <a:cubicBezTo>
                      <a:pt x="55489" y="30101"/>
                      <a:pt x="54411" y="30452"/>
                      <a:pt x="53334" y="30928"/>
                    </a:cubicBezTo>
                    <a:cubicBezTo>
                      <a:pt x="52958" y="31079"/>
                      <a:pt x="52607" y="31204"/>
                      <a:pt x="52231" y="31329"/>
                    </a:cubicBezTo>
                    <a:cubicBezTo>
                      <a:pt x="51429" y="31580"/>
                      <a:pt x="50752" y="32081"/>
                      <a:pt x="50176" y="32658"/>
                    </a:cubicBezTo>
                    <a:cubicBezTo>
                      <a:pt x="49825" y="33009"/>
                      <a:pt x="49474" y="33384"/>
                      <a:pt x="49073" y="33685"/>
                    </a:cubicBezTo>
                    <a:cubicBezTo>
                      <a:pt x="48296" y="34262"/>
                      <a:pt x="47619" y="34989"/>
                      <a:pt x="47043" y="35765"/>
                    </a:cubicBezTo>
                    <a:cubicBezTo>
                      <a:pt x="46567" y="36392"/>
                      <a:pt x="46241" y="37169"/>
                      <a:pt x="45840" y="37871"/>
                    </a:cubicBezTo>
                    <a:cubicBezTo>
                      <a:pt x="45765" y="37971"/>
                      <a:pt x="45765" y="38096"/>
                      <a:pt x="45740" y="38222"/>
                    </a:cubicBezTo>
                    <a:cubicBezTo>
                      <a:pt x="45740" y="39500"/>
                      <a:pt x="45589" y="40778"/>
                      <a:pt x="45940" y="42056"/>
                    </a:cubicBezTo>
                    <a:cubicBezTo>
                      <a:pt x="46542" y="44161"/>
                      <a:pt x="47118" y="46267"/>
                      <a:pt x="47669" y="48397"/>
                    </a:cubicBezTo>
                    <a:cubicBezTo>
                      <a:pt x="47820" y="49049"/>
                      <a:pt x="48096" y="49550"/>
                      <a:pt x="48747" y="49851"/>
                    </a:cubicBezTo>
                    <a:cubicBezTo>
                      <a:pt x="49148" y="49550"/>
                      <a:pt x="49549" y="49224"/>
                      <a:pt x="49950" y="48923"/>
                    </a:cubicBezTo>
                    <a:cubicBezTo>
                      <a:pt x="50151" y="48773"/>
                      <a:pt x="50376" y="48598"/>
                      <a:pt x="50627" y="48472"/>
                    </a:cubicBezTo>
                    <a:cubicBezTo>
                      <a:pt x="52582" y="47570"/>
                      <a:pt x="54612" y="46868"/>
                      <a:pt x="56817" y="46918"/>
                    </a:cubicBezTo>
                    <a:cubicBezTo>
                      <a:pt x="57043" y="46918"/>
                      <a:pt x="57268" y="46868"/>
                      <a:pt x="57494" y="46843"/>
                    </a:cubicBezTo>
                    <a:cubicBezTo>
                      <a:pt x="58045" y="46793"/>
                      <a:pt x="58597" y="46693"/>
                      <a:pt x="59123" y="46693"/>
                    </a:cubicBezTo>
                    <a:cubicBezTo>
                      <a:pt x="61629" y="46668"/>
                      <a:pt x="64136" y="46693"/>
                      <a:pt x="66642" y="46668"/>
                    </a:cubicBezTo>
                    <a:cubicBezTo>
                      <a:pt x="67168" y="46668"/>
                      <a:pt x="67720" y="46568"/>
                      <a:pt x="68271" y="46517"/>
                    </a:cubicBezTo>
                    <a:cubicBezTo>
                      <a:pt x="68572" y="46492"/>
                      <a:pt x="68873" y="46492"/>
                      <a:pt x="69198" y="46517"/>
                    </a:cubicBezTo>
                    <a:cubicBezTo>
                      <a:pt x="69374" y="46517"/>
                      <a:pt x="69574" y="46643"/>
                      <a:pt x="69750" y="46618"/>
                    </a:cubicBezTo>
                    <a:cubicBezTo>
                      <a:pt x="70953" y="46317"/>
                      <a:pt x="72256" y="46367"/>
                      <a:pt x="73484" y="45590"/>
                    </a:cubicBezTo>
                    <a:close/>
                    <a:moveTo>
                      <a:pt x="96442" y="36141"/>
                    </a:moveTo>
                    <a:cubicBezTo>
                      <a:pt x="96392" y="35565"/>
                      <a:pt x="96366" y="35139"/>
                      <a:pt x="96316" y="34738"/>
                    </a:cubicBezTo>
                    <a:cubicBezTo>
                      <a:pt x="96291" y="34387"/>
                      <a:pt x="96241" y="34036"/>
                      <a:pt x="96191" y="33685"/>
                    </a:cubicBezTo>
                    <a:cubicBezTo>
                      <a:pt x="96116" y="32633"/>
                      <a:pt x="96041" y="31580"/>
                      <a:pt x="95940" y="30552"/>
                    </a:cubicBezTo>
                    <a:cubicBezTo>
                      <a:pt x="95815" y="29575"/>
                      <a:pt x="95640" y="28623"/>
                      <a:pt x="95489" y="27670"/>
                    </a:cubicBezTo>
                    <a:cubicBezTo>
                      <a:pt x="95389" y="27094"/>
                      <a:pt x="95339" y="26492"/>
                      <a:pt x="95163" y="25941"/>
                    </a:cubicBezTo>
                    <a:cubicBezTo>
                      <a:pt x="94762" y="24587"/>
                      <a:pt x="94562" y="23209"/>
                      <a:pt x="94336" y="21831"/>
                    </a:cubicBezTo>
                    <a:cubicBezTo>
                      <a:pt x="94136" y="20753"/>
                      <a:pt x="94036" y="19650"/>
                      <a:pt x="93760" y="18597"/>
                    </a:cubicBezTo>
                    <a:cubicBezTo>
                      <a:pt x="93384" y="17219"/>
                      <a:pt x="92958" y="15815"/>
                      <a:pt x="92407" y="14487"/>
                    </a:cubicBezTo>
                    <a:cubicBezTo>
                      <a:pt x="92031" y="13585"/>
                      <a:pt x="91755" y="12633"/>
                      <a:pt x="91529" y="11705"/>
                    </a:cubicBezTo>
                    <a:cubicBezTo>
                      <a:pt x="91354" y="10928"/>
                      <a:pt x="90903" y="9575"/>
                      <a:pt x="90402" y="8798"/>
                    </a:cubicBezTo>
                    <a:cubicBezTo>
                      <a:pt x="90276" y="8798"/>
                      <a:pt x="90176" y="8798"/>
                      <a:pt x="90051" y="8823"/>
                    </a:cubicBezTo>
                    <a:cubicBezTo>
                      <a:pt x="86592" y="9550"/>
                      <a:pt x="83284" y="10753"/>
                      <a:pt x="79950" y="11830"/>
                    </a:cubicBezTo>
                    <a:cubicBezTo>
                      <a:pt x="78171" y="12407"/>
                      <a:pt x="76467" y="13259"/>
                      <a:pt x="74812" y="14136"/>
                    </a:cubicBezTo>
                    <a:cubicBezTo>
                      <a:pt x="73008" y="15114"/>
                      <a:pt x="71254" y="16267"/>
                      <a:pt x="69499" y="17369"/>
                    </a:cubicBezTo>
                    <a:cubicBezTo>
                      <a:pt x="69198" y="17545"/>
                      <a:pt x="68898" y="17745"/>
                      <a:pt x="68672" y="17996"/>
                    </a:cubicBezTo>
                    <a:cubicBezTo>
                      <a:pt x="67995" y="18698"/>
                      <a:pt x="67394" y="19475"/>
                      <a:pt x="66692" y="20151"/>
                    </a:cubicBezTo>
                    <a:cubicBezTo>
                      <a:pt x="66091" y="20703"/>
                      <a:pt x="66066" y="21304"/>
                      <a:pt x="66366" y="21956"/>
                    </a:cubicBezTo>
                    <a:cubicBezTo>
                      <a:pt x="66742" y="22858"/>
                      <a:pt x="67093" y="23785"/>
                      <a:pt x="67619" y="24587"/>
                    </a:cubicBezTo>
                    <a:cubicBezTo>
                      <a:pt x="68146" y="25389"/>
                      <a:pt x="68497" y="26242"/>
                      <a:pt x="68948" y="27069"/>
                    </a:cubicBezTo>
                    <a:cubicBezTo>
                      <a:pt x="69223" y="27570"/>
                      <a:pt x="69524" y="28071"/>
                      <a:pt x="69800" y="28598"/>
                    </a:cubicBezTo>
                    <a:cubicBezTo>
                      <a:pt x="69975" y="28898"/>
                      <a:pt x="70126" y="29224"/>
                      <a:pt x="70276" y="29525"/>
                    </a:cubicBezTo>
                    <a:cubicBezTo>
                      <a:pt x="70903" y="30803"/>
                      <a:pt x="71279" y="32156"/>
                      <a:pt x="71730" y="33485"/>
                    </a:cubicBezTo>
                    <a:cubicBezTo>
                      <a:pt x="72156" y="34688"/>
                      <a:pt x="72281" y="35916"/>
                      <a:pt x="72356" y="37144"/>
                    </a:cubicBezTo>
                    <a:cubicBezTo>
                      <a:pt x="72431" y="38497"/>
                      <a:pt x="72356" y="39876"/>
                      <a:pt x="72331" y="41279"/>
                    </a:cubicBezTo>
                    <a:cubicBezTo>
                      <a:pt x="72457" y="41279"/>
                      <a:pt x="72607" y="41304"/>
                      <a:pt x="72757" y="41254"/>
                    </a:cubicBezTo>
                    <a:cubicBezTo>
                      <a:pt x="73108" y="41104"/>
                      <a:pt x="73459" y="40953"/>
                      <a:pt x="73810" y="40753"/>
                    </a:cubicBezTo>
                    <a:cubicBezTo>
                      <a:pt x="75564" y="39801"/>
                      <a:pt x="77519" y="39324"/>
                      <a:pt x="79374" y="38598"/>
                    </a:cubicBezTo>
                    <a:cubicBezTo>
                      <a:pt x="79599" y="38522"/>
                      <a:pt x="79850" y="38522"/>
                      <a:pt x="80076" y="38472"/>
                    </a:cubicBezTo>
                    <a:cubicBezTo>
                      <a:pt x="82231" y="38071"/>
                      <a:pt x="84386" y="37695"/>
                      <a:pt x="86542" y="37294"/>
                    </a:cubicBezTo>
                    <a:cubicBezTo>
                      <a:pt x="88196" y="36968"/>
                      <a:pt x="89850" y="36793"/>
                      <a:pt x="91529" y="36668"/>
                    </a:cubicBezTo>
                    <a:cubicBezTo>
                      <a:pt x="93133" y="36542"/>
                      <a:pt x="94712" y="36342"/>
                      <a:pt x="96442" y="36141"/>
                    </a:cubicBezTo>
                    <a:close/>
                    <a:moveTo>
                      <a:pt x="96767" y="4462"/>
                    </a:moveTo>
                    <a:cubicBezTo>
                      <a:pt x="96767" y="4487"/>
                      <a:pt x="96767" y="4537"/>
                      <a:pt x="96767" y="4562"/>
                    </a:cubicBezTo>
                    <a:cubicBezTo>
                      <a:pt x="96793" y="4587"/>
                      <a:pt x="96818" y="4587"/>
                      <a:pt x="96843" y="4612"/>
                    </a:cubicBezTo>
                    <a:cubicBezTo>
                      <a:pt x="96818" y="4562"/>
                      <a:pt x="96767" y="4512"/>
                      <a:pt x="96742" y="4462"/>
                    </a:cubicBezTo>
                    <a:cubicBezTo>
                      <a:pt x="96692" y="4236"/>
                      <a:pt x="96642" y="4011"/>
                      <a:pt x="96567" y="3810"/>
                    </a:cubicBezTo>
                    <a:cubicBezTo>
                      <a:pt x="96492" y="3560"/>
                      <a:pt x="96392" y="3334"/>
                      <a:pt x="96291" y="3084"/>
                    </a:cubicBezTo>
                    <a:cubicBezTo>
                      <a:pt x="95815" y="3460"/>
                      <a:pt x="95389" y="3785"/>
                      <a:pt x="94988" y="4161"/>
                    </a:cubicBezTo>
                    <a:cubicBezTo>
                      <a:pt x="94562" y="4537"/>
                      <a:pt x="94562" y="4763"/>
                      <a:pt x="94913" y="5389"/>
                    </a:cubicBezTo>
                    <a:cubicBezTo>
                      <a:pt x="95088" y="5164"/>
                      <a:pt x="95264" y="4988"/>
                      <a:pt x="95414" y="4788"/>
                    </a:cubicBezTo>
                    <a:cubicBezTo>
                      <a:pt x="95790" y="4337"/>
                      <a:pt x="96216" y="4186"/>
                      <a:pt x="96767" y="4462"/>
                    </a:cubicBezTo>
                    <a:close/>
                    <a:moveTo>
                      <a:pt x="97945" y="4913"/>
                    </a:moveTo>
                    <a:cubicBezTo>
                      <a:pt x="97970" y="5013"/>
                      <a:pt x="97996" y="5114"/>
                      <a:pt x="97970" y="5064"/>
                    </a:cubicBezTo>
                    <a:cubicBezTo>
                      <a:pt x="97996" y="5114"/>
                      <a:pt x="97970" y="5013"/>
                      <a:pt x="97945" y="4913"/>
                    </a:cubicBezTo>
                    <a:cubicBezTo>
                      <a:pt x="98046" y="4637"/>
                      <a:pt x="98171" y="4362"/>
                      <a:pt x="98246" y="4161"/>
                    </a:cubicBezTo>
                    <a:cubicBezTo>
                      <a:pt x="98597" y="3911"/>
                      <a:pt x="99023" y="4111"/>
                      <a:pt x="99274" y="3760"/>
                    </a:cubicBezTo>
                    <a:cubicBezTo>
                      <a:pt x="98923" y="3234"/>
                      <a:pt x="98923" y="3234"/>
                      <a:pt x="97244" y="2983"/>
                    </a:cubicBezTo>
                    <a:cubicBezTo>
                      <a:pt x="97294" y="3710"/>
                      <a:pt x="97544" y="4337"/>
                      <a:pt x="97945" y="4913"/>
                    </a:cubicBezTo>
                    <a:close/>
                    <a:moveTo>
                      <a:pt x="101905" y="36317"/>
                    </a:moveTo>
                    <a:cubicBezTo>
                      <a:pt x="101103" y="36192"/>
                      <a:pt x="100376" y="36217"/>
                      <a:pt x="99650" y="36317"/>
                    </a:cubicBezTo>
                    <a:cubicBezTo>
                      <a:pt x="98246" y="36517"/>
                      <a:pt x="96893" y="36918"/>
                      <a:pt x="95464" y="36943"/>
                    </a:cubicBezTo>
                    <a:cubicBezTo>
                      <a:pt x="94787" y="36943"/>
                      <a:pt x="94086" y="37094"/>
                      <a:pt x="93384" y="37169"/>
                    </a:cubicBezTo>
                    <a:cubicBezTo>
                      <a:pt x="90652" y="37445"/>
                      <a:pt x="87945" y="37645"/>
                      <a:pt x="85239" y="38222"/>
                    </a:cubicBezTo>
                    <a:cubicBezTo>
                      <a:pt x="83685" y="38547"/>
                      <a:pt x="82081" y="38773"/>
                      <a:pt x="80527" y="39074"/>
                    </a:cubicBezTo>
                    <a:cubicBezTo>
                      <a:pt x="79900" y="39174"/>
                      <a:pt x="79299" y="39375"/>
                      <a:pt x="78722" y="39575"/>
                    </a:cubicBezTo>
                    <a:cubicBezTo>
                      <a:pt x="78046" y="39776"/>
                      <a:pt x="77369" y="40001"/>
                      <a:pt x="76717" y="40252"/>
                    </a:cubicBezTo>
                    <a:cubicBezTo>
                      <a:pt x="76216" y="40427"/>
                      <a:pt x="75715" y="40653"/>
                      <a:pt x="75188" y="40853"/>
                    </a:cubicBezTo>
                    <a:cubicBezTo>
                      <a:pt x="74938" y="42633"/>
                      <a:pt x="75038" y="44412"/>
                      <a:pt x="74512" y="46116"/>
                    </a:cubicBezTo>
                    <a:cubicBezTo>
                      <a:pt x="73359" y="46668"/>
                      <a:pt x="72256" y="47219"/>
                      <a:pt x="71003" y="47395"/>
                    </a:cubicBezTo>
                    <a:cubicBezTo>
                      <a:pt x="70827" y="47420"/>
                      <a:pt x="70677" y="47470"/>
                      <a:pt x="70527" y="47470"/>
                    </a:cubicBezTo>
                    <a:cubicBezTo>
                      <a:pt x="68923" y="47545"/>
                      <a:pt x="67344" y="47620"/>
                      <a:pt x="65740" y="47645"/>
                    </a:cubicBezTo>
                    <a:cubicBezTo>
                      <a:pt x="63660" y="47670"/>
                      <a:pt x="61579" y="47645"/>
                      <a:pt x="59524" y="47645"/>
                    </a:cubicBezTo>
                    <a:cubicBezTo>
                      <a:pt x="58847" y="47670"/>
                      <a:pt x="58196" y="47745"/>
                      <a:pt x="57544" y="47796"/>
                    </a:cubicBezTo>
                    <a:cubicBezTo>
                      <a:pt x="57193" y="47821"/>
                      <a:pt x="56842" y="47846"/>
                      <a:pt x="56492" y="47871"/>
                    </a:cubicBezTo>
                    <a:cubicBezTo>
                      <a:pt x="55664" y="47971"/>
                      <a:pt x="54862" y="48071"/>
                      <a:pt x="54060" y="48222"/>
                    </a:cubicBezTo>
                    <a:cubicBezTo>
                      <a:pt x="53609" y="48297"/>
                      <a:pt x="53434" y="48547"/>
                      <a:pt x="53509" y="48974"/>
                    </a:cubicBezTo>
                    <a:cubicBezTo>
                      <a:pt x="53584" y="49625"/>
                      <a:pt x="53710" y="50277"/>
                      <a:pt x="53860" y="50928"/>
                    </a:cubicBezTo>
                    <a:cubicBezTo>
                      <a:pt x="54136" y="52106"/>
                      <a:pt x="54311" y="53309"/>
                      <a:pt x="54311" y="54613"/>
                    </a:cubicBezTo>
                    <a:cubicBezTo>
                      <a:pt x="53509" y="55189"/>
                      <a:pt x="52682" y="55841"/>
                      <a:pt x="51579" y="55991"/>
                    </a:cubicBezTo>
                    <a:cubicBezTo>
                      <a:pt x="50476" y="56142"/>
                      <a:pt x="49349" y="56292"/>
                      <a:pt x="48221" y="56467"/>
                    </a:cubicBezTo>
                    <a:cubicBezTo>
                      <a:pt x="47444" y="56568"/>
                      <a:pt x="46692" y="56718"/>
                      <a:pt x="45915" y="56818"/>
                    </a:cubicBezTo>
                    <a:cubicBezTo>
                      <a:pt x="45689" y="56868"/>
                      <a:pt x="45439" y="56918"/>
                      <a:pt x="45213" y="56893"/>
                    </a:cubicBezTo>
                    <a:cubicBezTo>
                      <a:pt x="43735" y="56843"/>
                      <a:pt x="42256" y="57094"/>
                      <a:pt x="40802" y="57294"/>
                    </a:cubicBezTo>
                    <a:cubicBezTo>
                      <a:pt x="40151" y="57370"/>
                      <a:pt x="39474" y="57370"/>
                      <a:pt x="38797" y="57370"/>
                    </a:cubicBezTo>
                    <a:cubicBezTo>
                      <a:pt x="36065" y="57395"/>
                      <a:pt x="33334" y="57395"/>
                      <a:pt x="30602" y="57370"/>
                    </a:cubicBezTo>
                    <a:cubicBezTo>
                      <a:pt x="29048" y="57370"/>
                      <a:pt x="27544" y="57595"/>
                      <a:pt x="26065" y="57896"/>
                    </a:cubicBezTo>
                    <a:cubicBezTo>
                      <a:pt x="25439" y="57996"/>
                      <a:pt x="24837" y="58172"/>
                      <a:pt x="24211" y="58222"/>
                    </a:cubicBezTo>
                    <a:cubicBezTo>
                      <a:pt x="23384" y="58297"/>
                      <a:pt x="22582" y="58472"/>
                      <a:pt x="21805" y="58723"/>
                    </a:cubicBezTo>
                    <a:cubicBezTo>
                      <a:pt x="21178" y="58923"/>
                      <a:pt x="20526" y="59074"/>
                      <a:pt x="19900" y="59274"/>
                    </a:cubicBezTo>
                    <a:cubicBezTo>
                      <a:pt x="19073" y="59525"/>
                      <a:pt x="18271" y="59826"/>
                      <a:pt x="17519" y="60252"/>
                    </a:cubicBezTo>
                    <a:cubicBezTo>
                      <a:pt x="16166" y="61029"/>
                      <a:pt x="14687" y="61555"/>
                      <a:pt x="13133" y="61856"/>
                    </a:cubicBezTo>
                    <a:cubicBezTo>
                      <a:pt x="11729" y="62157"/>
                      <a:pt x="10301" y="62432"/>
                      <a:pt x="8847" y="62407"/>
                    </a:cubicBezTo>
                    <a:cubicBezTo>
                      <a:pt x="8672" y="62407"/>
                      <a:pt x="8446" y="62457"/>
                      <a:pt x="8271" y="62382"/>
                    </a:cubicBezTo>
                    <a:cubicBezTo>
                      <a:pt x="8120" y="62307"/>
                      <a:pt x="7970" y="62132"/>
                      <a:pt x="7920" y="61981"/>
                    </a:cubicBezTo>
                    <a:cubicBezTo>
                      <a:pt x="7845" y="61781"/>
                      <a:pt x="7970" y="61605"/>
                      <a:pt x="8170" y="61505"/>
                    </a:cubicBezTo>
                    <a:cubicBezTo>
                      <a:pt x="8396" y="61430"/>
                      <a:pt x="8622" y="61380"/>
                      <a:pt x="8847" y="61279"/>
                    </a:cubicBezTo>
                    <a:cubicBezTo>
                      <a:pt x="9975" y="60853"/>
                      <a:pt x="11078" y="60402"/>
                      <a:pt x="12005" y="59575"/>
                    </a:cubicBezTo>
                    <a:cubicBezTo>
                      <a:pt x="12256" y="59350"/>
                      <a:pt x="12582" y="59199"/>
                      <a:pt x="12907" y="59074"/>
                    </a:cubicBezTo>
                    <a:cubicBezTo>
                      <a:pt x="13283" y="58923"/>
                      <a:pt x="13609" y="58773"/>
                      <a:pt x="13885" y="58447"/>
                    </a:cubicBezTo>
                    <a:cubicBezTo>
                      <a:pt x="14186" y="58121"/>
                      <a:pt x="14587" y="57946"/>
                      <a:pt x="15038" y="57996"/>
                    </a:cubicBezTo>
                    <a:cubicBezTo>
                      <a:pt x="15589" y="58046"/>
                      <a:pt x="15890" y="57796"/>
                      <a:pt x="16191" y="57345"/>
                    </a:cubicBezTo>
                    <a:cubicBezTo>
                      <a:pt x="16567" y="56793"/>
                      <a:pt x="17143" y="56492"/>
                      <a:pt x="17820" y="56317"/>
                    </a:cubicBezTo>
                    <a:cubicBezTo>
                      <a:pt x="19699" y="55766"/>
                      <a:pt x="21554" y="55214"/>
                      <a:pt x="23308" y="54312"/>
                    </a:cubicBezTo>
                    <a:cubicBezTo>
                      <a:pt x="24988" y="53460"/>
                      <a:pt x="26516" y="52407"/>
                      <a:pt x="27945" y="51179"/>
                    </a:cubicBezTo>
                    <a:cubicBezTo>
                      <a:pt x="28095" y="51054"/>
                      <a:pt x="28171" y="50878"/>
                      <a:pt x="28396" y="50603"/>
                    </a:cubicBezTo>
                    <a:cubicBezTo>
                      <a:pt x="28095" y="50628"/>
                      <a:pt x="27970" y="50628"/>
                      <a:pt x="27845" y="50653"/>
                    </a:cubicBezTo>
                    <a:cubicBezTo>
                      <a:pt x="26792" y="50928"/>
                      <a:pt x="25739" y="51204"/>
                      <a:pt x="24687" y="51430"/>
                    </a:cubicBezTo>
                    <a:cubicBezTo>
                      <a:pt x="24336" y="51505"/>
                      <a:pt x="23985" y="51505"/>
                      <a:pt x="23634" y="51505"/>
                    </a:cubicBezTo>
                    <a:cubicBezTo>
                      <a:pt x="20075" y="51505"/>
                      <a:pt x="16516" y="51480"/>
                      <a:pt x="12957" y="51505"/>
                    </a:cubicBezTo>
                    <a:cubicBezTo>
                      <a:pt x="12256" y="51505"/>
                      <a:pt x="11554" y="51580"/>
                      <a:pt x="10852" y="51630"/>
                    </a:cubicBezTo>
                    <a:cubicBezTo>
                      <a:pt x="10451" y="51655"/>
                      <a:pt x="10075" y="51705"/>
                      <a:pt x="9674" y="51705"/>
                    </a:cubicBezTo>
                    <a:cubicBezTo>
                      <a:pt x="8897" y="51730"/>
                      <a:pt x="8120" y="51680"/>
                      <a:pt x="7318" y="51730"/>
                    </a:cubicBezTo>
                    <a:cubicBezTo>
                      <a:pt x="5664" y="51806"/>
                      <a:pt x="4060" y="51580"/>
                      <a:pt x="2456" y="51204"/>
                    </a:cubicBezTo>
                    <a:cubicBezTo>
                      <a:pt x="1704" y="51029"/>
                      <a:pt x="977" y="50728"/>
                      <a:pt x="251" y="50427"/>
                    </a:cubicBezTo>
                    <a:cubicBezTo>
                      <a:pt x="150" y="50402"/>
                      <a:pt x="0" y="50177"/>
                      <a:pt x="25" y="50076"/>
                    </a:cubicBezTo>
                    <a:cubicBezTo>
                      <a:pt x="75" y="49926"/>
                      <a:pt x="226" y="49700"/>
                      <a:pt x="351" y="49650"/>
                    </a:cubicBezTo>
                    <a:cubicBezTo>
                      <a:pt x="727" y="49575"/>
                      <a:pt x="1128" y="49550"/>
                      <a:pt x="1529" y="49550"/>
                    </a:cubicBezTo>
                    <a:cubicBezTo>
                      <a:pt x="3659" y="49525"/>
                      <a:pt x="5815" y="49525"/>
                      <a:pt x="7970" y="49500"/>
                    </a:cubicBezTo>
                    <a:cubicBezTo>
                      <a:pt x="8521" y="49475"/>
                      <a:pt x="9048" y="49375"/>
                      <a:pt x="9599" y="49324"/>
                    </a:cubicBezTo>
                    <a:cubicBezTo>
                      <a:pt x="9674" y="49324"/>
                      <a:pt x="9749" y="49299"/>
                      <a:pt x="9825" y="49274"/>
                    </a:cubicBezTo>
                    <a:cubicBezTo>
                      <a:pt x="11103" y="49199"/>
                      <a:pt x="12381" y="49099"/>
                      <a:pt x="13684" y="49024"/>
                    </a:cubicBezTo>
                    <a:cubicBezTo>
                      <a:pt x="13860" y="49024"/>
                      <a:pt x="14085" y="49049"/>
                      <a:pt x="14261" y="48999"/>
                    </a:cubicBezTo>
                    <a:cubicBezTo>
                      <a:pt x="15890" y="48623"/>
                      <a:pt x="17519" y="48823"/>
                      <a:pt x="19173" y="48823"/>
                    </a:cubicBezTo>
                    <a:cubicBezTo>
                      <a:pt x="19850" y="48848"/>
                      <a:pt x="20476" y="48773"/>
                      <a:pt x="21078" y="48422"/>
                    </a:cubicBezTo>
                    <a:cubicBezTo>
                      <a:pt x="21604" y="48096"/>
                      <a:pt x="22206" y="47896"/>
                      <a:pt x="22782" y="47620"/>
                    </a:cubicBezTo>
                    <a:cubicBezTo>
                      <a:pt x="23584" y="47244"/>
                      <a:pt x="24361" y="46793"/>
                      <a:pt x="25063" y="46242"/>
                    </a:cubicBezTo>
                    <a:cubicBezTo>
                      <a:pt x="25714" y="45740"/>
                      <a:pt x="26391" y="45289"/>
                      <a:pt x="26968" y="44688"/>
                    </a:cubicBezTo>
                    <a:cubicBezTo>
                      <a:pt x="27193" y="44437"/>
                      <a:pt x="27544" y="44237"/>
                      <a:pt x="27845" y="44161"/>
                    </a:cubicBezTo>
                    <a:cubicBezTo>
                      <a:pt x="29173" y="43811"/>
                      <a:pt x="30476" y="43385"/>
                      <a:pt x="31755" y="42883"/>
                    </a:cubicBezTo>
                    <a:cubicBezTo>
                      <a:pt x="32231" y="42708"/>
                      <a:pt x="32732" y="42608"/>
                      <a:pt x="33233" y="42557"/>
                    </a:cubicBezTo>
                    <a:cubicBezTo>
                      <a:pt x="34436" y="42407"/>
                      <a:pt x="35639" y="42307"/>
                      <a:pt x="36842" y="42207"/>
                    </a:cubicBezTo>
                    <a:cubicBezTo>
                      <a:pt x="37043" y="42182"/>
                      <a:pt x="37243" y="42232"/>
                      <a:pt x="37419" y="42182"/>
                    </a:cubicBezTo>
                    <a:cubicBezTo>
                      <a:pt x="38572" y="41881"/>
                      <a:pt x="39750" y="41956"/>
                      <a:pt x="40902" y="42106"/>
                    </a:cubicBezTo>
                    <a:cubicBezTo>
                      <a:pt x="41554" y="42182"/>
                      <a:pt x="42231" y="42131"/>
                      <a:pt x="42908" y="42081"/>
                    </a:cubicBezTo>
                    <a:cubicBezTo>
                      <a:pt x="43484" y="42056"/>
                      <a:pt x="44060" y="41881"/>
                      <a:pt x="44562" y="41430"/>
                    </a:cubicBezTo>
                    <a:cubicBezTo>
                      <a:pt x="44562" y="40878"/>
                      <a:pt x="44587" y="40302"/>
                      <a:pt x="44562" y="39700"/>
                    </a:cubicBezTo>
                    <a:cubicBezTo>
                      <a:pt x="44512" y="38923"/>
                      <a:pt x="44687" y="38222"/>
                      <a:pt x="45038" y="37470"/>
                    </a:cubicBezTo>
                    <a:cubicBezTo>
                      <a:pt x="45689" y="36041"/>
                      <a:pt x="46717" y="34938"/>
                      <a:pt x="47669" y="33786"/>
                    </a:cubicBezTo>
                    <a:cubicBezTo>
                      <a:pt x="47795" y="33635"/>
                      <a:pt x="47995" y="33560"/>
                      <a:pt x="48146" y="33410"/>
                    </a:cubicBezTo>
                    <a:cubicBezTo>
                      <a:pt x="48622" y="32958"/>
                      <a:pt x="49148" y="32557"/>
                      <a:pt x="49599" y="32081"/>
                    </a:cubicBezTo>
                    <a:cubicBezTo>
                      <a:pt x="50251" y="31405"/>
                      <a:pt x="51028" y="30878"/>
                      <a:pt x="51930" y="30552"/>
                    </a:cubicBezTo>
                    <a:cubicBezTo>
                      <a:pt x="52632" y="30302"/>
                      <a:pt x="53309" y="30026"/>
                      <a:pt x="54010" y="29775"/>
                    </a:cubicBezTo>
                    <a:cubicBezTo>
                      <a:pt x="54411" y="29625"/>
                      <a:pt x="54837" y="29425"/>
                      <a:pt x="55238" y="29425"/>
                    </a:cubicBezTo>
                    <a:cubicBezTo>
                      <a:pt x="57193" y="29324"/>
                      <a:pt x="59123" y="28873"/>
                      <a:pt x="61078" y="29249"/>
                    </a:cubicBezTo>
                    <a:cubicBezTo>
                      <a:pt x="61304" y="29299"/>
                      <a:pt x="61529" y="29274"/>
                      <a:pt x="61780" y="29274"/>
                    </a:cubicBezTo>
                    <a:cubicBezTo>
                      <a:pt x="63058" y="29224"/>
                      <a:pt x="64361" y="29149"/>
                      <a:pt x="65639" y="29174"/>
                    </a:cubicBezTo>
                    <a:cubicBezTo>
                      <a:pt x="66717" y="29224"/>
                      <a:pt x="67619" y="28823"/>
                      <a:pt x="68547" y="28297"/>
                    </a:cubicBezTo>
                    <a:cubicBezTo>
                      <a:pt x="68146" y="27344"/>
                      <a:pt x="67845" y="26392"/>
                      <a:pt x="67218" y="25565"/>
                    </a:cubicBezTo>
                    <a:cubicBezTo>
                      <a:pt x="66441" y="24462"/>
                      <a:pt x="65990" y="23209"/>
                      <a:pt x="65564" y="21956"/>
                    </a:cubicBezTo>
                    <a:cubicBezTo>
                      <a:pt x="65339" y="21279"/>
                      <a:pt x="65464" y="20602"/>
                      <a:pt x="65915" y="20076"/>
                    </a:cubicBezTo>
                    <a:cubicBezTo>
                      <a:pt x="66441" y="19399"/>
                      <a:pt x="66893" y="18648"/>
                      <a:pt x="67644" y="18196"/>
                    </a:cubicBezTo>
                    <a:cubicBezTo>
                      <a:pt x="67720" y="18146"/>
                      <a:pt x="67795" y="18121"/>
                      <a:pt x="67845" y="18046"/>
                    </a:cubicBezTo>
                    <a:cubicBezTo>
                      <a:pt x="68622" y="16968"/>
                      <a:pt x="69800" y="16392"/>
                      <a:pt x="70878" y="15690"/>
                    </a:cubicBezTo>
                    <a:cubicBezTo>
                      <a:pt x="71454" y="15314"/>
                      <a:pt x="72081" y="14938"/>
                      <a:pt x="72657" y="14562"/>
                    </a:cubicBezTo>
                    <a:cubicBezTo>
                      <a:pt x="73960" y="13685"/>
                      <a:pt x="75314" y="12908"/>
                      <a:pt x="76817" y="12407"/>
                    </a:cubicBezTo>
                    <a:cubicBezTo>
                      <a:pt x="76943" y="12357"/>
                      <a:pt x="77093" y="12282"/>
                      <a:pt x="77244" y="12206"/>
                    </a:cubicBezTo>
                    <a:cubicBezTo>
                      <a:pt x="78873" y="11279"/>
                      <a:pt x="80677" y="10753"/>
                      <a:pt x="82482" y="10176"/>
                    </a:cubicBezTo>
                    <a:cubicBezTo>
                      <a:pt x="85264" y="9299"/>
                      <a:pt x="88071" y="8422"/>
                      <a:pt x="90928" y="7795"/>
                    </a:cubicBezTo>
                    <a:cubicBezTo>
                      <a:pt x="92356" y="7495"/>
                      <a:pt x="93785" y="7294"/>
                      <a:pt x="95239" y="7319"/>
                    </a:cubicBezTo>
                    <a:cubicBezTo>
                      <a:pt x="95740" y="7319"/>
                      <a:pt x="96241" y="7369"/>
                      <a:pt x="96767" y="7219"/>
                    </a:cubicBezTo>
                    <a:cubicBezTo>
                      <a:pt x="96918" y="6467"/>
                      <a:pt x="96517" y="5941"/>
                      <a:pt x="96216" y="5364"/>
                    </a:cubicBezTo>
                    <a:cubicBezTo>
                      <a:pt x="96091" y="5439"/>
                      <a:pt x="96016" y="5465"/>
                      <a:pt x="95965" y="5515"/>
                    </a:cubicBezTo>
                    <a:cubicBezTo>
                      <a:pt x="95740" y="5765"/>
                      <a:pt x="95640" y="6141"/>
                      <a:pt x="95214" y="6191"/>
                    </a:cubicBezTo>
                    <a:cubicBezTo>
                      <a:pt x="94712" y="6241"/>
                      <a:pt x="94286" y="6141"/>
                      <a:pt x="93835" y="5690"/>
                    </a:cubicBezTo>
                    <a:cubicBezTo>
                      <a:pt x="93835" y="5389"/>
                      <a:pt x="93785" y="5013"/>
                      <a:pt x="93810" y="4612"/>
                    </a:cubicBezTo>
                    <a:cubicBezTo>
                      <a:pt x="93835" y="4186"/>
                      <a:pt x="94036" y="3785"/>
                      <a:pt x="94412" y="3535"/>
                    </a:cubicBezTo>
                    <a:cubicBezTo>
                      <a:pt x="94537" y="3434"/>
                      <a:pt x="94662" y="3334"/>
                      <a:pt x="94787" y="3259"/>
                    </a:cubicBezTo>
                    <a:cubicBezTo>
                      <a:pt x="95289" y="2908"/>
                      <a:pt x="95539" y="2482"/>
                      <a:pt x="95489" y="1856"/>
                    </a:cubicBezTo>
                    <a:cubicBezTo>
                      <a:pt x="95489" y="1505"/>
                      <a:pt x="95514" y="1154"/>
                      <a:pt x="95564" y="803"/>
                    </a:cubicBezTo>
                    <a:cubicBezTo>
                      <a:pt x="95589" y="627"/>
                      <a:pt x="95665" y="427"/>
                      <a:pt x="95740" y="251"/>
                    </a:cubicBezTo>
                    <a:cubicBezTo>
                      <a:pt x="95840" y="26"/>
                      <a:pt x="96166" y="1"/>
                      <a:pt x="96316" y="176"/>
                    </a:cubicBezTo>
                    <a:cubicBezTo>
                      <a:pt x="96467" y="352"/>
                      <a:pt x="96592" y="577"/>
                      <a:pt x="96717" y="753"/>
                    </a:cubicBezTo>
                    <a:cubicBezTo>
                      <a:pt x="97043" y="1154"/>
                      <a:pt x="97369" y="1555"/>
                      <a:pt x="97720" y="1906"/>
                    </a:cubicBezTo>
                    <a:cubicBezTo>
                      <a:pt x="97970" y="2156"/>
                      <a:pt x="98271" y="2357"/>
                      <a:pt x="98647" y="2332"/>
                    </a:cubicBezTo>
                    <a:cubicBezTo>
                      <a:pt x="99173" y="2307"/>
                      <a:pt x="99524" y="2632"/>
                      <a:pt x="99900" y="2883"/>
                    </a:cubicBezTo>
                    <a:cubicBezTo>
                      <a:pt x="100151" y="3059"/>
                      <a:pt x="100226" y="3309"/>
                      <a:pt x="100251" y="3585"/>
                    </a:cubicBezTo>
                    <a:cubicBezTo>
                      <a:pt x="100301" y="4211"/>
                      <a:pt x="100176" y="4462"/>
                      <a:pt x="99625" y="4713"/>
                    </a:cubicBezTo>
                    <a:cubicBezTo>
                      <a:pt x="99424" y="4813"/>
                      <a:pt x="99199" y="4888"/>
                      <a:pt x="98948" y="4988"/>
                    </a:cubicBezTo>
                    <a:cubicBezTo>
                      <a:pt x="98697" y="6191"/>
                      <a:pt x="98998" y="7194"/>
                      <a:pt x="100051" y="7921"/>
                    </a:cubicBezTo>
                    <a:cubicBezTo>
                      <a:pt x="100727" y="8422"/>
                      <a:pt x="101179" y="9074"/>
                      <a:pt x="101329" y="9951"/>
                    </a:cubicBezTo>
                    <a:cubicBezTo>
                      <a:pt x="101479" y="10753"/>
                      <a:pt x="101680" y="11555"/>
                      <a:pt x="101705" y="12382"/>
                    </a:cubicBezTo>
                    <a:cubicBezTo>
                      <a:pt x="101705" y="12758"/>
                      <a:pt x="101780" y="13159"/>
                      <a:pt x="101830" y="13535"/>
                    </a:cubicBezTo>
                    <a:cubicBezTo>
                      <a:pt x="101981" y="14612"/>
                      <a:pt x="102156" y="15690"/>
                      <a:pt x="102181" y="16793"/>
                    </a:cubicBezTo>
                    <a:cubicBezTo>
                      <a:pt x="102181" y="17419"/>
                      <a:pt x="102331" y="18046"/>
                      <a:pt x="102507" y="18648"/>
                    </a:cubicBezTo>
                    <a:cubicBezTo>
                      <a:pt x="102933" y="20227"/>
                      <a:pt x="103234" y="21856"/>
                      <a:pt x="103284" y="23485"/>
                    </a:cubicBezTo>
                    <a:cubicBezTo>
                      <a:pt x="103384" y="26793"/>
                      <a:pt x="104036" y="30001"/>
                      <a:pt x="104637" y="33234"/>
                    </a:cubicBezTo>
                    <a:cubicBezTo>
                      <a:pt x="104813" y="34237"/>
                      <a:pt x="105013" y="35239"/>
                      <a:pt x="105189" y="36242"/>
                    </a:cubicBezTo>
                    <a:cubicBezTo>
                      <a:pt x="105264" y="36743"/>
                      <a:pt x="105189" y="37269"/>
                      <a:pt x="105314" y="37745"/>
                    </a:cubicBezTo>
                    <a:cubicBezTo>
                      <a:pt x="105690" y="39299"/>
                      <a:pt x="105915" y="40878"/>
                      <a:pt x="106266" y="42432"/>
                    </a:cubicBezTo>
                    <a:cubicBezTo>
                      <a:pt x="106567" y="43836"/>
                      <a:pt x="106768" y="45264"/>
                      <a:pt x="107169" y="46668"/>
                    </a:cubicBezTo>
                    <a:cubicBezTo>
                      <a:pt x="107394" y="47445"/>
                      <a:pt x="107394" y="48297"/>
                      <a:pt x="107544" y="49099"/>
                    </a:cubicBezTo>
                    <a:cubicBezTo>
                      <a:pt x="107795" y="50402"/>
                      <a:pt x="108121" y="51680"/>
                      <a:pt x="108397" y="52984"/>
                    </a:cubicBezTo>
                    <a:cubicBezTo>
                      <a:pt x="108547" y="53710"/>
                      <a:pt x="108647" y="54437"/>
                      <a:pt x="108773" y="55164"/>
                    </a:cubicBezTo>
                    <a:cubicBezTo>
                      <a:pt x="108798" y="55390"/>
                      <a:pt x="108747" y="55665"/>
                      <a:pt x="108823" y="55866"/>
                    </a:cubicBezTo>
                    <a:cubicBezTo>
                      <a:pt x="109424" y="57319"/>
                      <a:pt x="109499" y="58898"/>
                      <a:pt x="110001" y="60402"/>
                    </a:cubicBezTo>
                    <a:cubicBezTo>
                      <a:pt x="110301" y="61279"/>
                      <a:pt x="110377" y="62207"/>
                      <a:pt x="110602" y="63109"/>
                    </a:cubicBezTo>
                    <a:cubicBezTo>
                      <a:pt x="110853" y="64137"/>
                      <a:pt x="111153" y="65164"/>
                      <a:pt x="111429" y="66167"/>
                    </a:cubicBezTo>
                    <a:cubicBezTo>
                      <a:pt x="111479" y="66392"/>
                      <a:pt x="111580" y="66643"/>
                      <a:pt x="111529" y="66843"/>
                    </a:cubicBezTo>
                    <a:cubicBezTo>
                      <a:pt x="111404" y="67971"/>
                      <a:pt x="111730" y="69024"/>
                      <a:pt x="112081" y="70051"/>
                    </a:cubicBezTo>
                    <a:cubicBezTo>
                      <a:pt x="112156" y="70277"/>
                      <a:pt x="112206" y="70502"/>
                      <a:pt x="112256" y="70728"/>
                    </a:cubicBezTo>
                    <a:cubicBezTo>
                      <a:pt x="112482" y="71756"/>
                      <a:pt x="112707" y="72783"/>
                      <a:pt x="112958" y="73811"/>
                    </a:cubicBezTo>
                    <a:cubicBezTo>
                      <a:pt x="113133" y="74538"/>
                      <a:pt x="113359" y="75239"/>
                      <a:pt x="113459" y="75966"/>
                    </a:cubicBezTo>
                    <a:cubicBezTo>
                      <a:pt x="113560" y="76743"/>
                      <a:pt x="113860" y="77470"/>
                      <a:pt x="114036" y="78247"/>
                    </a:cubicBezTo>
                    <a:cubicBezTo>
                      <a:pt x="114211" y="78949"/>
                      <a:pt x="114387" y="79675"/>
                      <a:pt x="114537" y="80402"/>
                    </a:cubicBezTo>
                    <a:cubicBezTo>
                      <a:pt x="114587" y="80578"/>
                      <a:pt x="114587" y="80778"/>
                      <a:pt x="114562" y="80979"/>
                    </a:cubicBezTo>
                    <a:cubicBezTo>
                      <a:pt x="114537" y="81279"/>
                      <a:pt x="114362" y="81505"/>
                      <a:pt x="114061" y="81530"/>
                    </a:cubicBezTo>
                    <a:cubicBezTo>
                      <a:pt x="113710" y="81555"/>
                      <a:pt x="113359" y="81555"/>
                      <a:pt x="113008" y="81530"/>
                    </a:cubicBezTo>
                    <a:cubicBezTo>
                      <a:pt x="112607" y="81505"/>
                      <a:pt x="112256" y="81279"/>
                      <a:pt x="112056" y="80929"/>
                    </a:cubicBezTo>
                    <a:cubicBezTo>
                      <a:pt x="111855" y="80553"/>
                      <a:pt x="111630" y="80177"/>
                      <a:pt x="111479" y="79776"/>
                    </a:cubicBezTo>
                    <a:cubicBezTo>
                      <a:pt x="111078" y="78548"/>
                      <a:pt x="110677" y="77320"/>
                      <a:pt x="110351" y="76066"/>
                    </a:cubicBezTo>
                    <a:cubicBezTo>
                      <a:pt x="109199" y="71856"/>
                      <a:pt x="108246" y="67595"/>
                      <a:pt x="107469" y="63259"/>
                    </a:cubicBezTo>
                    <a:cubicBezTo>
                      <a:pt x="106918" y="60076"/>
                      <a:pt x="106316" y="56893"/>
                      <a:pt x="105414" y="53761"/>
                    </a:cubicBezTo>
                    <a:cubicBezTo>
                      <a:pt x="105214" y="53084"/>
                      <a:pt x="105163" y="52382"/>
                      <a:pt x="105013" y="51680"/>
                    </a:cubicBezTo>
                    <a:cubicBezTo>
                      <a:pt x="104687" y="50202"/>
                      <a:pt x="104286" y="48723"/>
                      <a:pt x="103986" y="47244"/>
                    </a:cubicBezTo>
                    <a:cubicBezTo>
                      <a:pt x="103635" y="45390"/>
                      <a:pt x="103384" y="43535"/>
                      <a:pt x="103033" y="41680"/>
                    </a:cubicBezTo>
                    <a:cubicBezTo>
                      <a:pt x="102858" y="40728"/>
                      <a:pt x="102607" y="39776"/>
                      <a:pt x="102407" y="38823"/>
                    </a:cubicBezTo>
                    <a:cubicBezTo>
                      <a:pt x="102306" y="38397"/>
                      <a:pt x="102256" y="37971"/>
                      <a:pt x="102181" y="37570"/>
                    </a:cubicBezTo>
                    <a:cubicBezTo>
                      <a:pt x="102106" y="37144"/>
                      <a:pt x="102006" y="36743"/>
                      <a:pt x="101905" y="36317"/>
                    </a:cubicBezTo>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50"/>
              <p:cNvSpPr/>
              <p:nvPr/>
            </p:nvSpPr>
            <p:spPr>
              <a:xfrm>
                <a:off x="1093068" y="1658053"/>
                <a:ext cx="1441996" cy="1543155"/>
              </a:xfrm>
              <a:custGeom>
                <a:avLst/>
                <a:gdLst/>
                <a:ahLst/>
                <a:cxnLst/>
                <a:rect l="l" t="t" r="r" b="b"/>
                <a:pathLst>
                  <a:path w="30377" h="32508" extrusionOk="0">
                    <a:moveTo>
                      <a:pt x="7895" y="28547"/>
                    </a:moveTo>
                    <a:cubicBezTo>
                      <a:pt x="7970" y="28447"/>
                      <a:pt x="8046" y="28322"/>
                      <a:pt x="8071" y="28197"/>
                    </a:cubicBezTo>
                    <a:cubicBezTo>
                      <a:pt x="8071" y="28171"/>
                      <a:pt x="7920" y="28121"/>
                      <a:pt x="7845" y="28071"/>
                    </a:cubicBezTo>
                    <a:cubicBezTo>
                      <a:pt x="7770" y="28197"/>
                      <a:pt x="7720" y="28322"/>
                      <a:pt x="7670" y="28447"/>
                    </a:cubicBezTo>
                    <a:cubicBezTo>
                      <a:pt x="7670" y="28447"/>
                      <a:pt x="7770" y="28497"/>
                      <a:pt x="7895" y="28547"/>
                    </a:cubicBezTo>
                    <a:close/>
                    <a:moveTo>
                      <a:pt x="7494" y="25039"/>
                    </a:moveTo>
                    <a:cubicBezTo>
                      <a:pt x="6993" y="25189"/>
                      <a:pt x="6793" y="25440"/>
                      <a:pt x="6767" y="25765"/>
                    </a:cubicBezTo>
                    <a:cubicBezTo>
                      <a:pt x="6742" y="25891"/>
                      <a:pt x="6818" y="26091"/>
                      <a:pt x="6918" y="26166"/>
                    </a:cubicBezTo>
                    <a:cubicBezTo>
                      <a:pt x="7043" y="26242"/>
                      <a:pt x="7194" y="26141"/>
                      <a:pt x="7244" y="25966"/>
                    </a:cubicBezTo>
                    <a:cubicBezTo>
                      <a:pt x="7294" y="25715"/>
                      <a:pt x="7369" y="25465"/>
                      <a:pt x="7494" y="25039"/>
                    </a:cubicBezTo>
                    <a:close/>
                    <a:moveTo>
                      <a:pt x="7369" y="27946"/>
                    </a:moveTo>
                    <a:cubicBezTo>
                      <a:pt x="7494" y="27745"/>
                      <a:pt x="7645" y="27545"/>
                      <a:pt x="7770" y="27319"/>
                    </a:cubicBezTo>
                    <a:cubicBezTo>
                      <a:pt x="7845" y="27169"/>
                      <a:pt x="7895" y="27044"/>
                      <a:pt x="7645" y="26943"/>
                    </a:cubicBezTo>
                    <a:cubicBezTo>
                      <a:pt x="7394" y="27044"/>
                      <a:pt x="7118" y="27169"/>
                      <a:pt x="6993" y="27470"/>
                    </a:cubicBezTo>
                    <a:cubicBezTo>
                      <a:pt x="6918" y="27720"/>
                      <a:pt x="6993" y="27946"/>
                      <a:pt x="7369" y="27946"/>
                    </a:cubicBezTo>
                    <a:close/>
                    <a:moveTo>
                      <a:pt x="7444" y="22332"/>
                    </a:moveTo>
                    <a:cubicBezTo>
                      <a:pt x="6993" y="22532"/>
                      <a:pt x="6717" y="22908"/>
                      <a:pt x="6542" y="23309"/>
                    </a:cubicBezTo>
                    <a:cubicBezTo>
                      <a:pt x="6442" y="23510"/>
                      <a:pt x="6492" y="23760"/>
                      <a:pt x="6843" y="23760"/>
                    </a:cubicBezTo>
                    <a:cubicBezTo>
                      <a:pt x="7394" y="22958"/>
                      <a:pt x="7394" y="22958"/>
                      <a:pt x="7444" y="22332"/>
                    </a:cubicBezTo>
                    <a:close/>
                    <a:moveTo>
                      <a:pt x="6868" y="19801"/>
                    </a:moveTo>
                    <a:cubicBezTo>
                      <a:pt x="6567" y="20101"/>
                      <a:pt x="6266" y="20302"/>
                      <a:pt x="6091" y="20577"/>
                    </a:cubicBezTo>
                    <a:cubicBezTo>
                      <a:pt x="5991" y="20753"/>
                      <a:pt x="6066" y="21029"/>
                      <a:pt x="6091" y="21254"/>
                    </a:cubicBezTo>
                    <a:cubicBezTo>
                      <a:pt x="6091" y="21279"/>
                      <a:pt x="6341" y="21354"/>
                      <a:pt x="6366" y="21329"/>
                    </a:cubicBezTo>
                    <a:cubicBezTo>
                      <a:pt x="6692" y="20928"/>
                      <a:pt x="7043" y="20502"/>
                      <a:pt x="6868" y="19801"/>
                    </a:cubicBezTo>
                    <a:close/>
                    <a:moveTo>
                      <a:pt x="6166" y="17720"/>
                    </a:moveTo>
                    <a:cubicBezTo>
                      <a:pt x="5690" y="17971"/>
                      <a:pt x="5464" y="18222"/>
                      <a:pt x="5339" y="18547"/>
                    </a:cubicBezTo>
                    <a:cubicBezTo>
                      <a:pt x="5264" y="18673"/>
                      <a:pt x="5289" y="18873"/>
                      <a:pt x="5314" y="18998"/>
                    </a:cubicBezTo>
                    <a:cubicBezTo>
                      <a:pt x="5339" y="19099"/>
                      <a:pt x="5464" y="19174"/>
                      <a:pt x="5564" y="19224"/>
                    </a:cubicBezTo>
                    <a:cubicBezTo>
                      <a:pt x="5615" y="19249"/>
                      <a:pt x="5740" y="19199"/>
                      <a:pt x="5765" y="19149"/>
                    </a:cubicBezTo>
                    <a:cubicBezTo>
                      <a:pt x="5991" y="18773"/>
                      <a:pt x="6241" y="18372"/>
                      <a:pt x="6166" y="17720"/>
                    </a:cubicBezTo>
                    <a:close/>
                    <a:moveTo>
                      <a:pt x="2958" y="9775"/>
                    </a:moveTo>
                    <a:cubicBezTo>
                      <a:pt x="2632" y="10527"/>
                      <a:pt x="2331" y="11154"/>
                      <a:pt x="2081" y="11805"/>
                    </a:cubicBezTo>
                    <a:cubicBezTo>
                      <a:pt x="2006" y="12056"/>
                      <a:pt x="2056" y="12282"/>
                      <a:pt x="2381" y="12307"/>
                    </a:cubicBezTo>
                    <a:cubicBezTo>
                      <a:pt x="3209" y="11329"/>
                      <a:pt x="3409" y="10628"/>
                      <a:pt x="2958" y="9775"/>
                    </a:cubicBezTo>
                    <a:close/>
                    <a:moveTo>
                      <a:pt x="25038" y="22482"/>
                    </a:moveTo>
                    <a:cubicBezTo>
                      <a:pt x="24712" y="22056"/>
                      <a:pt x="24387" y="22131"/>
                      <a:pt x="24086" y="22207"/>
                    </a:cubicBezTo>
                    <a:cubicBezTo>
                      <a:pt x="23635" y="22357"/>
                      <a:pt x="23259" y="22232"/>
                      <a:pt x="22858" y="22056"/>
                    </a:cubicBezTo>
                    <a:cubicBezTo>
                      <a:pt x="22331" y="21806"/>
                      <a:pt x="21805" y="21555"/>
                      <a:pt x="21354" y="21054"/>
                    </a:cubicBezTo>
                    <a:cubicBezTo>
                      <a:pt x="21555" y="20628"/>
                      <a:pt x="21279" y="20252"/>
                      <a:pt x="21128" y="19851"/>
                    </a:cubicBezTo>
                    <a:cubicBezTo>
                      <a:pt x="20953" y="19425"/>
                      <a:pt x="20828" y="18973"/>
                      <a:pt x="20753" y="18522"/>
                    </a:cubicBezTo>
                    <a:cubicBezTo>
                      <a:pt x="20677" y="18121"/>
                      <a:pt x="20527" y="17695"/>
                      <a:pt x="20853" y="17194"/>
                    </a:cubicBezTo>
                    <a:cubicBezTo>
                      <a:pt x="21028" y="17394"/>
                      <a:pt x="21154" y="17520"/>
                      <a:pt x="21254" y="17670"/>
                    </a:cubicBezTo>
                    <a:cubicBezTo>
                      <a:pt x="21555" y="18171"/>
                      <a:pt x="21855" y="18673"/>
                      <a:pt x="22081" y="19224"/>
                    </a:cubicBezTo>
                    <a:cubicBezTo>
                      <a:pt x="22407" y="19926"/>
                      <a:pt x="23058" y="20327"/>
                      <a:pt x="23635" y="20778"/>
                    </a:cubicBezTo>
                    <a:cubicBezTo>
                      <a:pt x="23885" y="20978"/>
                      <a:pt x="24286" y="21029"/>
                      <a:pt x="24612" y="21079"/>
                    </a:cubicBezTo>
                    <a:cubicBezTo>
                      <a:pt x="25038" y="21129"/>
                      <a:pt x="25264" y="20778"/>
                      <a:pt x="25113" y="20377"/>
                    </a:cubicBezTo>
                    <a:cubicBezTo>
                      <a:pt x="25038" y="20227"/>
                      <a:pt x="24963" y="20101"/>
                      <a:pt x="24888" y="19951"/>
                    </a:cubicBezTo>
                    <a:cubicBezTo>
                      <a:pt x="24537" y="19349"/>
                      <a:pt x="24236" y="18723"/>
                      <a:pt x="23710" y="18222"/>
                    </a:cubicBezTo>
                    <a:cubicBezTo>
                      <a:pt x="23359" y="17846"/>
                      <a:pt x="23359" y="17795"/>
                      <a:pt x="23234" y="17119"/>
                    </a:cubicBezTo>
                    <a:cubicBezTo>
                      <a:pt x="23735" y="17545"/>
                      <a:pt x="24186" y="17971"/>
                      <a:pt x="24662" y="18347"/>
                    </a:cubicBezTo>
                    <a:cubicBezTo>
                      <a:pt x="24988" y="18623"/>
                      <a:pt x="25489" y="18522"/>
                      <a:pt x="25840" y="18196"/>
                    </a:cubicBezTo>
                    <a:cubicBezTo>
                      <a:pt x="26066" y="17996"/>
                      <a:pt x="26116" y="17720"/>
                      <a:pt x="25915" y="17319"/>
                    </a:cubicBezTo>
                    <a:cubicBezTo>
                      <a:pt x="25615" y="16743"/>
                      <a:pt x="25264" y="16166"/>
                      <a:pt x="24963" y="15590"/>
                    </a:cubicBezTo>
                    <a:cubicBezTo>
                      <a:pt x="24888" y="15415"/>
                      <a:pt x="24712" y="15264"/>
                      <a:pt x="24963" y="15064"/>
                    </a:cubicBezTo>
                    <a:cubicBezTo>
                      <a:pt x="25113" y="15139"/>
                      <a:pt x="25314" y="15214"/>
                      <a:pt x="25464" y="15314"/>
                    </a:cubicBezTo>
                    <a:cubicBezTo>
                      <a:pt x="25740" y="15465"/>
                      <a:pt x="25991" y="15640"/>
                      <a:pt x="26291" y="15765"/>
                    </a:cubicBezTo>
                    <a:cubicBezTo>
                      <a:pt x="26617" y="15916"/>
                      <a:pt x="26993" y="15790"/>
                      <a:pt x="27219" y="15490"/>
                    </a:cubicBezTo>
                    <a:cubicBezTo>
                      <a:pt x="27444" y="15239"/>
                      <a:pt x="27319" y="14963"/>
                      <a:pt x="27169" y="14738"/>
                    </a:cubicBezTo>
                    <a:cubicBezTo>
                      <a:pt x="27018" y="14487"/>
                      <a:pt x="26793" y="14237"/>
                      <a:pt x="26592" y="14011"/>
                    </a:cubicBezTo>
                    <a:cubicBezTo>
                      <a:pt x="25615" y="12908"/>
                      <a:pt x="24662" y="11780"/>
                      <a:pt x="23986" y="10427"/>
                    </a:cubicBezTo>
                    <a:cubicBezTo>
                      <a:pt x="23710" y="9876"/>
                      <a:pt x="23334" y="9349"/>
                      <a:pt x="23083" y="8798"/>
                    </a:cubicBezTo>
                    <a:cubicBezTo>
                      <a:pt x="22783" y="8096"/>
                      <a:pt x="22206" y="7595"/>
                      <a:pt x="21780" y="6993"/>
                    </a:cubicBezTo>
                    <a:cubicBezTo>
                      <a:pt x="21529" y="6643"/>
                      <a:pt x="21128" y="6617"/>
                      <a:pt x="20727" y="6793"/>
                    </a:cubicBezTo>
                    <a:cubicBezTo>
                      <a:pt x="19825" y="7169"/>
                      <a:pt x="19299" y="8247"/>
                      <a:pt x="19499" y="9199"/>
                    </a:cubicBezTo>
                    <a:cubicBezTo>
                      <a:pt x="19650" y="9926"/>
                      <a:pt x="19850" y="10653"/>
                      <a:pt x="19976" y="11379"/>
                    </a:cubicBezTo>
                    <a:cubicBezTo>
                      <a:pt x="20076" y="12031"/>
                      <a:pt x="19925" y="12181"/>
                      <a:pt x="19149" y="12257"/>
                    </a:cubicBezTo>
                    <a:cubicBezTo>
                      <a:pt x="18873" y="11881"/>
                      <a:pt x="18622" y="11480"/>
                      <a:pt x="18296" y="11129"/>
                    </a:cubicBezTo>
                    <a:cubicBezTo>
                      <a:pt x="17670" y="10452"/>
                      <a:pt x="17394" y="9625"/>
                      <a:pt x="17169" y="8773"/>
                    </a:cubicBezTo>
                    <a:cubicBezTo>
                      <a:pt x="17093" y="8447"/>
                      <a:pt x="17194" y="8071"/>
                      <a:pt x="17244" y="7720"/>
                    </a:cubicBezTo>
                    <a:cubicBezTo>
                      <a:pt x="17269" y="7294"/>
                      <a:pt x="17519" y="6943"/>
                      <a:pt x="17745" y="6567"/>
                    </a:cubicBezTo>
                    <a:cubicBezTo>
                      <a:pt x="18046" y="6091"/>
                      <a:pt x="18196" y="5565"/>
                      <a:pt x="17945" y="5039"/>
                    </a:cubicBezTo>
                    <a:cubicBezTo>
                      <a:pt x="17595" y="4888"/>
                      <a:pt x="17394" y="5089"/>
                      <a:pt x="17219" y="5264"/>
                    </a:cubicBezTo>
                    <a:cubicBezTo>
                      <a:pt x="16692" y="5815"/>
                      <a:pt x="16066" y="6041"/>
                      <a:pt x="15339" y="6191"/>
                    </a:cubicBezTo>
                    <a:cubicBezTo>
                      <a:pt x="14813" y="6267"/>
                      <a:pt x="14286" y="6442"/>
                      <a:pt x="13785" y="6592"/>
                    </a:cubicBezTo>
                    <a:cubicBezTo>
                      <a:pt x="13434" y="6693"/>
                      <a:pt x="13209" y="6943"/>
                      <a:pt x="13234" y="7294"/>
                    </a:cubicBezTo>
                    <a:cubicBezTo>
                      <a:pt x="13309" y="8272"/>
                      <a:pt x="13384" y="9249"/>
                      <a:pt x="13560" y="10201"/>
                    </a:cubicBezTo>
                    <a:cubicBezTo>
                      <a:pt x="13685" y="10978"/>
                      <a:pt x="13961" y="11705"/>
                      <a:pt x="14136" y="12457"/>
                    </a:cubicBezTo>
                    <a:cubicBezTo>
                      <a:pt x="14211" y="12883"/>
                      <a:pt x="14286" y="13309"/>
                      <a:pt x="14161" y="13710"/>
                    </a:cubicBezTo>
                    <a:cubicBezTo>
                      <a:pt x="13409" y="13936"/>
                      <a:pt x="13309" y="13936"/>
                      <a:pt x="13058" y="13460"/>
                    </a:cubicBezTo>
                    <a:cubicBezTo>
                      <a:pt x="12833" y="13059"/>
                      <a:pt x="12657" y="12607"/>
                      <a:pt x="12482" y="12181"/>
                    </a:cubicBezTo>
                    <a:cubicBezTo>
                      <a:pt x="12331" y="11856"/>
                      <a:pt x="12281" y="11505"/>
                      <a:pt x="12131" y="11179"/>
                    </a:cubicBezTo>
                    <a:cubicBezTo>
                      <a:pt x="11755" y="10377"/>
                      <a:pt x="10677" y="9826"/>
                      <a:pt x="9775" y="10001"/>
                    </a:cubicBezTo>
                    <a:cubicBezTo>
                      <a:pt x="9399" y="10076"/>
                      <a:pt x="9123" y="10302"/>
                      <a:pt x="9073" y="10678"/>
                    </a:cubicBezTo>
                    <a:cubicBezTo>
                      <a:pt x="8973" y="11254"/>
                      <a:pt x="8923" y="11856"/>
                      <a:pt x="8948" y="12432"/>
                    </a:cubicBezTo>
                    <a:cubicBezTo>
                      <a:pt x="8998" y="13359"/>
                      <a:pt x="9123" y="14287"/>
                      <a:pt x="9199" y="15239"/>
                    </a:cubicBezTo>
                    <a:cubicBezTo>
                      <a:pt x="9249" y="15690"/>
                      <a:pt x="9324" y="16166"/>
                      <a:pt x="9274" y="16643"/>
                    </a:cubicBezTo>
                    <a:cubicBezTo>
                      <a:pt x="9174" y="17595"/>
                      <a:pt x="9174" y="18572"/>
                      <a:pt x="8973" y="19525"/>
                    </a:cubicBezTo>
                    <a:cubicBezTo>
                      <a:pt x="8898" y="19851"/>
                      <a:pt x="8973" y="20227"/>
                      <a:pt x="9048" y="20552"/>
                    </a:cubicBezTo>
                    <a:cubicBezTo>
                      <a:pt x="9098" y="20703"/>
                      <a:pt x="9324" y="20828"/>
                      <a:pt x="9499" y="20878"/>
                    </a:cubicBezTo>
                    <a:cubicBezTo>
                      <a:pt x="9925" y="20953"/>
                      <a:pt x="10226" y="20703"/>
                      <a:pt x="10427" y="20327"/>
                    </a:cubicBezTo>
                    <a:cubicBezTo>
                      <a:pt x="10627" y="19951"/>
                      <a:pt x="10677" y="19500"/>
                      <a:pt x="11128" y="19149"/>
                    </a:cubicBezTo>
                    <a:cubicBezTo>
                      <a:pt x="11279" y="19801"/>
                      <a:pt x="11329" y="20377"/>
                      <a:pt x="11379" y="20928"/>
                    </a:cubicBezTo>
                    <a:cubicBezTo>
                      <a:pt x="11404" y="21254"/>
                      <a:pt x="11429" y="21555"/>
                      <a:pt x="11504" y="21856"/>
                    </a:cubicBezTo>
                    <a:cubicBezTo>
                      <a:pt x="11554" y="22106"/>
                      <a:pt x="11730" y="22257"/>
                      <a:pt x="12006" y="22282"/>
                    </a:cubicBezTo>
                    <a:cubicBezTo>
                      <a:pt x="12607" y="22357"/>
                      <a:pt x="12933" y="22156"/>
                      <a:pt x="13108" y="21530"/>
                    </a:cubicBezTo>
                    <a:cubicBezTo>
                      <a:pt x="13209" y="21279"/>
                      <a:pt x="13284" y="21004"/>
                      <a:pt x="13359" y="20753"/>
                    </a:cubicBezTo>
                    <a:cubicBezTo>
                      <a:pt x="13434" y="20502"/>
                      <a:pt x="13384" y="20202"/>
                      <a:pt x="13735" y="20026"/>
                    </a:cubicBezTo>
                    <a:cubicBezTo>
                      <a:pt x="13735" y="20527"/>
                      <a:pt x="13710" y="21004"/>
                      <a:pt x="13735" y="21455"/>
                    </a:cubicBezTo>
                    <a:cubicBezTo>
                      <a:pt x="13735" y="22156"/>
                      <a:pt x="13760" y="22883"/>
                      <a:pt x="13810" y="23560"/>
                    </a:cubicBezTo>
                    <a:cubicBezTo>
                      <a:pt x="13835" y="23811"/>
                      <a:pt x="13935" y="24036"/>
                      <a:pt x="14186" y="24111"/>
                    </a:cubicBezTo>
                    <a:cubicBezTo>
                      <a:pt x="14462" y="24161"/>
                      <a:pt x="14662" y="24036"/>
                      <a:pt x="14813" y="23861"/>
                    </a:cubicBezTo>
                    <a:cubicBezTo>
                      <a:pt x="15013" y="23585"/>
                      <a:pt x="15289" y="23309"/>
                      <a:pt x="15389" y="22983"/>
                    </a:cubicBezTo>
                    <a:cubicBezTo>
                      <a:pt x="15615" y="22232"/>
                      <a:pt x="15815" y="21480"/>
                      <a:pt x="15640" y="20678"/>
                    </a:cubicBezTo>
                    <a:cubicBezTo>
                      <a:pt x="15565" y="20202"/>
                      <a:pt x="15514" y="19675"/>
                      <a:pt x="15489" y="19174"/>
                    </a:cubicBezTo>
                    <a:cubicBezTo>
                      <a:pt x="15464" y="19049"/>
                      <a:pt x="15414" y="18848"/>
                      <a:pt x="15640" y="18798"/>
                    </a:cubicBezTo>
                    <a:cubicBezTo>
                      <a:pt x="16166" y="19199"/>
                      <a:pt x="16316" y="19425"/>
                      <a:pt x="16517" y="20076"/>
                    </a:cubicBezTo>
                    <a:cubicBezTo>
                      <a:pt x="16768" y="20828"/>
                      <a:pt x="16993" y="21605"/>
                      <a:pt x="17269" y="22507"/>
                    </a:cubicBezTo>
                    <a:cubicBezTo>
                      <a:pt x="17118" y="22833"/>
                      <a:pt x="16918" y="23234"/>
                      <a:pt x="16717" y="23660"/>
                    </a:cubicBezTo>
                    <a:cubicBezTo>
                      <a:pt x="16492" y="24136"/>
                      <a:pt x="16216" y="24537"/>
                      <a:pt x="15640" y="24663"/>
                    </a:cubicBezTo>
                    <a:cubicBezTo>
                      <a:pt x="15464" y="24713"/>
                      <a:pt x="15314" y="24863"/>
                      <a:pt x="15164" y="24989"/>
                    </a:cubicBezTo>
                    <a:cubicBezTo>
                      <a:pt x="15113" y="25064"/>
                      <a:pt x="15113" y="25214"/>
                      <a:pt x="15138" y="25314"/>
                    </a:cubicBezTo>
                    <a:cubicBezTo>
                      <a:pt x="15138" y="25364"/>
                      <a:pt x="15239" y="25440"/>
                      <a:pt x="15314" y="25440"/>
                    </a:cubicBezTo>
                    <a:cubicBezTo>
                      <a:pt x="15539" y="25440"/>
                      <a:pt x="15790" y="25390"/>
                      <a:pt x="15991" y="25440"/>
                    </a:cubicBezTo>
                    <a:cubicBezTo>
                      <a:pt x="16241" y="25490"/>
                      <a:pt x="16492" y="25640"/>
                      <a:pt x="16692" y="25740"/>
                    </a:cubicBezTo>
                    <a:cubicBezTo>
                      <a:pt x="17219" y="25590"/>
                      <a:pt x="17494" y="25264"/>
                      <a:pt x="17695" y="24813"/>
                    </a:cubicBezTo>
                    <a:cubicBezTo>
                      <a:pt x="17971" y="24212"/>
                      <a:pt x="18346" y="23685"/>
                      <a:pt x="18773" y="23234"/>
                    </a:cubicBezTo>
                    <a:cubicBezTo>
                      <a:pt x="18898" y="23309"/>
                      <a:pt x="18973" y="23359"/>
                      <a:pt x="18998" y="23410"/>
                    </a:cubicBezTo>
                    <a:cubicBezTo>
                      <a:pt x="19149" y="23785"/>
                      <a:pt x="19048" y="24086"/>
                      <a:pt x="18873" y="24412"/>
                    </a:cubicBezTo>
                    <a:cubicBezTo>
                      <a:pt x="18697" y="24713"/>
                      <a:pt x="18572" y="25039"/>
                      <a:pt x="18472" y="25364"/>
                    </a:cubicBezTo>
                    <a:cubicBezTo>
                      <a:pt x="18447" y="25490"/>
                      <a:pt x="18547" y="25690"/>
                      <a:pt x="18647" y="25740"/>
                    </a:cubicBezTo>
                    <a:cubicBezTo>
                      <a:pt x="18773" y="25816"/>
                      <a:pt x="18973" y="25816"/>
                      <a:pt x="19073" y="25740"/>
                    </a:cubicBezTo>
                    <a:cubicBezTo>
                      <a:pt x="19299" y="25565"/>
                      <a:pt x="19474" y="25364"/>
                      <a:pt x="19575" y="25239"/>
                    </a:cubicBezTo>
                    <a:cubicBezTo>
                      <a:pt x="20026" y="25239"/>
                      <a:pt x="20452" y="25364"/>
                      <a:pt x="20677" y="25214"/>
                    </a:cubicBezTo>
                    <a:cubicBezTo>
                      <a:pt x="21028" y="24938"/>
                      <a:pt x="21304" y="24838"/>
                      <a:pt x="21705" y="25014"/>
                    </a:cubicBezTo>
                    <a:cubicBezTo>
                      <a:pt x="21930" y="25089"/>
                      <a:pt x="22181" y="25064"/>
                      <a:pt x="22306" y="24788"/>
                    </a:cubicBezTo>
                    <a:cubicBezTo>
                      <a:pt x="22382" y="24537"/>
                      <a:pt x="22231" y="24337"/>
                      <a:pt x="22056" y="24186"/>
                    </a:cubicBezTo>
                    <a:cubicBezTo>
                      <a:pt x="21880" y="24036"/>
                      <a:pt x="21655" y="23936"/>
                      <a:pt x="21479" y="23785"/>
                    </a:cubicBezTo>
                    <a:cubicBezTo>
                      <a:pt x="21229" y="23610"/>
                      <a:pt x="20978" y="23410"/>
                      <a:pt x="20753" y="23209"/>
                    </a:cubicBezTo>
                    <a:cubicBezTo>
                      <a:pt x="20652" y="23109"/>
                      <a:pt x="20577" y="22933"/>
                      <a:pt x="20778" y="22783"/>
                    </a:cubicBezTo>
                    <a:cubicBezTo>
                      <a:pt x="21504" y="22858"/>
                      <a:pt x="22131" y="23209"/>
                      <a:pt x="22557" y="23811"/>
                    </a:cubicBezTo>
                    <a:cubicBezTo>
                      <a:pt x="23058" y="23760"/>
                      <a:pt x="23484" y="23735"/>
                      <a:pt x="23885" y="23710"/>
                    </a:cubicBezTo>
                    <a:cubicBezTo>
                      <a:pt x="24061" y="23435"/>
                      <a:pt x="24161" y="23184"/>
                      <a:pt x="24337" y="23009"/>
                    </a:cubicBezTo>
                    <a:cubicBezTo>
                      <a:pt x="24512" y="22808"/>
                      <a:pt x="24763" y="22683"/>
                      <a:pt x="25038" y="22482"/>
                    </a:cubicBezTo>
                    <a:close/>
                    <a:moveTo>
                      <a:pt x="4186" y="14888"/>
                    </a:moveTo>
                    <a:cubicBezTo>
                      <a:pt x="4236" y="15064"/>
                      <a:pt x="4286" y="15264"/>
                      <a:pt x="4336" y="15465"/>
                    </a:cubicBezTo>
                    <a:cubicBezTo>
                      <a:pt x="4437" y="15740"/>
                      <a:pt x="4361" y="15966"/>
                      <a:pt x="4161" y="16217"/>
                    </a:cubicBezTo>
                    <a:cubicBezTo>
                      <a:pt x="3986" y="16442"/>
                      <a:pt x="3785" y="16718"/>
                      <a:pt x="3710" y="16993"/>
                    </a:cubicBezTo>
                    <a:cubicBezTo>
                      <a:pt x="3635" y="17194"/>
                      <a:pt x="3660" y="17495"/>
                      <a:pt x="4086" y="17420"/>
                    </a:cubicBezTo>
                    <a:cubicBezTo>
                      <a:pt x="4236" y="17069"/>
                      <a:pt x="4437" y="16693"/>
                      <a:pt x="4562" y="16292"/>
                    </a:cubicBezTo>
                    <a:cubicBezTo>
                      <a:pt x="4687" y="15991"/>
                      <a:pt x="4687" y="15665"/>
                      <a:pt x="4336" y="15490"/>
                    </a:cubicBezTo>
                    <a:cubicBezTo>
                      <a:pt x="4286" y="15289"/>
                      <a:pt x="4236" y="15089"/>
                      <a:pt x="4161" y="14913"/>
                    </a:cubicBezTo>
                    <a:cubicBezTo>
                      <a:pt x="4086" y="14738"/>
                      <a:pt x="4011" y="14537"/>
                      <a:pt x="3910" y="14387"/>
                    </a:cubicBezTo>
                    <a:cubicBezTo>
                      <a:pt x="3885" y="14337"/>
                      <a:pt x="3785" y="14312"/>
                      <a:pt x="3685" y="14262"/>
                    </a:cubicBezTo>
                    <a:cubicBezTo>
                      <a:pt x="3459" y="14462"/>
                      <a:pt x="3259" y="14638"/>
                      <a:pt x="3459" y="15014"/>
                    </a:cubicBezTo>
                    <a:cubicBezTo>
                      <a:pt x="3735" y="14963"/>
                      <a:pt x="3960" y="14913"/>
                      <a:pt x="4186" y="14888"/>
                    </a:cubicBezTo>
                    <a:close/>
                    <a:moveTo>
                      <a:pt x="3209" y="13084"/>
                    </a:moveTo>
                    <a:cubicBezTo>
                      <a:pt x="2883" y="13159"/>
                      <a:pt x="2732" y="13435"/>
                      <a:pt x="2607" y="13710"/>
                    </a:cubicBezTo>
                    <a:cubicBezTo>
                      <a:pt x="2532" y="13886"/>
                      <a:pt x="2582" y="14086"/>
                      <a:pt x="2933" y="14111"/>
                    </a:cubicBezTo>
                    <a:cubicBezTo>
                      <a:pt x="3033" y="13760"/>
                      <a:pt x="3108" y="13409"/>
                      <a:pt x="3209" y="13059"/>
                    </a:cubicBezTo>
                    <a:cubicBezTo>
                      <a:pt x="3259" y="13034"/>
                      <a:pt x="3334" y="13008"/>
                      <a:pt x="3384" y="12958"/>
                    </a:cubicBezTo>
                    <a:cubicBezTo>
                      <a:pt x="3409" y="12933"/>
                      <a:pt x="3359" y="12858"/>
                      <a:pt x="3334" y="12808"/>
                    </a:cubicBezTo>
                    <a:cubicBezTo>
                      <a:pt x="3309" y="12833"/>
                      <a:pt x="3259" y="12833"/>
                      <a:pt x="3259" y="12858"/>
                    </a:cubicBezTo>
                    <a:cubicBezTo>
                      <a:pt x="3234" y="12933"/>
                      <a:pt x="3234" y="13008"/>
                      <a:pt x="3209" y="13084"/>
                    </a:cubicBezTo>
                    <a:close/>
                    <a:moveTo>
                      <a:pt x="30377" y="27344"/>
                    </a:moveTo>
                    <a:cubicBezTo>
                      <a:pt x="28647" y="27545"/>
                      <a:pt x="27068" y="27745"/>
                      <a:pt x="25464" y="27871"/>
                    </a:cubicBezTo>
                    <a:cubicBezTo>
                      <a:pt x="23785" y="27996"/>
                      <a:pt x="22131" y="28171"/>
                      <a:pt x="20477" y="28497"/>
                    </a:cubicBezTo>
                    <a:cubicBezTo>
                      <a:pt x="18321" y="28898"/>
                      <a:pt x="16166" y="29274"/>
                      <a:pt x="14011" y="29675"/>
                    </a:cubicBezTo>
                    <a:cubicBezTo>
                      <a:pt x="13785" y="29725"/>
                      <a:pt x="13534" y="29725"/>
                      <a:pt x="13309" y="29801"/>
                    </a:cubicBezTo>
                    <a:cubicBezTo>
                      <a:pt x="11454" y="30527"/>
                      <a:pt x="9499" y="31004"/>
                      <a:pt x="7745" y="31956"/>
                    </a:cubicBezTo>
                    <a:cubicBezTo>
                      <a:pt x="7394" y="32156"/>
                      <a:pt x="7043" y="32307"/>
                      <a:pt x="6692" y="32457"/>
                    </a:cubicBezTo>
                    <a:cubicBezTo>
                      <a:pt x="6542" y="32507"/>
                      <a:pt x="6392" y="32482"/>
                      <a:pt x="6266" y="32482"/>
                    </a:cubicBezTo>
                    <a:cubicBezTo>
                      <a:pt x="6291" y="31079"/>
                      <a:pt x="6366" y="29700"/>
                      <a:pt x="6291" y="28347"/>
                    </a:cubicBezTo>
                    <a:cubicBezTo>
                      <a:pt x="6216" y="27119"/>
                      <a:pt x="6091" y="25891"/>
                      <a:pt x="5665" y="24688"/>
                    </a:cubicBezTo>
                    <a:cubicBezTo>
                      <a:pt x="5214" y="23359"/>
                      <a:pt x="4838" y="22006"/>
                      <a:pt x="4211" y="20728"/>
                    </a:cubicBezTo>
                    <a:cubicBezTo>
                      <a:pt x="4061" y="20427"/>
                      <a:pt x="3910" y="20101"/>
                      <a:pt x="3735" y="19801"/>
                    </a:cubicBezTo>
                    <a:cubicBezTo>
                      <a:pt x="3459" y="19274"/>
                      <a:pt x="3158" y="18773"/>
                      <a:pt x="2883" y="18272"/>
                    </a:cubicBezTo>
                    <a:cubicBezTo>
                      <a:pt x="2432" y="17445"/>
                      <a:pt x="2081" y="16592"/>
                      <a:pt x="1554" y="15790"/>
                    </a:cubicBezTo>
                    <a:cubicBezTo>
                      <a:pt x="1028" y="14988"/>
                      <a:pt x="677" y="14061"/>
                      <a:pt x="301" y="13159"/>
                    </a:cubicBezTo>
                    <a:cubicBezTo>
                      <a:pt x="1" y="12507"/>
                      <a:pt x="26" y="11906"/>
                      <a:pt x="627" y="11354"/>
                    </a:cubicBezTo>
                    <a:cubicBezTo>
                      <a:pt x="1329" y="10678"/>
                      <a:pt x="1930" y="9901"/>
                      <a:pt x="2607" y="9199"/>
                    </a:cubicBezTo>
                    <a:cubicBezTo>
                      <a:pt x="2833" y="8948"/>
                      <a:pt x="3133" y="8748"/>
                      <a:pt x="3434" y="8572"/>
                    </a:cubicBezTo>
                    <a:cubicBezTo>
                      <a:pt x="5189" y="7470"/>
                      <a:pt x="6943" y="6317"/>
                      <a:pt x="8747" y="5339"/>
                    </a:cubicBezTo>
                    <a:cubicBezTo>
                      <a:pt x="10402" y="4462"/>
                      <a:pt x="12106" y="3610"/>
                      <a:pt x="13885" y="3033"/>
                    </a:cubicBezTo>
                    <a:cubicBezTo>
                      <a:pt x="17219" y="1956"/>
                      <a:pt x="20527" y="753"/>
                      <a:pt x="23986" y="26"/>
                    </a:cubicBezTo>
                    <a:cubicBezTo>
                      <a:pt x="24111" y="1"/>
                      <a:pt x="24211" y="1"/>
                      <a:pt x="24337" y="1"/>
                    </a:cubicBezTo>
                    <a:cubicBezTo>
                      <a:pt x="24838" y="778"/>
                      <a:pt x="25289" y="2131"/>
                      <a:pt x="25464" y="2908"/>
                    </a:cubicBezTo>
                    <a:cubicBezTo>
                      <a:pt x="25690" y="3836"/>
                      <a:pt x="25966" y="4788"/>
                      <a:pt x="26342" y="5690"/>
                    </a:cubicBezTo>
                    <a:cubicBezTo>
                      <a:pt x="26893" y="7018"/>
                      <a:pt x="27319" y="8422"/>
                      <a:pt x="27695" y="9800"/>
                    </a:cubicBezTo>
                    <a:cubicBezTo>
                      <a:pt x="27971" y="10853"/>
                      <a:pt x="28071" y="11956"/>
                      <a:pt x="28271" y="13034"/>
                    </a:cubicBezTo>
                    <a:cubicBezTo>
                      <a:pt x="28497" y="14412"/>
                      <a:pt x="28697" y="15790"/>
                      <a:pt x="29098" y="17144"/>
                    </a:cubicBezTo>
                    <a:cubicBezTo>
                      <a:pt x="29274" y="17695"/>
                      <a:pt x="29324" y="18297"/>
                      <a:pt x="29424" y="18873"/>
                    </a:cubicBezTo>
                    <a:cubicBezTo>
                      <a:pt x="29575" y="19826"/>
                      <a:pt x="29750" y="20778"/>
                      <a:pt x="29875" y="21755"/>
                    </a:cubicBezTo>
                    <a:cubicBezTo>
                      <a:pt x="29976" y="22783"/>
                      <a:pt x="30051" y="23836"/>
                      <a:pt x="30126" y="24888"/>
                    </a:cubicBezTo>
                    <a:cubicBezTo>
                      <a:pt x="30176" y="25239"/>
                      <a:pt x="30226" y="25590"/>
                      <a:pt x="30251" y="25941"/>
                    </a:cubicBezTo>
                    <a:cubicBezTo>
                      <a:pt x="30301" y="26342"/>
                      <a:pt x="30327" y="26768"/>
                      <a:pt x="30377" y="27344"/>
                    </a:cubicBezTo>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 name="Google Shape;943;p50"/>
              <p:cNvSpPr/>
              <p:nvPr/>
            </p:nvSpPr>
            <p:spPr>
              <a:xfrm>
                <a:off x="121053" y="2622950"/>
                <a:ext cx="1324223" cy="983958"/>
              </a:xfrm>
              <a:custGeom>
                <a:avLst/>
                <a:gdLst/>
                <a:ahLst/>
                <a:cxnLst/>
                <a:rect l="l" t="t" r="r" b="b"/>
                <a:pathLst>
                  <a:path w="27896" h="20728" extrusionOk="0">
                    <a:moveTo>
                      <a:pt x="3133" y="17094"/>
                    </a:moveTo>
                    <a:cubicBezTo>
                      <a:pt x="3008" y="17294"/>
                      <a:pt x="2882" y="17394"/>
                      <a:pt x="2857" y="17520"/>
                    </a:cubicBezTo>
                    <a:cubicBezTo>
                      <a:pt x="2857" y="17570"/>
                      <a:pt x="2983" y="17670"/>
                      <a:pt x="3033" y="17770"/>
                    </a:cubicBezTo>
                    <a:cubicBezTo>
                      <a:pt x="3108" y="17695"/>
                      <a:pt x="3233" y="17620"/>
                      <a:pt x="3233" y="17545"/>
                    </a:cubicBezTo>
                    <a:cubicBezTo>
                      <a:pt x="3258" y="17445"/>
                      <a:pt x="3183" y="17319"/>
                      <a:pt x="3133" y="17094"/>
                    </a:cubicBezTo>
                    <a:close/>
                    <a:moveTo>
                      <a:pt x="2456" y="12883"/>
                    </a:moveTo>
                    <a:cubicBezTo>
                      <a:pt x="2030" y="13309"/>
                      <a:pt x="1830" y="13635"/>
                      <a:pt x="1880" y="14036"/>
                    </a:cubicBezTo>
                    <a:cubicBezTo>
                      <a:pt x="1880" y="14161"/>
                      <a:pt x="2030" y="14236"/>
                      <a:pt x="2206" y="14412"/>
                    </a:cubicBezTo>
                    <a:cubicBezTo>
                      <a:pt x="2381" y="13936"/>
                      <a:pt x="2582" y="13560"/>
                      <a:pt x="2456" y="12883"/>
                    </a:cubicBezTo>
                    <a:close/>
                    <a:moveTo>
                      <a:pt x="2657" y="16367"/>
                    </a:moveTo>
                    <a:cubicBezTo>
                      <a:pt x="2832" y="15866"/>
                      <a:pt x="2933" y="15565"/>
                      <a:pt x="3008" y="15289"/>
                    </a:cubicBezTo>
                    <a:cubicBezTo>
                      <a:pt x="3033" y="15164"/>
                      <a:pt x="3033" y="14963"/>
                      <a:pt x="2657" y="14963"/>
                    </a:cubicBezTo>
                    <a:cubicBezTo>
                      <a:pt x="2632" y="15339"/>
                      <a:pt x="2206" y="15640"/>
                      <a:pt x="2657" y="16367"/>
                    </a:cubicBezTo>
                    <a:close/>
                    <a:moveTo>
                      <a:pt x="1780" y="12758"/>
                    </a:moveTo>
                    <a:cubicBezTo>
                      <a:pt x="1955" y="12407"/>
                      <a:pt x="2181" y="12056"/>
                      <a:pt x="2331" y="11655"/>
                    </a:cubicBezTo>
                    <a:cubicBezTo>
                      <a:pt x="2406" y="11480"/>
                      <a:pt x="2406" y="11204"/>
                      <a:pt x="2030" y="11179"/>
                    </a:cubicBezTo>
                    <a:cubicBezTo>
                      <a:pt x="1830" y="11480"/>
                      <a:pt x="1604" y="11780"/>
                      <a:pt x="1429" y="12106"/>
                    </a:cubicBezTo>
                    <a:cubicBezTo>
                      <a:pt x="1278" y="12357"/>
                      <a:pt x="1379" y="12557"/>
                      <a:pt x="1780" y="12758"/>
                    </a:cubicBezTo>
                    <a:close/>
                    <a:moveTo>
                      <a:pt x="1253" y="9675"/>
                    </a:moveTo>
                    <a:cubicBezTo>
                      <a:pt x="1930" y="9274"/>
                      <a:pt x="2106" y="8597"/>
                      <a:pt x="2356" y="8021"/>
                    </a:cubicBezTo>
                    <a:cubicBezTo>
                      <a:pt x="2406" y="7921"/>
                      <a:pt x="2281" y="7720"/>
                      <a:pt x="2206" y="7620"/>
                    </a:cubicBezTo>
                    <a:cubicBezTo>
                      <a:pt x="2156" y="7570"/>
                      <a:pt x="1955" y="7620"/>
                      <a:pt x="1880" y="7670"/>
                    </a:cubicBezTo>
                    <a:cubicBezTo>
                      <a:pt x="1379" y="8146"/>
                      <a:pt x="1028" y="8698"/>
                      <a:pt x="1053" y="9399"/>
                    </a:cubicBezTo>
                    <a:cubicBezTo>
                      <a:pt x="1053" y="9475"/>
                      <a:pt x="1128" y="9525"/>
                      <a:pt x="1253" y="9675"/>
                    </a:cubicBezTo>
                    <a:close/>
                    <a:moveTo>
                      <a:pt x="27895" y="16467"/>
                    </a:moveTo>
                    <a:cubicBezTo>
                      <a:pt x="26667" y="17244"/>
                      <a:pt x="25364" y="17194"/>
                      <a:pt x="24161" y="17495"/>
                    </a:cubicBezTo>
                    <a:cubicBezTo>
                      <a:pt x="23985" y="17520"/>
                      <a:pt x="23785" y="17394"/>
                      <a:pt x="23609" y="17394"/>
                    </a:cubicBezTo>
                    <a:cubicBezTo>
                      <a:pt x="23284" y="17369"/>
                      <a:pt x="22983" y="17369"/>
                      <a:pt x="22682" y="17394"/>
                    </a:cubicBezTo>
                    <a:cubicBezTo>
                      <a:pt x="22131" y="17445"/>
                      <a:pt x="21579" y="17545"/>
                      <a:pt x="21053" y="17545"/>
                    </a:cubicBezTo>
                    <a:cubicBezTo>
                      <a:pt x="18547" y="17570"/>
                      <a:pt x="16040" y="17545"/>
                      <a:pt x="13534" y="17570"/>
                    </a:cubicBezTo>
                    <a:cubicBezTo>
                      <a:pt x="13008" y="17570"/>
                      <a:pt x="12456" y="17670"/>
                      <a:pt x="11905" y="17720"/>
                    </a:cubicBezTo>
                    <a:cubicBezTo>
                      <a:pt x="11679" y="17745"/>
                      <a:pt x="11454" y="17795"/>
                      <a:pt x="11228" y="17795"/>
                    </a:cubicBezTo>
                    <a:cubicBezTo>
                      <a:pt x="9023" y="17745"/>
                      <a:pt x="6993" y="18447"/>
                      <a:pt x="5038" y="19349"/>
                    </a:cubicBezTo>
                    <a:cubicBezTo>
                      <a:pt x="4787" y="19475"/>
                      <a:pt x="4562" y="19650"/>
                      <a:pt x="4361" y="19800"/>
                    </a:cubicBezTo>
                    <a:cubicBezTo>
                      <a:pt x="3960" y="20101"/>
                      <a:pt x="3559" y="20427"/>
                      <a:pt x="3158" y="20728"/>
                    </a:cubicBezTo>
                    <a:cubicBezTo>
                      <a:pt x="2507" y="20427"/>
                      <a:pt x="2231" y="19926"/>
                      <a:pt x="2080" y="19274"/>
                    </a:cubicBezTo>
                    <a:cubicBezTo>
                      <a:pt x="1529" y="17144"/>
                      <a:pt x="953" y="15038"/>
                      <a:pt x="351" y="12933"/>
                    </a:cubicBezTo>
                    <a:cubicBezTo>
                      <a:pt x="0" y="11655"/>
                      <a:pt x="151" y="10377"/>
                      <a:pt x="151" y="9099"/>
                    </a:cubicBezTo>
                    <a:cubicBezTo>
                      <a:pt x="176" y="8973"/>
                      <a:pt x="176" y="8848"/>
                      <a:pt x="251" y="8748"/>
                    </a:cubicBezTo>
                    <a:cubicBezTo>
                      <a:pt x="652" y="8046"/>
                      <a:pt x="978" y="7269"/>
                      <a:pt x="1454" y="6642"/>
                    </a:cubicBezTo>
                    <a:cubicBezTo>
                      <a:pt x="2030" y="5866"/>
                      <a:pt x="2707" y="5139"/>
                      <a:pt x="3484" y="4562"/>
                    </a:cubicBezTo>
                    <a:cubicBezTo>
                      <a:pt x="3885" y="4261"/>
                      <a:pt x="4236" y="3886"/>
                      <a:pt x="4587" y="3535"/>
                    </a:cubicBezTo>
                    <a:cubicBezTo>
                      <a:pt x="5163" y="2958"/>
                      <a:pt x="5840" y="2457"/>
                      <a:pt x="6642" y="2206"/>
                    </a:cubicBezTo>
                    <a:cubicBezTo>
                      <a:pt x="7018" y="2081"/>
                      <a:pt x="7369" y="1956"/>
                      <a:pt x="7745" y="1805"/>
                    </a:cubicBezTo>
                    <a:cubicBezTo>
                      <a:pt x="8822" y="1329"/>
                      <a:pt x="9900" y="978"/>
                      <a:pt x="11128" y="978"/>
                    </a:cubicBezTo>
                    <a:cubicBezTo>
                      <a:pt x="11930" y="978"/>
                      <a:pt x="12732" y="803"/>
                      <a:pt x="13559" y="778"/>
                    </a:cubicBezTo>
                    <a:cubicBezTo>
                      <a:pt x="14512" y="753"/>
                      <a:pt x="15414" y="953"/>
                      <a:pt x="16341" y="1079"/>
                    </a:cubicBezTo>
                    <a:cubicBezTo>
                      <a:pt x="17294" y="1204"/>
                      <a:pt x="18221" y="1179"/>
                      <a:pt x="19123" y="928"/>
                    </a:cubicBezTo>
                    <a:cubicBezTo>
                      <a:pt x="19349" y="878"/>
                      <a:pt x="19599" y="753"/>
                      <a:pt x="19800" y="778"/>
                    </a:cubicBezTo>
                    <a:cubicBezTo>
                      <a:pt x="20903" y="878"/>
                      <a:pt x="21880" y="552"/>
                      <a:pt x="22883" y="176"/>
                    </a:cubicBezTo>
                    <a:cubicBezTo>
                      <a:pt x="23384" y="1"/>
                      <a:pt x="23634" y="126"/>
                      <a:pt x="23810" y="577"/>
                    </a:cubicBezTo>
                    <a:cubicBezTo>
                      <a:pt x="24311" y="2006"/>
                      <a:pt x="24837" y="3459"/>
                      <a:pt x="25339" y="4888"/>
                    </a:cubicBezTo>
                    <a:cubicBezTo>
                      <a:pt x="25439" y="5189"/>
                      <a:pt x="25539" y="5490"/>
                      <a:pt x="25564" y="5790"/>
                    </a:cubicBezTo>
                    <a:cubicBezTo>
                      <a:pt x="25614" y="7119"/>
                      <a:pt x="25890" y="8422"/>
                      <a:pt x="25790" y="9750"/>
                    </a:cubicBezTo>
                    <a:cubicBezTo>
                      <a:pt x="25740" y="10377"/>
                      <a:pt x="25790" y="11003"/>
                      <a:pt x="25715" y="11630"/>
                    </a:cubicBezTo>
                    <a:cubicBezTo>
                      <a:pt x="25539" y="12683"/>
                      <a:pt x="25865" y="13535"/>
                      <a:pt x="26542" y="14312"/>
                    </a:cubicBezTo>
                    <a:cubicBezTo>
                      <a:pt x="26968" y="14813"/>
                      <a:pt x="27369" y="15364"/>
                      <a:pt x="27745" y="15891"/>
                    </a:cubicBezTo>
                    <a:cubicBezTo>
                      <a:pt x="27845" y="16041"/>
                      <a:pt x="27845" y="16267"/>
                      <a:pt x="27895" y="16467"/>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 name="Google Shape;944;p50"/>
              <p:cNvSpPr/>
              <p:nvPr/>
            </p:nvSpPr>
            <p:spPr>
              <a:xfrm>
                <a:off x="2288766" y="1619981"/>
                <a:ext cx="604436" cy="1327783"/>
              </a:xfrm>
              <a:custGeom>
                <a:avLst/>
                <a:gdLst/>
                <a:ahLst/>
                <a:cxnLst/>
                <a:rect l="l" t="t" r="r" b="b"/>
                <a:pathLst>
                  <a:path w="12733" h="27971" extrusionOk="0">
                    <a:moveTo>
                      <a:pt x="7996" y="4663"/>
                    </a:moveTo>
                    <a:cubicBezTo>
                      <a:pt x="7971" y="4713"/>
                      <a:pt x="7920" y="4763"/>
                      <a:pt x="7895" y="4813"/>
                    </a:cubicBezTo>
                    <a:cubicBezTo>
                      <a:pt x="7895" y="4813"/>
                      <a:pt x="7946" y="4838"/>
                      <a:pt x="7946" y="4863"/>
                    </a:cubicBezTo>
                    <a:cubicBezTo>
                      <a:pt x="7996" y="4813"/>
                      <a:pt x="8021" y="4763"/>
                      <a:pt x="8046" y="4713"/>
                    </a:cubicBezTo>
                    <a:cubicBezTo>
                      <a:pt x="8046" y="4713"/>
                      <a:pt x="8021" y="4688"/>
                      <a:pt x="7996" y="4663"/>
                    </a:cubicBezTo>
                    <a:close/>
                    <a:moveTo>
                      <a:pt x="8422" y="6793"/>
                    </a:moveTo>
                    <a:cubicBezTo>
                      <a:pt x="8372" y="6793"/>
                      <a:pt x="8321" y="6793"/>
                      <a:pt x="8296" y="6818"/>
                    </a:cubicBezTo>
                    <a:cubicBezTo>
                      <a:pt x="8121" y="6943"/>
                      <a:pt x="8096" y="7119"/>
                      <a:pt x="8171" y="7294"/>
                    </a:cubicBezTo>
                    <a:cubicBezTo>
                      <a:pt x="8196" y="7344"/>
                      <a:pt x="8296" y="7369"/>
                      <a:pt x="8347" y="7419"/>
                    </a:cubicBezTo>
                    <a:cubicBezTo>
                      <a:pt x="8422" y="7294"/>
                      <a:pt x="8497" y="7194"/>
                      <a:pt x="8522" y="7069"/>
                    </a:cubicBezTo>
                    <a:cubicBezTo>
                      <a:pt x="8547" y="6993"/>
                      <a:pt x="8447" y="6868"/>
                      <a:pt x="8422" y="6793"/>
                    </a:cubicBezTo>
                    <a:close/>
                    <a:moveTo>
                      <a:pt x="7770" y="2708"/>
                    </a:moveTo>
                    <a:cubicBezTo>
                      <a:pt x="7394" y="2758"/>
                      <a:pt x="7269" y="3033"/>
                      <a:pt x="7093" y="3284"/>
                    </a:cubicBezTo>
                    <a:cubicBezTo>
                      <a:pt x="7068" y="3334"/>
                      <a:pt x="7118" y="3485"/>
                      <a:pt x="7169" y="3560"/>
                    </a:cubicBezTo>
                    <a:cubicBezTo>
                      <a:pt x="7194" y="3610"/>
                      <a:pt x="7319" y="3610"/>
                      <a:pt x="7369" y="3560"/>
                    </a:cubicBezTo>
                    <a:cubicBezTo>
                      <a:pt x="7645" y="3359"/>
                      <a:pt x="7870" y="3109"/>
                      <a:pt x="7770" y="2708"/>
                    </a:cubicBezTo>
                    <a:close/>
                    <a:moveTo>
                      <a:pt x="11154" y="25289"/>
                    </a:moveTo>
                    <a:cubicBezTo>
                      <a:pt x="11530" y="24663"/>
                      <a:pt x="11530" y="24663"/>
                      <a:pt x="11429" y="24186"/>
                    </a:cubicBezTo>
                    <a:cubicBezTo>
                      <a:pt x="11103" y="24437"/>
                      <a:pt x="10903" y="24688"/>
                      <a:pt x="11154" y="25289"/>
                    </a:cubicBezTo>
                    <a:close/>
                    <a:moveTo>
                      <a:pt x="7670" y="1455"/>
                    </a:moveTo>
                    <a:cubicBezTo>
                      <a:pt x="7570" y="1455"/>
                      <a:pt x="7469" y="1429"/>
                      <a:pt x="7419" y="1455"/>
                    </a:cubicBezTo>
                    <a:cubicBezTo>
                      <a:pt x="7269" y="1555"/>
                      <a:pt x="7118" y="1680"/>
                      <a:pt x="6993" y="1805"/>
                    </a:cubicBezTo>
                    <a:cubicBezTo>
                      <a:pt x="6743" y="2056"/>
                      <a:pt x="6717" y="2307"/>
                      <a:pt x="6893" y="2382"/>
                    </a:cubicBezTo>
                    <a:cubicBezTo>
                      <a:pt x="7093" y="2482"/>
                      <a:pt x="7269" y="2407"/>
                      <a:pt x="7394" y="2257"/>
                    </a:cubicBezTo>
                    <a:cubicBezTo>
                      <a:pt x="7545" y="2081"/>
                      <a:pt x="7695" y="1906"/>
                      <a:pt x="7795" y="1705"/>
                    </a:cubicBezTo>
                    <a:cubicBezTo>
                      <a:pt x="7820" y="1655"/>
                      <a:pt x="7720" y="1530"/>
                      <a:pt x="7670" y="1455"/>
                    </a:cubicBezTo>
                    <a:close/>
                    <a:moveTo>
                      <a:pt x="10652" y="20978"/>
                    </a:moveTo>
                    <a:cubicBezTo>
                      <a:pt x="10602" y="20928"/>
                      <a:pt x="10577" y="20828"/>
                      <a:pt x="10527" y="20803"/>
                    </a:cubicBezTo>
                    <a:cubicBezTo>
                      <a:pt x="10251" y="20678"/>
                      <a:pt x="10076" y="20828"/>
                      <a:pt x="9900" y="20978"/>
                    </a:cubicBezTo>
                    <a:cubicBezTo>
                      <a:pt x="9750" y="21129"/>
                      <a:pt x="9625" y="21304"/>
                      <a:pt x="9750" y="21505"/>
                    </a:cubicBezTo>
                    <a:cubicBezTo>
                      <a:pt x="9800" y="21580"/>
                      <a:pt x="9926" y="21680"/>
                      <a:pt x="10001" y="21680"/>
                    </a:cubicBezTo>
                    <a:cubicBezTo>
                      <a:pt x="10377" y="21680"/>
                      <a:pt x="10652" y="21354"/>
                      <a:pt x="10652" y="20978"/>
                    </a:cubicBezTo>
                    <a:close/>
                    <a:moveTo>
                      <a:pt x="26" y="602"/>
                    </a:moveTo>
                    <a:cubicBezTo>
                      <a:pt x="301" y="527"/>
                      <a:pt x="602" y="402"/>
                      <a:pt x="903" y="352"/>
                    </a:cubicBezTo>
                    <a:cubicBezTo>
                      <a:pt x="2682" y="76"/>
                      <a:pt x="4462" y="1"/>
                      <a:pt x="6266" y="126"/>
                    </a:cubicBezTo>
                    <a:cubicBezTo>
                      <a:pt x="6943" y="176"/>
                      <a:pt x="7620" y="402"/>
                      <a:pt x="8296" y="602"/>
                    </a:cubicBezTo>
                    <a:cubicBezTo>
                      <a:pt x="8722" y="728"/>
                      <a:pt x="8973" y="1154"/>
                      <a:pt x="9098" y="1555"/>
                    </a:cubicBezTo>
                    <a:cubicBezTo>
                      <a:pt x="9299" y="2257"/>
                      <a:pt x="9449" y="2983"/>
                      <a:pt x="9550" y="3710"/>
                    </a:cubicBezTo>
                    <a:cubicBezTo>
                      <a:pt x="9700" y="4612"/>
                      <a:pt x="9775" y="5490"/>
                      <a:pt x="9850" y="6392"/>
                    </a:cubicBezTo>
                    <a:cubicBezTo>
                      <a:pt x="9951" y="7595"/>
                      <a:pt x="10076" y="8798"/>
                      <a:pt x="10126" y="10026"/>
                    </a:cubicBezTo>
                    <a:cubicBezTo>
                      <a:pt x="10176" y="11104"/>
                      <a:pt x="10377" y="12181"/>
                      <a:pt x="10627" y="13259"/>
                    </a:cubicBezTo>
                    <a:cubicBezTo>
                      <a:pt x="10803" y="13961"/>
                      <a:pt x="10953" y="14713"/>
                      <a:pt x="11003" y="15440"/>
                    </a:cubicBezTo>
                    <a:cubicBezTo>
                      <a:pt x="11179" y="19149"/>
                      <a:pt x="11880" y="22808"/>
                      <a:pt x="12632" y="26442"/>
                    </a:cubicBezTo>
                    <a:cubicBezTo>
                      <a:pt x="12682" y="26693"/>
                      <a:pt x="12707" y="26968"/>
                      <a:pt x="12733" y="27319"/>
                    </a:cubicBezTo>
                    <a:cubicBezTo>
                      <a:pt x="12457" y="27369"/>
                      <a:pt x="12206" y="27445"/>
                      <a:pt x="11956" y="27445"/>
                    </a:cubicBezTo>
                    <a:cubicBezTo>
                      <a:pt x="11479" y="27495"/>
                      <a:pt x="11003" y="27520"/>
                      <a:pt x="10552" y="27495"/>
                    </a:cubicBezTo>
                    <a:cubicBezTo>
                      <a:pt x="9199" y="27445"/>
                      <a:pt x="7895" y="27670"/>
                      <a:pt x="6592" y="27921"/>
                    </a:cubicBezTo>
                    <a:cubicBezTo>
                      <a:pt x="6417" y="27971"/>
                      <a:pt x="6241" y="27971"/>
                      <a:pt x="6016" y="27971"/>
                    </a:cubicBezTo>
                    <a:cubicBezTo>
                      <a:pt x="5890" y="27269"/>
                      <a:pt x="5765" y="26643"/>
                      <a:pt x="5665" y="25991"/>
                    </a:cubicBezTo>
                    <a:cubicBezTo>
                      <a:pt x="5540" y="25139"/>
                      <a:pt x="5464" y="24287"/>
                      <a:pt x="5389" y="23435"/>
                    </a:cubicBezTo>
                    <a:cubicBezTo>
                      <a:pt x="5139" y="21279"/>
                      <a:pt x="4788" y="19124"/>
                      <a:pt x="4286" y="16993"/>
                    </a:cubicBezTo>
                    <a:cubicBezTo>
                      <a:pt x="3935" y="15515"/>
                      <a:pt x="3685" y="14011"/>
                      <a:pt x="3459" y="12507"/>
                    </a:cubicBezTo>
                    <a:cubicBezTo>
                      <a:pt x="3209" y="10903"/>
                      <a:pt x="2858" y="9299"/>
                      <a:pt x="2382" y="7720"/>
                    </a:cubicBezTo>
                    <a:cubicBezTo>
                      <a:pt x="2256" y="7394"/>
                      <a:pt x="2106" y="7069"/>
                      <a:pt x="1981" y="6743"/>
                    </a:cubicBezTo>
                    <a:cubicBezTo>
                      <a:pt x="1730" y="6016"/>
                      <a:pt x="1379" y="5314"/>
                      <a:pt x="1204" y="4562"/>
                    </a:cubicBezTo>
                    <a:cubicBezTo>
                      <a:pt x="878" y="3309"/>
                      <a:pt x="577" y="2056"/>
                      <a:pt x="26" y="878"/>
                    </a:cubicBezTo>
                    <a:cubicBezTo>
                      <a:pt x="1" y="828"/>
                      <a:pt x="26" y="728"/>
                      <a:pt x="26" y="602"/>
                    </a:cubicBezTo>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50"/>
              <p:cNvSpPr/>
              <p:nvPr/>
            </p:nvSpPr>
            <p:spPr>
              <a:xfrm>
                <a:off x="2844366" y="2975138"/>
                <a:ext cx="503324" cy="2099930"/>
              </a:xfrm>
              <a:custGeom>
                <a:avLst/>
                <a:gdLst/>
                <a:ahLst/>
                <a:cxnLst/>
                <a:rect l="l" t="t" r="r" b="b"/>
                <a:pathLst>
                  <a:path w="10603" h="44237" extrusionOk="0">
                    <a:moveTo>
                      <a:pt x="10402" y="42557"/>
                    </a:moveTo>
                    <a:cubicBezTo>
                      <a:pt x="10076" y="42482"/>
                      <a:pt x="9876" y="42432"/>
                      <a:pt x="9700" y="42407"/>
                    </a:cubicBezTo>
                    <a:cubicBezTo>
                      <a:pt x="9425" y="42407"/>
                      <a:pt x="9274" y="42682"/>
                      <a:pt x="9450" y="42908"/>
                    </a:cubicBezTo>
                    <a:cubicBezTo>
                      <a:pt x="9600" y="43133"/>
                      <a:pt x="9775" y="43359"/>
                      <a:pt x="9951" y="43534"/>
                    </a:cubicBezTo>
                    <a:cubicBezTo>
                      <a:pt x="10151" y="43710"/>
                      <a:pt x="10352" y="43860"/>
                      <a:pt x="10603" y="44036"/>
                    </a:cubicBezTo>
                    <a:cubicBezTo>
                      <a:pt x="10202" y="44236"/>
                      <a:pt x="9901" y="44036"/>
                      <a:pt x="9725" y="43835"/>
                    </a:cubicBezTo>
                    <a:cubicBezTo>
                      <a:pt x="9450" y="43560"/>
                      <a:pt x="9149" y="43209"/>
                      <a:pt x="9124" y="42858"/>
                    </a:cubicBezTo>
                    <a:cubicBezTo>
                      <a:pt x="8923" y="41454"/>
                      <a:pt x="8397" y="40151"/>
                      <a:pt x="8096" y="38773"/>
                    </a:cubicBezTo>
                    <a:cubicBezTo>
                      <a:pt x="7420" y="35640"/>
                      <a:pt x="6718" y="32507"/>
                      <a:pt x="6016" y="29399"/>
                    </a:cubicBezTo>
                    <a:cubicBezTo>
                      <a:pt x="5941" y="29023"/>
                      <a:pt x="5816" y="28647"/>
                      <a:pt x="5765" y="28246"/>
                    </a:cubicBezTo>
                    <a:cubicBezTo>
                      <a:pt x="5239" y="25289"/>
                      <a:pt x="4562" y="22356"/>
                      <a:pt x="3961" y="19424"/>
                    </a:cubicBezTo>
                    <a:cubicBezTo>
                      <a:pt x="3911" y="19224"/>
                      <a:pt x="3886" y="19023"/>
                      <a:pt x="3836" y="18848"/>
                    </a:cubicBezTo>
                    <a:cubicBezTo>
                      <a:pt x="2883" y="16091"/>
                      <a:pt x="2507" y="13208"/>
                      <a:pt x="1906" y="10401"/>
                    </a:cubicBezTo>
                    <a:cubicBezTo>
                      <a:pt x="1555" y="8823"/>
                      <a:pt x="1404" y="7218"/>
                      <a:pt x="1104" y="5665"/>
                    </a:cubicBezTo>
                    <a:cubicBezTo>
                      <a:pt x="878" y="4411"/>
                      <a:pt x="577" y="3208"/>
                      <a:pt x="327" y="1980"/>
                    </a:cubicBezTo>
                    <a:cubicBezTo>
                      <a:pt x="176" y="1379"/>
                      <a:pt x="101" y="777"/>
                      <a:pt x="1" y="176"/>
                    </a:cubicBezTo>
                    <a:cubicBezTo>
                      <a:pt x="477" y="0"/>
                      <a:pt x="477" y="0"/>
                      <a:pt x="1379" y="126"/>
                    </a:cubicBezTo>
                    <a:cubicBezTo>
                      <a:pt x="1655" y="2030"/>
                      <a:pt x="1956" y="3960"/>
                      <a:pt x="2257" y="5890"/>
                    </a:cubicBezTo>
                    <a:cubicBezTo>
                      <a:pt x="2282" y="6116"/>
                      <a:pt x="2382" y="6341"/>
                      <a:pt x="2432" y="6567"/>
                    </a:cubicBezTo>
                    <a:cubicBezTo>
                      <a:pt x="2507" y="6792"/>
                      <a:pt x="2633" y="7018"/>
                      <a:pt x="2633" y="7244"/>
                    </a:cubicBezTo>
                    <a:cubicBezTo>
                      <a:pt x="2658" y="8346"/>
                      <a:pt x="3084" y="9374"/>
                      <a:pt x="3284" y="10452"/>
                    </a:cubicBezTo>
                    <a:cubicBezTo>
                      <a:pt x="3384" y="10928"/>
                      <a:pt x="3359" y="11454"/>
                      <a:pt x="3460" y="11955"/>
                    </a:cubicBezTo>
                    <a:cubicBezTo>
                      <a:pt x="3760" y="13484"/>
                      <a:pt x="4086" y="15013"/>
                      <a:pt x="4437" y="16542"/>
                    </a:cubicBezTo>
                    <a:cubicBezTo>
                      <a:pt x="4613" y="17294"/>
                      <a:pt x="4813" y="18046"/>
                      <a:pt x="4813" y="18848"/>
                    </a:cubicBezTo>
                    <a:cubicBezTo>
                      <a:pt x="4813" y="19073"/>
                      <a:pt x="4813" y="19324"/>
                      <a:pt x="4888" y="19524"/>
                    </a:cubicBezTo>
                    <a:cubicBezTo>
                      <a:pt x="5490" y="21003"/>
                      <a:pt x="5590" y="22582"/>
                      <a:pt x="6116" y="24061"/>
                    </a:cubicBezTo>
                    <a:cubicBezTo>
                      <a:pt x="6367" y="24863"/>
                      <a:pt x="6467" y="25740"/>
                      <a:pt x="6668" y="26567"/>
                    </a:cubicBezTo>
                    <a:cubicBezTo>
                      <a:pt x="6918" y="27620"/>
                      <a:pt x="7244" y="28672"/>
                      <a:pt x="7520" y="29725"/>
                    </a:cubicBezTo>
                    <a:cubicBezTo>
                      <a:pt x="7695" y="30477"/>
                      <a:pt x="7821" y="31254"/>
                      <a:pt x="7971" y="32006"/>
                    </a:cubicBezTo>
                    <a:cubicBezTo>
                      <a:pt x="8196" y="33108"/>
                      <a:pt x="8397" y="34236"/>
                      <a:pt x="8648" y="35339"/>
                    </a:cubicBezTo>
                    <a:cubicBezTo>
                      <a:pt x="8773" y="35940"/>
                      <a:pt x="8923" y="36542"/>
                      <a:pt x="9074" y="37169"/>
                    </a:cubicBezTo>
                    <a:cubicBezTo>
                      <a:pt x="9249" y="37945"/>
                      <a:pt x="9425" y="38747"/>
                      <a:pt x="9625" y="39549"/>
                    </a:cubicBezTo>
                    <a:cubicBezTo>
                      <a:pt x="9851" y="40502"/>
                      <a:pt x="10126" y="41429"/>
                      <a:pt x="10402" y="42557"/>
                    </a:cubicBezTo>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50"/>
              <p:cNvSpPr/>
              <p:nvPr/>
            </p:nvSpPr>
            <p:spPr>
              <a:xfrm>
                <a:off x="1385726" y="3204755"/>
                <a:ext cx="101206" cy="141603"/>
              </a:xfrm>
              <a:custGeom>
                <a:avLst/>
                <a:gdLst/>
                <a:ahLst/>
                <a:cxnLst/>
                <a:rect l="l" t="t" r="r" b="b"/>
                <a:pathLst>
                  <a:path w="2132" h="2983" extrusionOk="0">
                    <a:moveTo>
                      <a:pt x="1" y="853"/>
                    </a:moveTo>
                    <a:cubicBezTo>
                      <a:pt x="728" y="527"/>
                      <a:pt x="1304" y="276"/>
                      <a:pt x="1931" y="1"/>
                    </a:cubicBezTo>
                    <a:cubicBezTo>
                      <a:pt x="2006" y="201"/>
                      <a:pt x="2131" y="376"/>
                      <a:pt x="2106" y="552"/>
                    </a:cubicBezTo>
                    <a:cubicBezTo>
                      <a:pt x="2006" y="1354"/>
                      <a:pt x="1881" y="2131"/>
                      <a:pt x="1755" y="2933"/>
                    </a:cubicBezTo>
                    <a:cubicBezTo>
                      <a:pt x="1755" y="2958"/>
                      <a:pt x="1680" y="2958"/>
                      <a:pt x="1630" y="2983"/>
                    </a:cubicBezTo>
                    <a:cubicBezTo>
                      <a:pt x="1430" y="2632"/>
                      <a:pt x="1229" y="2256"/>
                      <a:pt x="978" y="1930"/>
                    </a:cubicBezTo>
                    <a:cubicBezTo>
                      <a:pt x="728" y="1579"/>
                      <a:pt x="427" y="1304"/>
                      <a:pt x="1" y="853"/>
                    </a:cubicBezTo>
                    <a:close/>
                  </a:path>
                </a:pathLst>
              </a:custGeom>
              <a:solidFill>
                <a:srgbClr val="CC93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947;p50"/>
              <p:cNvSpPr/>
              <p:nvPr/>
            </p:nvSpPr>
            <p:spPr>
              <a:xfrm>
                <a:off x="1552301" y="1974543"/>
                <a:ext cx="759093" cy="818573"/>
              </a:xfrm>
              <a:custGeom>
                <a:avLst/>
                <a:gdLst/>
                <a:ahLst/>
                <a:cxnLst/>
                <a:rect l="l" t="t" r="r" b="b"/>
                <a:pathLst>
                  <a:path w="15991" h="17244" extrusionOk="0">
                    <a:moveTo>
                      <a:pt x="11555" y="15615"/>
                    </a:moveTo>
                    <a:cubicBezTo>
                      <a:pt x="11079" y="15439"/>
                      <a:pt x="10602" y="15264"/>
                      <a:pt x="10151" y="15113"/>
                    </a:cubicBezTo>
                    <a:cubicBezTo>
                      <a:pt x="9850" y="15289"/>
                      <a:pt x="9901" y="15514"/>
                      <a:pt x="10026" y="15715"/>
                    </a:cubicBezTo>
                    <a:cubicBezTo>
                      <a:pt x="10201" y="16116"/>
                      <a:pt x="10377" y="16492"/>
                      <a:pt x="10527" y="16893"/>
                    </a:cubicBezTo>
                    <a:cubicBezTo>
                      <a:pt x="10552" y="16968"/>
                      <a:pt x="10402" y="17144"/>
                      <a:pt x="10302" y="17219"/>
                    </a:cubicBezTo>
                    <a:cubicBezTo>
                      <a:pt x="10251" y="17244"/>
                      <a:pt x="10026" y="17144"/>
                      <a:pt x="10026" y="17068"/>
                    </a:cubicBezTo>
                    <a:cubicBezTo>
                      <a:pt x="9926" y="16592"/>
                      <a:pt x="9876" y="16066"/>
                      <a:pt x="9750" y="15590"/>
                    </a:cubicBezTo>
                    <a:cubicBezTo>
                      <a:pt x="9725" y="15439"/>
                      <a:pt x="9575" y="15289"/>
                      <a:pt x="9424" y="15088"/>
                    </a:cubicBezTo>
                    <a:cubicBezTo>
                      <a:pt x="9099" y="15489"/>
                      <a:pt x="8848" y="15790"/>
                      <a:pt x="8472" y="16266"/>
                    </a:cubicBezTo>
                    <a:cubicBezTo>
                      <a:pt x="8447" y="15815"/>
                      <a:pt x="8447" y="15565"/>
                      <a:pt x="8422" y="15314"/>
                    </a:cubicBezTo>
                    <a:cubicBezTo>
                      <a:pt x="8397" y="14988"/>
                      <a:pt x="8297" y="14738"/>
                      <a:pt x="8096" y="14462"/>
                    </a:cubicBezTo>
                    <a:cubicBezTo>
                      <a:pt x="7845" y="14086"/>
                      <a:pt x="7720" y="13610"/>
                      <a:pt x="7520" y="13209"/>
                    </a:cubicBezTo>
                    <a:cubicBezTo>
                      <a:pt x="7294" y="12707"/>
                      <a:pt x="7068" y="12206"/>
                      <a:pt x="6793" y="11730"/>
                    </a:cubicBezTo>
                    <a:cubicBezTo>
                      <a:pt x="6642" y="11454"/>
                      <a:pt x="6342" y="11304"/>
                      <a:pt x="5991" y="11329"/>
                    </a:cubicBezTo>
                    <a:cubicBezTo>
                      <a:pt x="5439" y="11354"/>
                      <a:pt x="5089" y="11655"/>
                      <a:pt x="5114" y="12206"/>
                    </a:cubicBezTo>
                    <a:cubicBezTo>
                      <a:pt x="5139" y="12958"/>
                      <a:pt x="5214" y="13685"/>
                      <a:pt x="5289" y="14437"/>
                    </a:cubicBezTo>
                    <a:cubicBezTo>
                      <a:pt x="5339" y="15063"/>
                      <a:pt x="5189" y="15640"/>
                      <a:pt x="4888" y="16316"/>
                    </a:cubicBezTo>
                    <a:cubicBezTo>
                      <a:pt x="4587" y="15740"/>
                      <a:pt x="4662" y="15264"/>
                      <a:pt x="4688" y="14763"/>
                    </a:cubicBezTo>
                    <a:cubicBezTo>
                      <a:pt x="4763" y="13509"/>
                      <a:pt x="4612" y="12256"/>
                      <a:pt x="4387" y="11028"/>
                    </a:cubicBezTo>
                    <a:cubicBezTo>
                      <a:pt x="4362" y="10928"/>
                      <a:pt x="4211" y="10778"/>
                      <a:pt x="4086" y="10753"/>
                    </a:cubicBezTo>
                    <a:cubicBezTo>
                      <a:pt x="3835" y="10677"/>
                      <a:pt x="3735" y="10878"/>
                      <a:pt x="3685" y="11078"/>
                    </a:cubicBezTo>
                    <a:cubicBezTo>
                      <a:pt x="3660" y="11179"/>
                      <a:pt x="3660" y="11304"/>
                      <a:pt x="3635" y="11429"/>
                    </a:cubicBezTo>
                    <a:cubicBezTo>
                      <a:pt x="3459" y="12106"/>
                      <a:pt x="3284" y="12783"/>
                      <a:pt x="3109" y="13459"/>
                    </a:cubicBezTo>
                    <a:cubicBezTo>
                      <a:pt x="3008" y="13785"/>
                      <a:pt x="2858" y="14111"/>
                      <a:pt x="2733" y="14437"/>
                    </a:cubicBezTo>
                    <a:cubicBezTo>
                      <a:pt x="2382" y="14387"/>
                      <a:pt x="2507" y="14136"/>
                      <a:pt x="2482" y="13986"/>
                    </a:cubicBezTo>
                    <a:cubicBezTo>
                      <a:pt x="2357" y="12883"/>
                      <a:pt x="2231" y="11805"/>
                      <a:pt x="2131" y="10727"/>
                    </a:cubicBezTo>
                    <a:cubicBezTo>
                      <a:pt x="2106" y="10477"/>
                      <a:pt x="2056" y="10251"/>
                      <a:pt x="2006" y="10026"/>
                    </a:cubicBezTo>
                    <a:cubicBezTo>
                      <a:pt x="1956" y="9775"/>
                      <a:pt x="1755" y="9650"/>
                      <a:pt x="1505" y="9650"/>
                    </a:cubicBezTo>
                    <a:cubicBezTo>
                      <a:pt x="1229" y="9650"/>
                      <a:pt x="1003" y="9725"/>
                      <a:pt x="953" y="9976"/>
                    </a:cubicBezTo>
                    <a:cubicBezTo>
                      <a:pt x="853" y="10427"/>
                      <a:pt x="778" y="10903"/>
                      <a:pt x="753" y="11354"/>
                    </a:cubicBezTo>
                    <a:cubicBezTo>
                      <a:pt x="728" y="11755"/>
                      <a:pt x="627" y="12106"/>
                      <a:pt x="352" y="12457"/>
                    </a:cubicBezTo>
                    <a:cubicBezTo>
                      <a:pt x="76" y="12081"/>
                      <a:pt x="377" y="11830"/>
                      <a:pt x="352" y="11529"/>
                    </a:cubicBezTo>
                    <a:cubicBezTo>
                      <a:pt x="327" y="11229"/>
                      <a:pt x="327" y="10903"/>
                      <a:pt x="327" y="10602"/>
                    </a:cubicBezTo>
                    <a:cubicBezTo>
                      <a:pt x="327" y="9900"/>
                      <a:pt x="352" y="9199"/>
                      <a:pt x="302" y="8497"/>
                    </a:cubicBezTo>
                    <a:cubicBezTo>
                      <a:pt x="251" y="7670"/>
                      <a:pt x="151" y="6868"/>
                      <a:pt x="76" y="6041"/>
                    </a:cubicBezTo>
                    <a:cubicBezTo>
                      <a:pt x="1" y="5414"/>
                      <a:pt x="126" y="4813"/>
                      <a:pt x="276" y="4186"/>
                    </a:cubicBezTo>
                    <a:cubicBezTo>
                      <a:pt x="1179" y="4136"/>
                      <a:pt x="1680" y="4587"/>
                      <a:pt x="1981" y="5339"/>
                    </a:cubicBezTo>
                    <a:cubicBezTo>
                      <a:pt x="2181" y="5890"/>
                      <a:pt x="2407" y="6442"/>
                      <a:pt x="2607" y="6968"/>
                    </a:cubicBezTo>
                    <a:cubicBezTo>
                      <a:pt x="2682" y="7143"/>
                      <a:pt x="2783" y="7344"/>
                      <a:pt x="2883" y="7494"/>
                    </a:cubicBezTo>
                    <a:cubicBezTo>
                      <a:pt x="3309" y="8021"/>
                      <a:pt x="4512" y="8146"/>
                      <a:pt x="5013" y="7695"/>
                    </a:cubicBezTo>
                    <a:cubicBezTo>
                      <a:pt x="5164" y="7545"/>
                      <a:pt x="5289" y="7294"/>
                      <a:pt x="5289" y="7068"/>
                    </a:cubicBezTo>
                    <a:cubicBezTo>
                      <a:pt x="5289" y="6642"/>
                      <a:pt x="5264" y="6216"/>
                      <a:pt x="5189" y="5790"/>
                    </a:cubicBezTo>
                    <a:cubicBezTo>
                      <a:pt x="5013" y="4963"/>
                      <a:pt x="4738" y="4136"/>
                      <a:pt x="4587" y="3309"/>
                    </a:cubicBezTo>
                    <a:cubicBezTo>
                      <a:pt x="4437" y="2607"/>
                      <a:pt x="4387" y="1905"/>
                      <a:pt x="4312" y="1304"/>
                    </a:cubicBezTo>
                    <a:cubicBezTo>
                      <a:pt x="4988" y="577"/>
                      <a:pt x="5590" y="1"/>
                      <a:pt x="6642" y="427"/>
                    </a:cubicBezTo>
                    <a:cubicBezTo>
                      <a:pt x="6642" y="602"/>
                      <a:pt x="6693" y="853"/>
                      <a:pt x="6642" y="1053"/>
                    </a:cubicBezTo>
                    <a:cubicBezTo>
                      <a:pt x="6442" y="2331"/>
                      <a:pt x="6943" y="3459"/>
                      <a:pt x="7495" y="4512"/>
                    </a:cubicBezTo>
                    <a:cubicBezTo>
                      <a:pt x="7870" y="5189"/>
                      <a:pt x="8472" y="5715"/>
                      <a:pt x="8998" y="6266"/>
                    </a:cubicBezTo>
                    <a:cubicBezTo>
                      <a:pt x="9124" y="6392"/>
                      <a:pt x="9349" y="6467"/>
                      <a:pt x="9525" y="6492"/>
                    </a:cubicBezTo>
                    <a:cubicBezTo>
                      <a:pt x="10452" y="6492"/>
                      <a:pt x="11229" y="5615"/>
                      <a:pt x="11079" y="4687"/>
                    </a:cubicBezTo>
                    <a:cubicBezTo>
                      <a:pt x="10978" y="4061"/>
                      <a:pt x="10828" y="3409"/>
                      <a:pt x="10652" y="2758"/>
                    </a:cubicBezTo>
                    <a:cubicBezTo>
                      <a:pt x="10427" y="1981"/>
                      <a:pt x="10678" y="1404"/>
                      <a:pt x="11354" y="878"/>
                    </a:cubicBezTo>
                    <a:cubicBezTo>
                      <a:pt x="11830" y="1304"/>
                      <a:pt x="12307" y="1705"/>
                      <a:pt x="12607" y="2256"/>
                    </a:cubicBezTo>
                    <a:cubicBezTo>
                      <a:pt x="12908" y="2858"/>
                      <a:pt x="13259" y="3409"/>
                      <a:pt x="13560" y="4011"/>
                    </a:cubicBezTo>
                    <a:cubicBezTo>
                      <a:pt x="14186" y="5314"/>
                      <a:pt x="15089" y="6417"/>
                      <a:pt x="15991" y="7620"/>
                    </a:cubicBezTo>
                    <a:cubicBezTo>
                      <a:pt x="15640" y="7745"/>
                      <a:pt x="15465" y="7519"/>
                      <a:pt x="15289" y="7344"/>
                    </a:cubicBezTo>
                    <a:cubicBezTo>
                      <a:pt x="14913" y="6968"/>
                      <a:pt x="14587" y="6542"/>
                      <a:pt x="14211" y="6141"/>
                    </a:cubicBezTo>
                    <a:cubicBezTo>
                      <a:pt x="13986" y="5890"/>
                      <a:pt x="13735" y="5890"/>
                      <a:pt x="13485" y="6066"/>
                    </a:cubicBezTo>
                    <a:cubicBezTo>
                      <a:pt x="13209" y="6241"/>
                      <a:pt x="13134" y="6492"/>
                      <a:pt x="13284" y="6793"/>
                    </a:cubicBezTo>
                    <a:cubicBezTo>
                      <a:pt x="13760" y="7720"/>
                      <a:pt x="14261" y="8647"/>
                      <a:pt x="14763" y="9575"/>
                    </a:cubicBezTo>
                    <a:cubicBezTo>
                      <a:pt x="14938" y="9900"/>
                      <a:pt x="15089" y="10251"/>
                      <a:pt x="15364" y="10778"/>
                    </a:cubicBezTo>
                    <a:cubicBezTo>
                      <a:pt x="13986" y="10126"/>
                      <a:pt x="13209" y="9098"/>
                      <a:pt x="12131" y="8271"/>
                    </a:cubicBezTo>
                    <a:cubicBezTo>
                      <a:pt x="12006" y="8447"/>
                      <a:pt x="11855" y="8597"/>
                      <a:pt x="11855" y="8748"/>
                    </a:cubicBezTo>
                    <a:cubicBezTo>
                      <a:pt x="11830" y="8923"/>
                      <a:pt x="11931" y="9123"/>
                      <a:pt x="12031" y="9274"/>
                    </a:cubicBezTo>
                    <a:cubicBezTo>
                      <a:pt x="12657" y="10352"/>
                      <a:pt x="13109" y="11529"/>
                      <a:pt x="13986" y="12482"/>
                    </a:cubicBezTo>
                    <a:cubicBezTo>
                      <a:pt x="14211" y="12707"/>
                      <a:pt x="14337" y="13083"/>
                      <a:pt x="14512" y="13434"/>
                    </a:cubicBezTo>
                    <a:cubicBezTo>
                      <a:pt x="13961" y="13284"/>
                      <a:pt x="13434" y="12858"/>
                      <a:pt x="13109" y="12331"/>
                    </a:cubicBezTo>
                    <a:cubicBezTo>
                      <a:pt x="12858" y="11905"/>
                      <a:pt x="12607" y="11454"/>
                      <a:pt x="12357" y="11003"/>
                    </a:cubicBezTo>
                    <a:cubicBezTo>
                      <a:pt x="12231" y="10778"/>
                      <a:pt x="12106" y="10527"/>
                      <a:pt x="11931" y="10301"/>
                    </a:cubicBezTo>
                    <a:cubicBezTo>
                      <a:pt x="11655" y="9900"/>
                      <a:pt x="11354" y="9775"/>
                      <a:pt x="10953" y="9925"/>
                    </a:cubicBezTo>
                    <a:cubicBezTo>
                      <a:pt x="10477" y="10101"/>
                      <a:pt x="10226" y="10452"/>
                      <a:pt x="10277" y="10903"/>
                    </a:cubicBezTo>
                    <a:cubicBezTo>
                      <a:pt x="10352" y="11479"/>
                      <a:pt x="10502" y="12056"/>
                      <a:pt x="10552" y="12632"/>
                    </a:cubicBezTo>
                    <a:cubicBezTo>
                      <a:pt x="10602" y="13083"/>
                      <a:pt x="10853" y="13509"/>
                      <a:pt x="10728" y="14011"/>
                    </a:cubicBezTo>
                    <a:cubicBezTo>
                      <a:pt x="10652" y="14236"/>
                      <a:pt x="10878" y="14587"/>
                      <a:pt x="11028" y="14863"/>
                    </a:cubicBezTo>
                    <a:cubicBezTo>
                      <a:pt x="11154" y="15113"/>
                      <a:pt x="11354" y="15364"/>
                      <a:pt x="11530" y="15615"/>
                    </a:cubicBezTo>
                    <a:lnTo>
                      <a:pt x="11555" y="15615"/>
                    </a:lnTo>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 name="Google Shape;948;p50"/>
              <p:cNvSpPr/>
              <p:nvPr/>
            </p:nvSpPr>
            <p:spPr>
              <a:xfrm>
                <a:off x="2099594" y="2715756"/>
                <a:ext cx="8402" cy="47"/>
              </a:xfrm>
              <a:custGeom>
                <a:avLst/>
                <a:gdLst/>
                <a:ahLst/>
                <a:cxnLst/>
                <a:rect l="l" t="t" r="r" b="b"/>
                <a:pathLst>
                  <a:path w="177" h="1" extrusionOk="0">
                    <a:moveTo>
                      <a:pt x="1" y="1"/>
                    </a:moveTo>
                    <a:cubicBezTo>
                      <a:pt x="51" y="1"/>
                      <a:pt x="126" y="1"/>
                      <a:pt x="176" y="1"/>
                    </a:cubicBezTo>
                    <a:lnTo>
                      <a:pt x="176" y="1"/>
                    </a:lnTo>
                    <a:cubicBezTo>
                      <a:pt x="126" y="1"/>
                      <a:pt x="76" y="1"/>
                      <a:pt x="26" y="1"/>
                    </a:cubicBezTo>
                    <a:cubicBezTo>
                      <a:pt x="26" y="1"/>
                      <a:pt x="1" y="1"/>
                      <a:pt x="1" y="1"/>
                    </a:cubicBezTo>
                    <a:close/>
                  </a:path>
                </a:pathLst>
              </a:custGeom>
              <a:solidFill>
                <a:srgbClr val="F795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949;p50"/>
              <p:cNvSpPr/>
              <p:nvPr/>
            </p:nvSpPr>
            <p:spPr>
              <a:xfrm>
                <a:off x="1515417" y="1890091"/>
                <a:ext cx="880474" cy="993452"/>
              </a:xfrm>
              <a:custGeom>
                <a:avLst/>
                <a:gdLst/>
                <a:ahLst/>
                <a:cxnLst/>
                <a:rect l="l" t="t" r="r" b="b"/>
                <a:pathLst>
                  <a:path w="18548" h="20928" extrusionOk="0">
                    <a:moveTo>
                      <a:pt x="12332" y="17394"/>
                    </a:moveTo>
                    <a:cubicBezTo>
                      <a:pt x="12382" y="17394"/>
                      <a:pt x="12432" y="17394"/>
                      <a:pt x="12482" y="17394"/>
                    </a:cubicBezTo>
                    <a:lnTo>
                      <a:pt x="12482" y="17394"/>
                    </a:lnTo>
                    <a:cubicBezTo>
                      <a:pt x="12432" y="17394"/>
                      <a:pt x="12357" y="17394"/>
                      <a:pt x="12307" y="17394"/>
                    </a:cubicBezTo>
                    <a:cubicBezTo>
                      <a:pt x="12131" y="17143"/>
                      <a:pt x="11931" y="16892"/>
                      <a:pt x="11805" y="16642"/>
                    </a:cubicBezTo>
                    <a:cubicBezTo>
                      <a:pt x="11655" y="16366"/>
                      <a:pt x="11429" y="16015"/>
                      <a:pt x="11505" y="15790"/>
                    </a:cubicBezTo>
                    <a:cubicBezTo>
                      <a:pt x="11630" y="15288"/>
                      <a:pt x="11379" y="14862"/>
                      <a:pt x="11329" y="14411"/>
                    </a:cubicBezTo>
                    <a:cubicBezTo>
                      <a:pt x="11279" y="13835"/>
                      <a:pt x="11129" y="13258"/>
                      <a:pt x="11054" y="12682"/>
                    </a:cubicBezTo>
                    <a:cubicBezTo>
                      <a:pt x="11003" y="12231"/>
                      <a:pt x="11254" y="11880"/>
                      <a:pt x="11730" y="11704"/>
                    </a:cubicBezTo>
                    <a:cubicBezTo>
                      <a:pt x="12131" y="11554"/>
                      <a:pt x="12432" y="11679"/>
                      <a:pt x="12708" y="12080"/>
                    </a:cubicBezTo>
                    <a:cubicBezTo>
                      <a:pt x="12883" y="12306"/>
                      <a:pt x="13008" y="12557"/>
                      <a:pt x="13134" y="12782"/>
                    </a:cubicBezTo>
                    <a:cubicBezTo>
                      <a:pt x="13384" y="13233"/>
                      <a:pt x="13635" y="13684"/>
                      <a:pt x="13886" y="14110"/>
                    </a:cubicBezTo>
                    <a:cubicBezTo>
                      <a:pt x="14211" y="14637"/>
                      <a:pt x="14738" y="15063"/>
                      <a:pt x="15289" y="15213"/>
                    </a:cubicBezTo>
                    <a:cubicBezTo>
                      <a:pt x="15114" y="14862"/>
                      <a:pt x="14988" y="14486"/>
                      <a:pt x="14763" y="14261"/>
                    </a:cubicBezTo>
                    <a:cubicBezTo>
                      <a:pt x="13886" y="13308"/>
                      <a:pt x="13434" y="12131"/>
                      <a:pt x="12808" y="11053"/>
                    </a:cubicBezTo>
                    <a:cubicBezTo>
                      <a:pt x="12708" y="10902"/>
                      <a:pt x="12607" y="10702"/>
                      <a:pt x="12632" y="10527"/>
                    </a:cubicBezTo>
                    <a:cubicBezTo>
                      <a:pt x="12632" y="10376"/>
                      <a:pt x="12783" y="10226"/>
                      <a:pt x="12908" y="10050"/>
                    </a:cubicBezTo>
                    <a:cubicBezTo>
                      <a:pt x="13986" y="10877"/>
                      <a:pt x="14763" y="11905"/>
                      <a:pt x="16141" y="12557"/>
                    </a:cubicBezTo>
                    <a:cubicBezTo>
                      <a:pt x="15866" y="12030"/>
                      <a:pt x="15715" y="11679"/>
                      <a:pt x="15540" y="11354"/>
                    </a:cubicBezTo>
                    <a:cubicBezTo>
                      <a:pt x="15038" y="10426"/>
                      <a:pt x="14537" y="9499"/>
                      <a:pt x="14061" y="8572"/>
                    </a:cubicBezTo>
                    <a:cubicBezTo>
                      <a:pt x="13911" y="8271"/>
                      <a:pt x="13986" y="8020"/>
                      <a:pt x="14262" y="7845"/>
                    </a:cubicBezTo>
                    <a:cubicBezTo>
                      <a:pt x="14512" y="7669"/>
                      <a:pt x="14763" y="7669"/>
                      <a:pt x="14988" y="7920"/>
                    </a:cubicBezTo>
                    <a:cubicBezTo>
                      <a:pt x="15364" y="8321"/>
                      <a:pt x="15690" y="8747"/>
                      <a:pt x="16066" y="9123"/>
                    </a:cubicBezTo>
                    <a:cubicBezTo>
                      <a:pt x="16242" y="9298"/>
                      <a:pt x="16417" y="9524"/>
                      <a:pt x="16768" y="9399"/>
                    </a:cubicBezTo>
                    <a:cubicBezTo>
                      <a:pt x="15866" y="8196"/>
                      <a:pt x="14963" y="7093"/>
                      <a:pt x="14337" y="5790"/>
                    </a:cubicBezTo>
                    <a:cubicBezTo>
                      <a:pt x="14036" y="5188"/>
                      <a:pt x="13685" y="4637"/>
                      <a:pt x="13384" y="4035"/>
                    </a:cubicBezTo>
                    <a:cubicBezTo>
                      <a:pt x="13084" y="3484"/>
                      <a:pt x="12607" y="3083"/>
                      <a:pt x="12131" y="2657"/>
                    </a:cubicBezTo>
                    <a:cubicBezTo>
                      <a:pt x="11455" y="3183"/>
                      <a:pt x="11204" y="3760"/>
                      <a:pt x="11429" y="4537"/>
                    </a:cubicBezTo>
                    <a:cubicBezTo>
                      <a:pt x="11605" y="5188"/>
                      <a:pt x="11755" y="5840"/>
                      <a:pt x="11856" y="6466"/>
                    </a:cubicBezTo>
                    <a:cubicBezTo>
                      <a:pt x="12006" y="7394"/>
                      <a:pt x="11229" y="8271"/>
                      <a:pt x="10302" y="8271"/>
                    </a:cubicBezTo>
                    <a:cubicBezTo>
                      <a:pt x="10126" y="8246"/>
                      <a:pt x="9901" y="8171"/>
                      <a:pt x="9775" y="8045"/>
                    </a:cubicBezTo>
                    <a:cubicBezTo>
                      <a:pt x="9249" y="7494"/>
                      <a:pt x="8647" y="6968"/>
                      <a:pt x="8272" y="6291"/>
                    </a:cubicBezTo>
                    <a:cubicBezTo>
                      <a:pt x="7720" y="5238"/>
                      <a:pt x="7219" y="4110"/>
                      <a:pt x="7419" y="2832"/>
                    </a:cubicBezTo>
                    <a:cubicBezTo>
                      <a:pt x="7470" y="2632"/>
                      <a:pt x="7419" y="2381"/>
                      <a:pt x="7419" y="2206"/>
                    </a:cubicBezTo>
                    <a:cubicBezTo>
                      <a:pt x="6367" y="1780"/>
                      <a:pt x="5765" y="2356"/>
                      <a:pt x="5089" y="3083"/>
                    </a:cubicBezTo>
                    <a:cubicBezTo>
                      <a:pt x="5164" y="3684"/>
                      <a:pt x="5214" y="4386"/>
                      <a:pt x="5364" y="5088"/>
                    </a:cubicBezTo>
                    <a:cubicBezTo>
                      <a:pt x="5515" y="5915"/>
                      <a:pt x="5790" y="6742"/>
                      <a:pt x="5966" y="7569"/>
                    </a:cubicBezTo>
                    <a:cubicBezTo>
                      <a:pt x="6041" y="7995"/>
                      <a:pt x="6066" y="8421"/>
                      <a:pt x="6066" y="8847"/>
                    </a:cubicBezTo>
                    <a:cubicBezTo>
                      <a:pt x="6066" y="9073"/>
                      <a:pt x="5941" y="9324"/>
                      <a:pt x="5790" y="9474"/>
                    </a:cubicBezTo>
                    <a:cubicBezTo>
                      <a:pt x="5289" y="9925"/>
                      <a:pt x="4086" y="9800"/>
                      <a:pt x="3660" y="9273"/>
                    </a:cubicBezTo>
                    <a:cubicBezTo>
                      <a:pt x="3560" y="9123"/>
                      <a:pt x="3459" y="8922"/>
                      <a:pt x="3384" y="8747"/>
                    </a:cubicBezTo>
                    <a:cubicBezTo>
                      <a:pt x="3184" y="8221"/>
                      <a:pt x="2958" y="7669"/>
                      <a:pt x="2758" y="7118"/>
                    </a:cubicBezTo>
                    <a:cubicBezTo>
                      <a:pt x="2457" y="6366"/>
                      <a:pt x="1956" y="5915"/>
                      <a:pt x="1053" y="5965"/>
                    </a:cubicBezTo>
                    <a:cubicBezTo>
                      <a:pt x="903" y="6592"/>
                      <a:pt x="778" y="7193"/>
                      <a:pt x="853" y="7820"/>
                    </a:cubicBezTo>
                    <a:cubicBezTo>
                      <a:pt x="928" y="8647"/>
                      <a:pt x="1028" y="9449"/>
                      <a:pt x="1079" y="10276"/>
                    </a:cubicBezTo>
                    <a:cubicBezTo>
                      <a:pt x="1129" y="10978"/>
                      <a:pt x="1104" y="11679"/>
                      <a:pt x="1104" y="12381"/>
                    </a:cubicBezTo>
                    <a:cubicBezTo>
                      <a:pt x="1104" y="12682"/>
                      <a:pt x="1104" y="13008"/>
                      <a:pt x="1129" y="13308"/>
                    </a:cubicBezTo>
                    <a:cubicBezTo>
                      <a:pt x="1154" y="13609"/>
                      <a:pt x="853" y="13860"/>
                      <a:pt x="1129" y="14236"/>
                    </a:cubicBezTo>
                    <a:cubicBezTo>
                      <a:pt x="1404" y="13885"/>
                      <a:pt x="1505" y="13534"/>
                      <a:pt x="1530" y="13133"/>
                    </a:cubicBezTo>
                    <a:cubicBezTo>
                      <a:pt x="1555" y="12682"/>
                      <a:pt x="1630" y="12206"/>
                      <a:pt x="1730" y="11755"/>
                    </a:cubicBezTo>
                    <a:cubicBezTo>
                      <a:pt x="1780" y="11504"/>
                      <a:pt x="2006" y="11429"/>
                      <a:pt x="2282" y="11429"/>
                    </a:cubicBezTo>
                    <a:cubicBezTo>
                      <a:pt x="2532" y="11429"/>
                      <a:pt x="2733" y="11554"/>
                      <a:pt x="2783" y="11805"/>
                    </a:cubicBezTo>
                    <a:cubicBezTo>
                      <a:pt x="2833" y="12030"/>
                      <a:pt x="2883" y="12256"/>
                      <a:pt x="2908" y="12506"/>
                    </a:cubicBezTo>
                    <a:cubicBezTo>
                      <a:pt x="3008" y="13584"/>
                      <a:pt x="3134" y="14662"/>
                      <a:pt x="3259" y="15765"/>
                    </a:cubicBezTo>
                    <a:cubicBezTo>
                      <a:pt x="3284" y="15915"/>
                      <a:pt x="3159" y="16166"/>
                      <a:pt x="3510" y="16216"/>
                    </a:cubicBezTo>
                    <a:cubicBezTo>
                      <a:pt x="3635" y="15890"/>
                      <a:pt x="3785" y="15564"/>
                      <a:pt x="3886" y="15238"/>
                    </a:cubicBezTo>
                    <a:cubicBezTo>
                      <a:pt x="4061" y="14562"/>
                      <a:pt x="4236" y="13885"/>
                      <a:pt x="4412" y="13208"/>
                    </a:cubicBezTo>
                    <a:cubicBezTo>
                      <a:pt x="4437" y="13083"/>
                      <a:pt x="4437" y="12958"/>
                      <a:pt x="4462" y="12857"/>
                    </a:cubicBezTo>
                    <a:cubicBezTo>
                      <a:pt x="4512" y="12657"/>
                      <a:pt x="4612" y="12456"/>
                      <a:pt x="4863" y="12532"/>
                    </a:cubicBezTo>
                    <a:cubicBezTo>
                      <a:pt x="4988" y="12557"/>
                      <a:pt x="5139" y="12707"/>
                      <a:pt x="5164" y="12807"/>
                    </a:cubicBezTo>
                    <a:cubicBezTo>
                      <a:pt x="5389" y="14035"/>
                      <a:pt x="5540" y="15288"/>
                      <a:pt x="5465" y="16542"/>
                    </a:cubicBezTo>
                    <a:cubicBezTo>
                      <a:pt x="5439" y="17043"/>
                      <a:pt x="5364" y="17519"/>
                      <a:pt x="5665" y="18095"/>
                    </a:cubicBezTo>
                    <a:cubicBezTo>
                      <a:pt x="5966" y="17419"/>
                      <a:pt x="6116" y="16842"/>
                      <a:pt x="6066" y="16216"/>
                    </a:cubicBezTo>
                    <a:cubicBezTo>
                      <a:pt x="5991" y="15464"/>
                      <a:pt x="5916" y="14737"/>
                      <a:pt x="5891" y="13985"/>
                    </a:cubicBezTo>
                    <a:cubicBezTo>
                      <a:pt x="5866" y="13434"/>
                      <a:pt x="6216" y="13133"/>
                      <a:pt x="6768" y="13108"/>
                    </a:cubicBezTo>
                    <a:cubicBezTo>
                      <a:pt x="7119" y="13083"/>
                      <a:pt x="7419" y="13233"/>
                      <a:pt x="7570" y="13509"/>
                    </a:cubicBezTo>
                    <a:cubicBezTo>
                      <a:pt x="7845" y="13985"/>
                      <a:pt x="8071" y="14486"/>
                      <a:pt x="8297" y="14988"/>
                    </a:cubicBezTo>
                    <a:cubicBezTo>
                      <a:pt x="8497" y="15389"/>
                      <a:pt x="8622" y="15865"/>
                      <a:pt x="8873" y="16241"/>
                    </a:cubicBezTo>
                    <a:cubicBezTo>
                      <a:pt x="9074" y="16517"/>
                      <a:pt x="9174" y="16767"/>
                      <a:pt x="9199" y="17093"/>
                    </a:cubicBezTo>
                    <a:cubicBezTo>
                      <a:pt x="9224" y="17344"/>
                      <a:pt x="9224" y="17594"/>
                      <a:pt x="9249" y="18045"/>
                    </a:cubicBezTo>
                    <a:cubicBezTo>
                      <a:pt x="9625" y="17569"/>
                      <a:pt x="9876" y="17268"/>
                      <a:pt x="10201" y="16867"/>
                    </a:cubicBezTo>
                    <a:cubicBezTo>
                      <a:pt x="10352" y="17068"/>
                      <a:pt x="10502" y="17218"/>
                      <a:pt x="10527" y="17369"/>
                    </a:cubicBezTo>
                    <a:cubicBezTo>
                      <a:pt x="10653" y="17845"/>
                      <a:pt x="10703" y="18371"/>
                      <a:pt x="10803" y="18847"/>
                    </a:cubicBezTo>
                    <a:cubicBezTo>
                      <a:pt x="10803" y="18923"/>
                      <a:pt x="11028" y="19023"/>
                      <a:pt x="11079" y="18998"/>
                    </a:cubicBezTo>
                    <a:cubicBezTo>
                      <a:pt x="11179" y="18923"/>
                      <a:pt x="11329" y="18747"/>
                      <a:pt x="11304" y="18672"/>
                    </a:cubicBezTo>
                    <a:cubicBezTo>
                      <a:pt x="11154" y="18271"/>
                      <a:pt x="10978" y="17895"/>
                      <a:pt x="10803" y="17494"/>
                    </a:cubicBezTo>
                    <a:cubicBezTo>
                      <a:pt x="10678" y="17293"/>
                      <a:pt x="10627" y="17068"/>
                      <a:pt x="10928" y="16892"/>
                    </a:cubicBezTo>
                    <a:cubicBezTo>
                      <a:pt x="11379" y="17043"/>
                      <a:pt x="11856" y="17218"/>
                      <a:pt x="12332" y="17394"/>
                    </a:cubicBezTo>
                    <a:close/>
                    <a:moveTo>
                      <a:pt x="16141" y="17594"/>
                    </a:moveTo>
                    <a:cubicBezTo>
                      <a:pt x="15866" y="17795"/>
                      <a:pt x="15615" y="17920"/>
                      <a:pt x="15440" y="18121"/>
                    </a:cubicBezTo>
                    <a:cubicBezTo>
                      <a:pt x="15264" y="18296"/>
                      <a:pt x="15164" y="18547"/>
                      <a:pt x="14988" y="18822"/>
                    </a:cubicBezTo>
                    <a:cubicBezTo>
                      <a:pt x="14587" y="18847"/>
                      <a:pt x="14161" y="18872"/>
                      <a:pt x="13660" y="18923"/>
                    </a:cubicBezTo>
                    <a:cubicBezTo>
                      <a:pt x="13234" y="18321"/>
                      <a:pt x="12607" y="17970"/>
                      <a:pt x="11881" y="17895"/>
                    </a:cubicBezTo>
                    <a:cubicBezTo>
                      <a:pt x="11680" y="18045"/>
                      <a:pt x="11755" y="18221"/>
                      <a:pt x="11856" y="18321"/>
                    </a:cubicBezTo>
                    <a:cubicBezTo>
                      <a:pt x="12081" y="18522"/>
                      <a:pt x="12332" y="18722"/>
                      <a:pt x="12582" y="18897"/>
                    </a:cubicBezTo>
                    <a:cubicBezTo>
                      <a:pt x="12758" y="19048"/>
                      <a:pt x="12983" y="19148"/>
                      <a:pt x="13159" y="19298"/>
                    </a:cubicBezTo>
                    <a:cubicBezTo>
                      <a:pt x="13334" y="19449"/>
                      <a:pt x="13485" y="19649"/>
                      <a:pt x="13409" y="19900"/>
                    </a:cubicBezTo>
                    <a:cubicBezTo>
                      <a:pt x="13284" y="20176"/>
                      <a:pt x="13033" y="20201"/>
                      <a:pt x="12808" y="20126"/>
                    </a:cubicBezTo>
                    <a:cubicBezTo>
                      <a:pt x="12407" y="19950"/>
                      <a:pt x="12131" y="20050"/>
                      <a:pt x="11780" y="20326"/>
                    </a:cubicBezTo>
                    <a:cubicBezTo>
                      <a:pt x="11555" y="20476"/>
                      <a:pt x="11129" y="20351"/>
                      <a:pt x="10678" y="20351"/>
                    </a:cubicBezTo>
                    <a:cubicBezTo>
                      <a:pt x="10577" y="20476"/>
                      <a:pt x="10402" y="20677"/>
                      <a:pt x="10176" y="20852"/>
                    </a:cubicBezTo>
                    <a:cubicBezTo>
                      <a:pt x="10076" y="20928"/>
                      <a:pt x="9876" y="20928"/>
                      <a:pt x="9750" y="20852"/>
                    </a:cubicBezTo>
                    <a:cubicBezTo>
                      <a:pt x="9650" y="20802"/>
                      <a:pt x="9550" y="20602"/>
                      <a:pt x="9575" y="20476"/>
                    </a:cubicBezTo>
                    <a:cubicBezTo>
                      <a:pt x="9675" y="20151"/>
                      <a:pt x="9800" y="19825"/>
                      <a:pt x="9976" y="19524"/>
                    </a:cubicBezTo>
                    <a:cubicBezTo>
                      <a:pt x="10151" y="19198"/>
                      <a:pt x="10252" y="18897"/>
                      <a:pt x="10101" y="18522"/>
                    </a:cubicBezTo>
                    <a:cubicBezTo>
                      <a:pt x="10076" y="18471"/>
                      <a:pt x="10001" y="18421"/>
                      <a:pt x="9876" y="18346"/>
                    </a:cubicBezTo>
                    <a:cubicBezTo>
                      <a:pt x="9449" y="18797"/>
                      <a:pt x="9074" y="19324"/>
                      <a:pt x="8798" y="19925"/>
                    </a:cubicBezTo>
                    <a:cubicBezTo>
                      <a:pt x="8597" y="20376"/>
                      <a:pt x="8322" y="20702"/>
                      <a:pt x="7795" y="20852"/>
                    </a:cubicBezTo>
                    <a:cubicBezTo>
                      <a:pt x="7595" y="20752"/>
                      <a:pt x="7344" y="20602"/>
                      <a:pt x="7094" y="20552"/>
                    </a:cubicBezTo>
                    <a:cubicBezTo>
                      <a:pt x="6893" y="20502"/>
                      <a:pt x="6642" y="20552"/>
                      <a:pt x="6417" y="20552"/>
                    </a:cubicBezTo>
                    <a:cubicBezTo>
                      <a:pt x="6342" y="20552"/>
                      <a:pt x="6241" y="20476"/>
                      <a:pt x="6241" y="20426"/>
                    </a:cubicBezTo>
                    <a:cubicBezTo>
                      <a:pt x="6216" y="20326"/>
                      <a:pt x="6216" y="20176"/>
                      <a:pt x="6267" y="20101"/>
                    </a:cubicBezTo>
                    <a:cubicBezTo>
                      <a:pt x="6417" y="19975"/>
                      <a:pt x="6567" y="19825"/>
                      <a:pt x="6743" y="19775"/>
                    </a:cubicBezTo>
                    <a:cubicBezTo>
                      <a:pt x="7319" y="19649"/>
                      <a:pt x="7595" y="19248"/>
                      <a:pt x="7820" y="18772"/>
                    </a:cubicBezTo>
                    <a:cubicBezTo>
                      <a:pt x="8021" y="18346"/>
                      <a:pt x="8221" y="17945"/>
                      <a:pt x="8372" y="17619"/>
                    </a:cubicBezTo>
                    <a:cubicBezTo>
                      <a:pt x="8096" y="16717"/>
                      <a:pt x="7871" y="15940"/>
                      <a:pt x="7620" y="15188"/>
                    </a:cubicBezTo>
                    <a:cubicBezTo>
                      <a:pt x="7419" y="14537"/>
                      <a:pt x="7269" y="14311"/>
                      <a:pt x="6743" y="13910"/>
                    </a:cubicBezTo>
                    <a:cubicBezTo>
                      <a:pt x="6517" y="13960"/>
                      <a:pt x="6567" y="14161"/>
                      <a:pt x="6592" y="14286"/>
                    </a:cubicBezTo>
                    <a:cubicBezTo>
                      <a:pt x="6617" y="14787"/>
                      <a:pt x="6668" y="15314"/>
                      <a:pt x="6743" y="15790"/>
                    </a:cubicBezTo>
                    <a:cubicBezTo>
                      <a:pt x="6918" y="16592"/>
                      <a:pt x="6718" y="17344"/>
                      <a:pt x="6492" y="18095"/>
                    </a:cubicBezTo>
                    <a:cubicBezTo>
                      <a:pt x="6392" y="18421"/>
                      <a:pt x="6116" y="18697"/>
                      <a:pt x="5916" y="18973"/>
                    </a:cubicBezTo>
                    <a:cubicBezTo>
                      <a:pt x="5765" y="19148"/>
                      <a:pt x="5565" y="19273"/>
                      <a:pt x="5289" y="19223"/>
                    </a:cubicBezTo>
                    <a:cubicBezTo>
                      <a:pt x="5038" y="19148"/>
                      <a:pt x="4938" y="18923"/>
                      <a:pt x="4913" y="18672"/>
                    </a:cubicBezTo>
                    <a:cubicBezTo>
                      <a:pt x="4863" y="17995"/>
                      <a:pt x="4838" y="17268"/>
                      <a:pt x="4838" y="16567"/>
                    </a:cubicBezTo>
                    <a:cubicBezTo>
                      <a:pt x="4813" y="16116"/>
                      <a:pt x="4838" y="15639"/>
                      <a:pt x="4838" y="15138"/>
                    </a:cubicBezTo>
                    <a:cubicBezTo>
                      <a:pt x="4487" y="15314"/>
                      <a:pt x="4537" y="15614"/>
                      <a:pt x="4462" y="15865"/>
                    </a:cubicBezTo>
                    <a:cubicBezTo>
                      <a:pt x="4387" y="16116"/>
                      <a:pt x="4312" y="16391"/>
                      <a:pt x="4211" y="16642"/>
                    </a:cubicBezTo>
                    <a:cubicBezTo>
                      <a:pt x="4036" y="17268"/>
                      <a:pt x="3710" y="17469"/>
                      <a:pt x="3109" y="17394"/>
                    </a:cubicBezTo>
                    <a:cubicBezTo>
                      <a:pt x="2833" y="17369"/>
                      <a:pt x="2657" y="17218"/>
                      <a:pt x="2607" y="16968"/>
                    </a:cubicBezTo>
                    <a:cubicBezTo>
                      <a:pt x="2532" y="16667"/>
                      <a:pt x="2507" y="16366"/>
                      <a:pt x="2482" y="16040"/>
                    </a:cubicBezTo>
                    <a:cubicBezTo>
                      <a:pt x="2432" y="15489"/>
                      <a:pt x="2382" y="14913"/>
                      <a:pt x="2231" y="14261"/>
                    </a:cubicBezTo>
                    <a:cubicBezTo>
                      <a:pt x="1780" y="14612"/>
                      <a:pt x="1730" y="15063"/>
                      <a:pt x="1530" y="15439"/>
                    </a:cubicBezTo>
                    <a:cubicBezTo>
                      <a:pt x="1329" y="15815"/>
                      <a:pt x="1028" y="16065"/>
                      <a:pt x="602" y="15990"/>
                    </a:cubicBezTo>
                    <a:cubicBezTo>
                      <a:pt x="427" y="15940"/>
                      <a:pt x="201" y="15815"/>
                      <a:pt x="151" y="15664"/>
                    </a:cubicBezTo>
                    <a:cubicBezTo>
                      <a:pt x="76" y="15339"/>
                      <a:pt x="1" y="14963"/>
                      <a:pt x="76" y="14637"/>
                    </a:cubicBezTo>
                    <a:cubicBezTo>
                      <a:pt x="277" y="13684"/>
                      <a:pt x="277" y="12707"/>
                      <a:pt x="377" y="11755"/>
                    </a:cubicBezTo>
                    <a:cubicBezTo>
                      <a:pt x="427" y="11278"/>
                      <a:pt x="352" y="10802"/>
                      <a:pt x="302" y="10351"/>
                    </a:cubicBezTo>
                    <a:cubicBezTo>
                      <a:pt x="226" y="9399"/>
                      <a:pt x="101" y="8471"/>
                      <a:pt x="51" y="7544"/>
                    </a:cubicBezTo>
                    <a:cubicBezTo>
                      <a:pt x="26" y="6968"/>
                      <a:pt x="76" y="6366"/>
                      <a:pt x="176" y="5790"/>
                    </a:cubicBezTo>
                    <a:cubicBezTo>
                      <a:pt x="226" y="5414"/>
                      <a:pt x="502" y="5188"/>
                      <a:pt x="878" y="5113"/>
                    </a:cubicBezTo>
                    <a:cubicBezTo>
                      <a:pt x="1780" y="4938"/>
                      <a:pt x="2858" y="5489"/>
                      <a:pt x="3234" y="6291"/>
                    </a:cubicBezTo>
                    <a:cubicBezTo>
                      <a:pt x="3384" y="6617"/>
                      <a:pt x="3434" y="6968"/>
                      <a:pt x="3585" y="7293"/>
                    </a:cubicBezTo>
                    <a:cubicBezTo>
                      <a:pt x="3760" y="7719"/>
                      <a:pt x="3936" y="8171"/>
                      <a:pt x="4161" y="8572"/>
                    </a:cubicBezTo>
                    <a:cubicBezTo>
                      <a:pt x="4412" y="9048"/>
                      <a:pt x="4512" y="9048"/>
                      <a:pt x="5264" y="8822"/>
                    </a:cubicBezTo>
                    <a:cubicBezTo>
                      <a:pt x="5389" y="8421"/>
                      <a:pt x="5314" y="7995"/>
                      <a:pt x="5239" y="7569"/>
                    </a:cubicBezTo>
                    <a:cubicBezTo>
                      <a:pt x="5064" y="6817"/>
                      <a:pt x="4788" y="6090"/>
                      <a:pt x="4663" y="5313"/>
                    </a:cubicBezTo>
                    <a:cubicBezTo>
                      <a:pt x="4487" y="4361"/>
                      <a:pt x="4412" y="3384"/>
                      <a:pt x="4337" y="2406"/>
                    </a:cubicBezTo>
                    <a:cubicBezTo>
                      <a:pt x="4312" y="2055"/>
                      <a:pt x="4537" y="1805"/>
                      <a:pt x="4888" y="1704"/>
                    </a:cubicBezTo>
                    <a:cubicBezTo>
                      <a:pt x="5389" y="1554"/>
                      <a:pt x="5916" y="1379"/>
                      <a:pt x="6442" y="1303"/>
                    </a:cubicBezTo>
                    <a:cubicBezTo>
                      <a:pt x="7169" y="1153"/>
                      <a:pt x="7795" y="927"/>
                      <a:pt x="8322" y="376"/>
                    </a:cubicBezTo>
                    <a:cubicBezTo>
                      <a:pt x="8497" y="201"/>
                      <a:pt x="8698" y="0"/>
                      <a:pt x="9048" y="151"/>
                    </a:cubicBezTo>
                    <a:cubicBezTo>
                      <a:pt x="9299" y="677"/>
                      <a:pt x="9149" y="1203"/>
                      <a:pt x="8848" y="1679"/>
                    </a:cubicBezTo>
                    <a:cubicBezTo>
                      <a:pt x="8622" y="2055"/>
                      <a:pt x="8372" y="2406"/>
                      <a:pt x="8347" y="2832"/>
                    </a:cubicBezTo>
                    <a:cubicBezTo>
                      <a:pt x="8297" y="3183"/>
                      <a:pt x="8196" y="3559"/>
                      <a:pt x="8272" y="3885"/>
                    </a:cubicBezTo>
                    <a:cubicBezTo>
                      <a:pt x="8497" y="4737"/>
                      <a:pt x="8773" y="5564"/>
                      <a:pt x="9399" y="6241"/>
                    </a:cubicBezTo>
                    <a:cubicBezTo>
                      <a:pt x="9725" y="6592"/>
                      <a:pt x="9976" y="6993"/>
                      <a:pt x="10252" y="7369"/>
                    </a:cubicBezTo>
                    <a:cubicBezTo>
                      <a:pt x="11028" y="7293"/>
                      <a:pt x="11179" y="7143"/>
                      <a:pt x="11079" y="6491"/>
                    </a:cubicBezTo>
                    <a:cubicBezTo>
                      <a:pt x="10953" y="5765"/>
                      <a:pt x="10753" y="5038"/>
                      <a:pt x="10602" y="4311"/>
                    </a:cubicBezTo>
                    <a:cubicBezTo>
                      <a:pt x="10402" y="3359"/>
                      <a:pt x="10928" y="2281"/>
                      <a:pt x="11830" y="1905"/>
                    </a:cubicBezTo>
                    <a:cubicBezTo>
                      <a:pt x="12231" y="1729"/>
                      <a:pt x="12632" y="1755"/>
                      <a:pt x="12883" y="2105"/>
                    </a:cubicBezTo>
                    <a:cubicBezTo>
                      <a:pt x="13309" y="2707"/>
                      <a:pt x="13886" y="3208"/>
                      <a:pt x="14186" y="3910"/>
                    </a:cubicBezTo>
                    <a:cubicBezTo>
                      <a:pt x="14437" y="4461"/>
                      <a:pt x="14813" y="4988"/>
                      <a:pt x="15089" y="5539"/>
                    </a:cubicBezTo>
                    <a:cubicBezTo>
                      <a:pt x="15765" y="6892"/>
                      <a:pt x="16718" y="8020"/>
                      <a:pt x="17695" y="9123"/>
                    </a:cubicBezTo>
                    <a:cubicBezTo>
                      <a:pt x="17896" y="9349"/>
                      <a:pt x="18121" y="9599"/>
                      <a:pt x="18272" y="9850"/>
                    </a:cubicBezTo>
                    <a:cubicBezTo>
                      <a:pt x="18422" y="10075"/>
                      <a:pt x="18547" y="10351"/>
                      <a:pt x="18322" y="10602"/>
                    </a:cubicBezTo>
                    <a:cubicBezTo>
                      <a:pt x="18096" y="10902"/>
                      <a:pt x="17720" y="11028"/>
                      <a:pt x="17394" y="10877"/>
                    </a:cubicBezTo>
                    <a:cubicBezTo>
                      <a:pt x="17094" y="10752"/>
                      <a:pt x="16843" y="10577"/>
                      <a:pt x="16567" y="10426"/>
                    </a:cubicBezTo>
                    <a:cubicBezTo>
                      <a:pt x="16417" y="10326"/>
                      <a:pt x="16216" y="10251"/>
                      <a:pt x="16066" y="10176"/>
                    </a:cubicBezTo>
                    <a:cubicBezTo>
                      <a:pt x="15815" y="10376"/>
                      <a:pt x="15991" y="10527"/>
                      <a:pt x="16066" y="10702"/>
                    </a:cubicBezTo>
                    <a:cubicBezTo>
                      <a:pt x="16367" y="11278"/>
                      <a:pt x="16718" y="11855"/>
                      <a:pt x="17018" y="12431"/>
                    </a:cubicBezTo>
                    <a:cubicBezTo>
                      <a:pt x="17219" y="12832"/>
                      <a:pt x="17169" y="13108"/>
                      <a:pt x="16943" y="13308"/>
                    </a:cubicBezTo>
                    <a:cubicBezTo>
                      <a:pt x="16592" y="13634"/>
                      <a:pt x="16091" y="13735"/>
                      <a:pt x="15765" y="13459"/>
                    </a:cubicBezTo>
                    <a:cubicBezTo>
                      <a:pt x="15289" y="13083"/>
                      <a:pt x="14838" y="12657"/>
                      <a:pt x="14337" y="12231"/>
                    </a:cubicBezTo>
                    <a:cubicBezTo>
                      <a:pt x="14462" y="12907"/>
                      <a:pt x="14462" y="12958"/>
                      <a:pt x="14813" y="13334"/>
                    </a:cubicBezTo>
                    <a:cubicBezTo>
                      <a:pt x="15339" y="13835"/>
                      <a:pt x="15640" y="14461"/>
                      <a:pt x="15991" y="15063"/>
                    </a:cubicBezTo>
                    <a:cubicBezTo>
                      <a:pt x="16066" y="15213"/>
                      <a:pt x="16141" y="15339"/>
                      <a:pt x="16216" y="15489"/>
                    </a:cubicBezTo>
                    <a:cubicBezTo>
                      <a:pt x="16367" y="15890"/>
                      <a:pt x="16141" y="16241"/>
                      <a:pt x="15715" y="16191"/>
                    </a:cubicBezTo>
                    <a:cubicBezTo>
                      <a:pt x="15389" y="16141"/>
                      <a:pt x="14988" y="16090"/>
                      <a:pt x="14738" y="15890"/>
                    </a:cubicBezTo>
                    <a:cubicBezTo>
                      <a:pt x="14161" y="15439"/>
                      <a:pt x="13510" y="15038"/>
                      <a:pt x="13184" y="14336"/>
                    </a:cubicBezTo>
                    <a:cubicBezTo>
                      <a:pt x="12958" y="13785"/>
                      <a:pt x="12658" y="13283"/>
                      <a:pt x="12357" y="12782"/>
                    </a:cubicBezTo>
                    <a:cubicBezTo>
                      <a:pt x="12257" y="12632"/>
                      <a:pt x="12131" y="12506"/>
                      <a:pt x="11956" y="12306"/>
                    </a:cubicBezTo>
                    <a:cubicBezTo>
                      <a:pt x="11630" y="12807"/>
                      <a:pt x="11780" y="13233"/>
                      <a:pt x="11856" y="13634"/>
                    </a:cubicBezTo>
                    <a:cubicBezTo>
                      <a:pt x="11931" y="14085"/>
                      <a:pt x="12056" y="14537"/>
                      <a:pt x="12231" y="14963"/>
                    </a:cubicBezTo>
                    <a:cubicBezTo>
                      <a:pt x="12382" y="15364"/>
                      <a:pt x="12658" y="15740"/>
                      <a:pt x="12457" y="16166"/>
                    </a:cubicBezTo>
                    <a:cubicBezTo>
                      <a:pt x="12908" y="16667"/>
                      <a:pt x="13434" y="16918"/>
                      <a:pt x="13961" y="17168"/>
                    </a:cubicBezTo>
                    <a:cubicBezTo>
                      <a:pt x="14362" y="17344"/>
                      <a:pt x="14738" y="17469"/>
                      <a:pt x="15189" y="17319"/>
                    </a:cubicBezTo>
                    <a:cubicBezTo>
                      <a:pt x="15490" y="17243"/>
                      <a:pt x="15815" y="17168"/>
                      <a:pt x="16141" y="17594"/>
                    </a:cubicBezTo>
                  </a:path>
                </a:pathLst>
              </a:custGeom>
              <a:solidFill>
                <a:srgbClr val="30232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 name="Google Shape;950;p50"/>
              <p:cNvSpPr/>
              <p:nvPr/>
            </p:nvSpPr>
            <p:spPr>
              <a:xfrm>
                <a:off x="1188247" y="2122083"/>
                <a:ext cx="66695" cy="120194"/>
              </a:xfrm>
              <a:custGeom>
                <a:avLst/>
                <a:gdLst/>
                <a:ahLst/>
                <a:cxnLst/>
                <a:rect l="l" t="t" r="r" b="b"/>
                <a:pathLst>
                  <a:path w="1405" h="2532" extrusionOk="0">
                    <a:moveTo>
                      <a:pt x="953" y="0"/>
                    </a:moveTo>
                    <a:cubicBezTo>
                      <a:pt x="1404" y="853"/>
                      <a:pt x="1204" y="1554"/>
                      <a:pt x="376" y="2532"/>
                    </a:cubicBezTo>
                    <a:cubicBezTo>
                      <a:pt x="51" y="2507"/>
                      <a:pt x="1" y="2281"/>
                      <a:pt x="76" y="2030"/>
                    </a:cubicBezTo>
                    <a:cubicBezTo>
                      <a:pt x="326" y="1379"/>
                      <a:pt x="627" y="752"/>
                      <a:pt x="953" y="0"/>
                    </a:cubicBezTo>
                    <a:close/>
                  </a:path>
                </a:pathLst>
              </a:custGeom>
              <a:solidFill>
                <a:srgbClr val="30232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 name="Google Shape;951;p50"/>
              <p:cNvSpPr/>
              <p:nvPr/>
            </p:nvSpPr>
            <p:spPr>
              <a:xfrm>
                <a:off x="1342907" y="2499240"/>
                <a:ext cx="46473" cy="72629"/>
              </a:xfrm>
              <a:custGeom>
                <a:avLst/>
                <a:gdLst/>
                <a:ahLst/>
                <a:cxnLst/>
                <a:rect l="l" t="t" r="r" b="b"/>
                <a:pathLst>
                  <a:path w="979" h="1530" extrusionOk="0">
                    <a:moveTo>
                      <a:pt x="903" y="0"/>
                    </a:moveTo>
                    <a:cubicBezTo>
                      <a:pt x="978" y="652"/>
                      <a:pt x="728" y="1053"/>
                      <a:pt x="502" y="1429"/>
                    </a:cubicBezTo>
                    <a:cubicBezTo>
                      <a:pt x="477" y="1479"/>
                      <a:pt x="352" y="1529"/>
                      <a:pt x="301" y="1504"/>
                    </a:cubicBezTo>
                    <a:cubicBezTo>
                      <a:pt x="201" y="1454"/>
                      <a:pt x="76" y="1379"/>
                      <a:pt x="51" y="1278"/>
                    </a:cubicBezTo>
                    <a:cubicBezTo>
                      <a:pt x="26" y="1153"/>
                      <a:pt x="1" y="953"/>
                      <a:pt x="76" y="827"/>
                    </a:cubicBezTo>
                    <a:cubicBezTo>
                      <a:pt x="201" y="502"/>
                      <a:pt x="427" y="251"/>
                      <a:pt x="903" y="0"/>
                    </a:cubicBezTo>
                    <a:close/>
                  </a:path>
                </a:pathLst>
              </a:custGeom>
              <a:solidFill>
                <a:srgbClr val="30232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50"/>
              <p:cNvSpPr/>
              <p:nvPr/>
            </p:nvSpPr>
            <p:spPr>
              <a:xfrm>
                <a:off x="1265577" y="2392145"/>
                <a:ext cx="50033" cy="96412"/>
              </a:xfrm>
              <a:custGeom>
                <a:avLst/>
                <a:gdLst/>
                <a:ahLst/>
                <a:cxnLst/>
                <a:rect l="l" t="t" r="r" b="b"/>
                <a:pathLst>
                  <a:path w="1054" h="2031" extrusionOk="0">
                    <a:moveTo>
                      <a:pt x="702" y="26"/>
                    </a:moveTo>
                    <a:cubicBezTo>
                      <a:pt x="1053" y="201"/>
                      <a:pt x="1053" y="527"/>
                      <a:pt x="928" y="828"/>
                    </a:cubicBezTo>
                    <a:cubicBezTo>
                      <a:pt x="803" y="1229"/>
                      <a:pt x="602" y="1605"/>
                      <a:pt x="452" y="1956"/>
                    </a:cubicBezTo>
                    <a:cubicBezTo>
                      <a:pt x="26" y="2031"/>
                      <a:pt x="1" y="1730"/>
                      <a:pt x="76" y="1529"/>
                    </a:cubicBezTo>
                    <a:cubicBezTo>
                      <a:pt x="151" y="1254"/>
                      <a:pt x="352" y="978"/>
                      <a:pt x="527" y="753"/>
                    </a:cubicBezTo>
                    <a:cubicBezTo>
                      <a:pt x="727" y="502"/>
                      <a:pt x="803" y="276"/>
                      <a:pt x="702" y="1"/>
                    </a:cubicBezTo>
                    <a:cubicBezTo>
                      <a:pt x="727" y="1"/>
                      <a:pt x="702" y="26"/>
                      <a:pt x="702" y="26"/>
                    </a:cubicBezTo>
                    <a:close/>
                  </a:path>
                </a:pathLst>
              </a:custGeom>
              <a:solidFill>
                <a:srgbClr val="30232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953;p50"/>
              <p:cNvSpPr/>
              <p:nvPr/>
            </p:nvSpPr>
            <p:spPr>
              <a:xfrm>
                <a:off x="1377419" y="2597980"/>
                <a:ext cx="50033" cy="73816"/>
              </a:xfrm>
              <a:custGeom>
                <a:avLst/>
                <a:gdLst/>
                <a:ahLst/>
                <a:cxnLst/>
                <a:rect l="l" t="t" r="r" b="b"/>
                <a:pathLst>
                  <a:path w="1054" h="1555" extrusionOk="0">
                    <a:moveTo>
                      <a:pt x="878" y="1"/>
                    </a:moveTo>
                    <a:cubicBezTo>
                      <a:pt x="1053" y="702"/>
                      <a:pt x="702" y="1128"/>
                      <a:pt x="376" y="1529"/>
                    </a:cubicBezTo>
                    <a:cubicBezTo>
                      <a:pt x="351" y="1554"/>
                      <a:pt x="101" y="1479"/>
                      <a:pt x="101" y="1454"/>
                    </a:cubicBezTo>
                    <a:cubicBezTo>
                      <a:pt x="76" y="1229"/>
                      <a:pt x="1" y="953"/>
                      <a:pt x="101" y="777"/>
                    </a:cubicBezTo>
                    <a:cubicBezTo>
                      <a:pt x="276" y="502"/>
                      <a:pt x="577" y="301"/>
                      <a:pt x="878" y="1"/>
                    </a:cubicBezTo>
                  </a:path>
                </a:pathLst>
              </a:custGeom>
              <a:solidFill>
                <a:srgbClr val="30232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954;p50"/>
              <p:cNvSpPr/>
              <p:nvPr/>
            </p:nvSpPr>
            <p:spPr>
              <a:xfrm>
                <a:off x="1398828" y="2718129"/>
                <a:ext cx="47660" cy="67882"/>
              </a:xfrm>
              <a:custGeom>
                <a:avLst/>
                <a:gdLst/>
                <a:ahLst/>
                <a:cxnLst/>
                <a:rect l="l" t="t" r="r" b="b"/>
                <a:pathLst>
                  <a:path w="1004" h="1430" extrusionOk="0">
                    <a:moveTo>
                      <a:pt x="1003" y="1"/>
                    </a:moveTo>
                    <a:cubicBezTo>
                      <a:pt x="953" y="627"/>
                      <a:pt x="953" y="627"/>
                      <a:pt x="402" y="1429"/>
                    </a:cubicBezTo>
                    <a:cubicBezTo>
                      <a:pt x="51" y="1429"/>
                      <a:pt x="1" y="1179"/>
                      <a:pt x="101" y="978"/>
                    </a:cubicBezTo>
                    <a:cubicBezTo>
                      <a:pt x="276" y="577"/>
                      <a:pt x="552" y="201"/>
                      <a:pt x="1003" y="1"/>
                    </a:cubicBezTo>
                    <a:close/>
                  </a:path>
                </a:pathLst>
              </a:custGeom>
              <a:solidFill>
                <a:srgbClr val="30232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50"/>
              <p:cNvSpPr/>
              <p:nvPr/>
            </p:nvSpPr>
            <p:spPr>
              <a:xfrm>
                <a:off x="1421424" y="2937066"/>
                <a:ext cx="46473" cy="47612"/>
              </a:xfrm>
              <a:custGeom>
                <a:avLst/>
                <a:gdLst/>
                <a:ahLst/>
                <a:cxnLst/>
                <a:rect l="l" t="t" r="r" b="b"/>
                <a:pathLst>
                  <a:path w="979" h="1003" extrusionOk="0">
                    <a:moveTo>
                      <a:pt x="452" y="1003"/>
                    </a:moveTo>
                    <a:cubicBezTo>
                      <a:pt x="76" y="1003"/>
                      <a:pt x="1" y="777"/>
                      <a:pt x="76" y="527"/>
                    </a:cubicBezTo>
                    <a:cubicBezTo>
                      <a:pt x="201" y="226"/>
                      <a:pt x="477" y="101"/>
                      <a:pt x="728" y="0"/>
                    </a:cubicBezTo>
                    <a:cubicBezTo>
                      <a:pt x="978" y="101"/>
                      <a:pt x="928" y="226"/>
                      <a:pt x="853" y="376"/>
                    </a:cubicBezTo>
                    <a:cubicBezTo>
                      <a:pt x="728" y="602"/>
                      <a:pt x="577" y="802"/>
                      <a:pt x="452" y="1003"/>
                    </a:cubicBezTo>
                    <a:close/>
                  </a:path>
                </a:pathLst>
              </a:custGeom>
              <a:solidFill>
                <a:srgbClr val="30232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956;p50"/>
              <p:cNvSpPr/>
              <p:nvPr/>
            </p:nvSpPr>
            <p:spPr>
              <a:xfrm>
                <a:off x="1247728" y="2335038"/>
                <a:ext cx="44100" cy="35745"/>
              </a:xfrm>
              <a:custGeom>
                <a:avLst/>
                <a:gdLst/>
                <a:ahLst/>
                <a:cxnLst/>
                <a:rect l="l" t="t" r="r" b="b"/>
                <a:pathLst>
                  <a:path w="929" h="753" extrusionOk="0">
                    <a:moveTo>
                      <a:pt x="928" y="627"/>
                    </a:moveTo>
                    <a:cubicBezTo>
                      <a:pt x="702" y="652"/>
                      <a:pt x="477" y="702"/>
                      <a:pt x="201" y="753"/>
                    </a:cubicBezTo>
                    <a:cubicBezTo>
                      <a:pt x="1" y="377"/>
                      <a:pt x="201" y="201"/>
                      <a:pt x="427" y="1"/>
                    </a:cubicBezTo>
                    <a:cubicBezTo>
                      <a:pt x="527" y="51"/>
                      <a:pt x="627" y="76"/>
                      <a:pt x="652" y="126"/>
                    </a:cubicBezTo>
                    <a:cubicBezTo>
                      <a:pt x="753" y="276"/>
                      <a:pt x="828" y="477"/>
                      <a:pt x="903" y="652"/>
                    </a:cubicBezTo>
                    <a:lnTo>
                      <a:pt x="928" y="627"/>
                    </a:lnTo>
                  </a:path>
                </a:pathLst>
              </a:custGeom>
              <a:solidFill>
                <a:srgbClr val="30232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 name="Google Shape;957;p50"/>
              <p:cNvSpPr/>
              <p:nvPr/>
            </p:nvSpPr>
            <p:spPr>
              <a:xfrm>
                <a:off x="1213217" y="2277930"/>
                <a:ext cx="32185" cy="50033"/>
              </a:xfrm>
              <a:custGeom>
                <a:avLst/>
                <a:gdLst/>
                <a:ahLst/>
                <a:cxnLst/>
                <a:rect l="l" t="t" r="r" b="b"/>
                <a:pathLst>
                  <a:path w="678" h="1054" extrusionOk="0">
                    <a:moveTo>
                      <a:pt x="678" y="1"/>
                    </a:moveTo>
                    <a:cubicBezTo>
                      <a:pt x="577" y="351"/>
                      <a:pt x="502" y="702"/>
                      <a:pt x="402" y="1053"/>
                    </a:cubicBezTo>
                    <a:cubicBezTo>
                      <a:pt x="51" y="1028"/>
                      <a:pt x="1" y="828"/>
                      <a:pt x="76" y="652"/>
                    </a:cubicBezTo>
                    <a:cubicBezTo>
                      <a:pt x="201" y="377"/>
                      <a:pt x="352" y="101"/>
                      <a:pt x="678" y="26"/>
                    </a:cubicBezTo>
                    <a:lnTo>
                      <a:pt x="678" y="1"/>
                    </a:lnTo>
                    <a:close/>
                  </a:path>
                </a:pathLst>
              </a:custGeom>
              <a:solidFill>
                <a:srgbClr val="30232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 name="Google Shape;958;p50"/>
              <p:cNvSpPr/>
              <p:nvPr/>
            </p:nvSpPr>
            <p:spPr>
              <a:xfrm>
                <a:off x="1413117" y="2846633"/>
                <a:ext cx="35745" cy="57154"/>
              </a:xfrm>
              <a:custGeom>
                <a:avLst/>
                <a:gdLst/>
                <a:ahLst/>
                <a:cxnLst/>
                <a:rect l="l" t="t" r="r" b="b"/>
                <a:pathLst>
                  <a:path w="753" h="1204" extrusionOk="0">
                    <a:moveTo>
                      <a:pt x="752" y="1"/>
                    </a:moveTo>
                    <a:cubicBezTo>
                      <a:pt x="627" y="427"/>
                      <a:pt x="552" y="677"/>
                      <a:pt x="502" y="928"/>
                    </a:cubicBezTo>
                    <a:cubicBezTo>
                      <a:pt x="452" y="1103"/>
                      <a:pt x="301" y="1204"/>
                      <a:pt x="176" y="1128"/>
                    </a:cubicBezTo>
                    <a:cubicBezTo>
                      <a:pt x="76" y="1053"/>
                      <a:pt x="0" y="853"/>
                      <a:pt x="25" y="727"/>
                    </a:cubicBezTo>
                    <a:cubicBezTo>
                      <a:pt x="51" y="402"/>
                      <a:pt x="251" y="151"/>
                      <a:pt x="752" y="1"/>
                    </a:cubicBezTo>
                  </a:path>
                </a:pathLst>
              </a:custGeom>
              <a:solidFill>
                <a:srgbClr val="30232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959;p50"/>
              <p:cNvSpPr/>
              <p:nvPr/>
            </p:nvSpPr>
            <p:spPr>
              <a:xfrm>
                <a:off x="1457122" y="2990613"/>
                <a:ext cx="19083" cy="22643"/>
              </a:xfrm>
              <a:custGeom>
                <a:avLst/>
                <a:gdLst/>
                <a:ahLst/>
                <a:cxnLst/>
                <a:rect l="l" t="t" r="r" b="b"/>
                <a:pathLst>
                  <a:path w="402" h="477" extrusionOk="0">
                    <a:moveTo>
                      <a:pt x="226" y="476"/>
                    </a:moveTo>
                    <a:cubicBezTo>
                      <a:pt x="101" y="426"/>
                      <a:pt x="1" y="376"/>
                      <a:pt x="1" y="376"/>
                    </a:cubicBezTo>
                    <a:cubicBezTo>
                      <a:pt x="51" y="251"/>
                      <a:pt x="101" y="126"/>
                      <a:pt x="176" y="0"/>
                    </a:cubicBezTo>
                    <a:cubicBezTo>
                      <a:pt x="251" y="50"/>
                      <a:pt x="402" y="100"/>
                      <a:pt x="402" y="126"/>
                    </a:cubicBezTo>
                    <a:cubicBezTo>
                      <a:pt x="377" y="251"/>
                      <a:pt x="301" y="376"/>
                      <a:pt x="226" y="476"/>
                    </a:cubicBezTo>
                  </a:path>
                </a:pathLst>
              </a:custGeom>
              <a:solidFill>
                <a:srgbClr val="30232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960;p50"/>
              <p:cNvSpPr/>
              <p:nvPr/>
            </p:nvSpPr>
            <p:spPr>
              <a:xfrm>
                <a:off x="1245354" y="2266015"/>
                <a:ext cx="9589" cy="13149"/>
              </a:xfrm>
              <a:custGeom>
                <a:avLst/>
                <a:gdLst/>
                <a:ahLst/>
                <a:cxnLst/>
                <a:rect l="l" t="t" r="r" b="b"/>
                <a:pathLst>
                  <a:path w="202" h="277" extrusionOk="0">
                    <a:moveTo>
                      <a:pt x="1" y="277"/>
                    </a:moveTo>
                    <a:cubicBezTo>
                      <a:pt x="26" y="201"/>
                      <a:pt x="26" y="126"/>
                      <a:pt x="51" y="51"/>
                    </a:cubicBezTo>
                    <a:cubicBezTo>
                      <a:pt x="51" y="26"/>
                      <a:pt x="101" y="26"/>
                      <a:pt x="126" y="1"/>
                    </a:cubicBezTo>
                    <a:cubicBezTo>
                      <a:pt x="151" y="51"/>
                      <a:pt x="201" y="126"/>
                      <a:pt x="176" y="151"/>
                    </a:cubicBezTo>
                    <a:cubicBezTo>
                      <a:pt x="126" y="201"/>
                      <a:pt x="51" y="227"/>
                      <a:pt x="1" y="252"/>
                    </a:cubicBezTo>
                    <a:lnTo>
                      <a:pt x="1" y="277"/>
                    </a:lnTo>
                    <a:close/>
                  </a:path>
                </a:pathLst>
              </a:custGeom>
              <a:solidFill>
                <a:srgbClr val="30232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50"/>
              <p:cNvSpPr/>
              <p:nvPr/>
            </p:nvSpPr>
            <p:spPr>
              <a:xfrm>
                <a:off x="1290547" y="2364802"/>
                <a:ext cx="9589" cy="28577"/>
              </a:xfrm>
              <a:custGeom>
                <a:avLst/>
                <a:gdLst/>
                <a:ahLst/>
                <a:cxnLst/>
                <a:rect l="l" t="t" r="r" b="b"/>
                <a:pathLst>
                  <a:path w="202" h="602" extrusionOk="0">
                    <a:moveTo>
                      <a:pt x="1" y="25"/>
                    </a:moveTo>
                    <a:cubicBezTo>
                      <a:pt x="76" y="201"/>
                      <a:pt x="126" y="401"/>
                      <a:pt x="176" y="602"/>
                    </a:cubicBezTo>
                    <a:cubicBezTo>
                      <a:pt x="176" y="602"/>
                      <a:pt x="201" y="577"/>
                      <a:pt x="176" y="577"/>
                    </a:cubicBezTo>
                    <a:cubicBezTo>
                      <a:pt x="126" y="376"/>
                      <a:pt x="76" y="176"/>
                      <a:pt x="26" y="0"/>
                    </a:cubicBezTo>
                    <a:cubicBezTo>
                      <a:pt x="26" y="0"/>
                      <a:pt x="1" y="25"/>
                      <a:pt x="1" y="25"/>
                    </a:cubicBezTo>
                  </a:path>
                </a:pathLst>
              </a:custGeom>
              <a:solidFill>
                <a:srgbClr val="30232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 name="Google Shape;962;p50"/>
              <p:cNvSpPr/>
              <p:nvPr/>
            </p:nvSpPr>
            <p:spPr>
              <a:xfrm>
                <a:off x="2745626" y="2601540"/>
                <a:ext cx="48847" cy="47660"/>
              </a:xfrm>
              <a:custGeom>
                <a:avLst/>
                <a:gdLst/>
                <a:ahLst/>
                <a:cxnLst/>
                <a:rect l="l" t="t" r="r" b="b"/>
                <a:pathLst>
                  <a:path w="1029" h="1004" extrusionOk="0">
                    <a:moveTo>
                      <a:pt x="1028" y="301"/>
                    </a:moveTo>
                    <a:cubicBezTo>
                      <a:pt x="1028" y="677"/>
                      <a:pt x="753" y="1003"/>
                      <a:pt x="377" y="1003"/>
                    </a:cubicBezTo>
                    <a:cubicBezTo>
                      <a:pt x="302" y="1003"/>
                      <a:pt x="176" y="903"/>
                      <a:pt x="126" y="828"/>
                    </a:cubicBezTo>
                    <a:cubicBezTo>
                      <a:pt x="1" y="627"/>
                      <a:pt x="126" y="452"/>
                      <a:pt x="276" y="301"/>
                    </a:cubicBezTo>
                    <a:cubicBezTo>
                      <a:pt x="452" y="151"/>
                      <a:pt x="627" y="1"/>
                      <a:pt x="903" y="126"/>
                    </a:cubicBezTo>
                    <a:cubicBezTo>
                      <a:pt x="953" y="151"/>
                      <a:pt x="978" y="251"/>
                      <a:pt x="1028" y="301"/>
                    </a:cubicBezTo>
                    <a:close/>
                  </a:path>
                </a:pathLst>
              </a:custGeom>
              <a:solidFill>
                <a:srgbClr val="30232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 name="Google Shape;963;p50"/>
              <p:cNvSpPr/>
              <p:nvPr/>
            </p:nvSpPr>
            <p:spPr>
              <a:xfrm>
                <a:off x="2806294" y="2768116"/>
                <a:ext cx="29811" cy="52407"/>
              </a:xfrm>
              <a:custGeom>
                <a:avLst/>
                <a:gdLst/>
                <a:ahLst/>
                <a:cxnLst/>
                <a:rect l="l" t="t" r="r" b="b"/>
                <a:pathLst>
                  <a:path w="628" h="1104" extrusionOk="0">
                    <a:moveTo>
                      <a:pt x="252" y="1103"/>
                    </a:moveTo>
                    <a:cubicBezTo>
                      <a:pt x="1" y="502"/>
                      <a:pt x="201" y="251"/>
                      <a:pt x="527" y="0"/>
                    </a:cubicBezTo>
                    <a:cubicBezTo>
                      <a:pt x="628" y="477"/>
                      <a:pt x="628" y="477"/>
                      <a:pt x="252" y="1103"/>
                    </a:cubicBezTo>
                    <a:close/>
                  </a:path>
                </a:pathLst>
              </a:custGeom>
              <a:solidFill>
                <a:srgbClr val="30232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 name="Google Shape;964;p50"/>
              <p:cNvSpPr/>
              <p:nvPr/>
            </p:nvSpPr>
            <p:spPr>
              <a:xfrm>
                <a:off x="2673043" y="1942405"/>
                <a:ext cx="21504" cy="29811"/>
              </a:xfrm>
              <a:custGeom>
                <a:avLst/>
                <a:gdLst/>
                <a:ahLst/>
                <a:cxnLst/>
                <a:rect l="l" t="t" r="r" b="b"/>
                <a:pathLst>
                  <a:path w="453" h="628" extrusionOk="0">
                    <a:moveTo>
                      <a:pt x="327" y="1"/>
                    </a:moveTo>
                    <a:cubicBezTo>
                      <a:pt x="352" y="76"/>
                      <a:pt x="452" y="201"/>
                      <a:pt x="427" y="277"/>
                    </a:cubicBezTo>
                    <a:cubicBezTo>
                      <a:pt x="402" y="402"/>
                      <a:pt x="327" y="502"/>
                      <a:pt x="252" y="627"/>
                    </a:cubicBezTo>
                    <a:cubicBezTo>
                      <a:pt x="201" y="577"/>
                      <a:pt x="101" y="552"/>
                      <a:pt x="76" y="502"/>
                    </a:cubicBezTo>
                    <a:cubicBezTo>
                      <a:pt x="1" y="327"/>
                      <a:pt x="26" y="151"/>
                      <a:pt x="201" y="26"/>
                    </a:cubicBezTo>
                    <a:cubicBezTo>
                      <a:pt x="226" y="1"/>
                      <a:pt x="277" y="1"/>
                      <a:pt x="327" y="1"/>
                    </a:cubicBezTo>
                  </a:path>
                </a:pathLst>
              </a:custGeom>
              <a:solidFill>
                <a:srgbClr val="30232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65" name="Google Shape;965;p50"/>
          <p:cNvGrpSpPr/>
          <p:nvPr/>
        </p:nvGrpSpPr>
        <p:grpSpPr>
          <a:xfrm>
            <a:off x="6288405" y="1579064"/>
            <a:ext cx="5091365" cy="3623690"/>
            <a:chOff x="6288405" y="1579064"/>
            <a:chExt cx="5091365" cy="3623690"/>
          </a:xfrm>
        </p:grpSpPr>
        <p:sp>
          <p:nvSpPr>
            <p:cNvPr id="966" name="Google Shape;966;p50"/>
            <p:cNvSpPr/>
            <p:nvPr/>
          </p:nvSpPr>
          <p:spPr>
            <a:xfrm>
              <a:off x="6944750" y="1989375"/>
              <a:ext cx="97800" cy="1443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7" name="Google Shape;967;p50"/>
            <p:cNvGrpSpPr/>
            <p:nvPr/>
          </p:nvGrpSpPr>
          <p:grpSpPr>
            <a:xfrm>
              <a:off x="6288405" y="1579064"/>
              <a:ext cx="5091365" cy="3623690"/>
              <a:chOff x="5655650" y="1316650"/>
              <a:chExt cx="5439492" cy="3871463"/>
            </a:xfrm>
          </p:grpSpPr>
          <p:sp>
            <p:nvSpPr>
              <p:cNvPr id="968" name="Google Shape;968;p50"/>
              <p:cNvSpPr/>
              <p:nvPr/>
            </p:nvSpPr>
            <p:spPr>
              <a:xfrm flipH="1">
                <a:off x="5655650" y="1316650"/>
                <a:ext cx="5439492" cy="3871463"/>
              </a:xfrm>
              <a:custGeom>
                <a:avLst/>
                <a:gdLst/>
                <a:ahLst/>
                <a:cxnLst/>
                <a:rect l="l" t="t" r="r" b="b"/>
                <a:pathLst>
                  <a:path w="114588" h="81556" extrusionOk="0">
                    <a:moveTo>
                      <a:pt x="97970" y="6492"/>
                    </a:moveTo>
                    <a:cubicBezTo>
                      <a:pt x="97620" y="7319"/>
                      <a:pt x="97645" y="7319"/>
                      <a:pt x="98271" y="7219"/>
                    </a:cubicBezTo>
                    <a:cubicBezTo>
                      <a:pt x="98171" y="6968"/>
                      <a:pt x="98071" y="6743"/>
                      <a:pt x="97970" y="6492"/>
                    </a:cubicBezTo>
                    <a:close/>
                    <a:moveTo>
                      <a:pt x="72231" y="42232"/>
                    </a:moveTo>
                    <a:cubicBezTo>
                      <a:pt x="72657" y="42683"/>
                      <a:pt x="72958" y="42958"/>
                      <a:pt x="73208" y="43309"/>
                    </a:cubicBezTo>
                    <a:cubicBezTo>
                      <a:pt x="73459" y="43635"/>
                      <a:pt x="73660" y="44011"/>
                      <a:pt x="73860" y="44362"/>
                    </a:cubicBezTo>
                    <a:cubicBezTo>
                      <a:pt x="73910" y="44337"/>
                      <a:pt x="73985" y="44337"/>
                      <a:pt x="73985" y="44312"/>
                    </a:cubicBezTo>
                    <a:cubicBezTo>
                      <a:pt x="74111" y="43510"/>
                      <a:pt x="74236" y="42733"/>
                      <a:pt x="74336" y="41931"/>
                    </a:cubicBezTo>
                    <a:cubicBezTo>
                      <a:pt x="74361" y="41755"/>
                      <a:pt x="74236" y="41580"/>
                      <a:pt x="74161" y="41380"/>
                    </a:cubicBezTo>
                    <a:cubicBezTo>
                      <a:pt x="73534" y="41655"/>
                      <a:pt x="72958" y="41906"/>
                      <a:pt x="72231" y="42232"/>
                    </a:cubicBezTo>
                    <a:close/>
                    <a:moveTo>
                      <a:pt x="53158" y="52357"/>
                    </a:moveTo>
                    <a:cubicBezTo>
                      <a:pt x="53033" y="51054"/>
                      <a:pt x="52857" y="49926"/>
                      <a:pt x="52657" y="48773"/>
                    </a:cubicBezTo>
                    <a:cubicBezTo>
                      <a:pt x="52481" y="48798"/>
                      <a:pt x="52381" y="48798"/>
                      <a:pt x="52256" y="48823"/>
                    </a:cubicBezTo>
                    <a:cubicBezTo>
                      <a:pt x="51203" y="49124"/>
                      <a:pt x="50351" y="49826"/>
                      <a:pt x="49524" y="50502"/>
                    </a:cubicBezTo>
                    <a:cubicBezTo>
                      <a:pt x="49399" y="50603"/>
                      <a:pt x="49374" y="50828"/>
                      <a:pt x="49299" y="50954"/>
                    </a:cubicBezTo>
                    <a:cubicBezTo>
                      <a:pt x="50401" y="51931"/>
                      <a:pt x="51755" y="51956"/>
                      <a:pt x="53158" y="52357"/>
                    </a:cubicBezTo>
                    <a:close/>
                    <a:moveTo>
                      <a:pt x="113359" y="79099"/>
                    </a:moveTo>
                    <a:cubicBezTo>
                      <a:pt x="113083" y="77971"/>
                      <a:pt x="112808" y="77044"/>
                      <a:pt x="112582" y="76091"/>
                    </a:cubicBezTo>
                    <a:cubicBezTo>
                      <a:pt x="112382" y="75289"/>
                      <a:pt x="112206" y="74487"/>
                      <a:pt x="112031" y="73711"/>
                    </a:cubicBezTo>
                    <a:cubicBezTo>
                      <a:pt x="111880" y="73084"/>
                      <a:pt x="111730" y="72482"/>
                      <a:pt x="111605" y="71881"/>
                    </a:cubicBezTo>
                    <a:cubicBezTo>
                      <a:pt x="111354" y="70778"/>
                      <a:pt x="111153" y="69650"/>
                      <a:pt x="110928" y="68548"/>
                    </a:cubicBezTo>
                    <a:cubicBezTo>
                      <a:pt x="110778" y="67796"/>
                      <a:pt x="110652" y="67019"/>
                      <a:pt x="110477" y="66267"/>
                    </a:cubicBezTo>
                    <a:cubicBezTo>
                      <a:pt x="110201" y="65214"/>
                      <a:pt x="109875" y="64162"/>
                      <a:pt x="109625" y="63109"/>
                    </a:cubicBezTo>
                    <a:cubicBezTo>
                      <a:pt x="109424" y="62282"/>
                      <a:pt x="109324" y="61405"/>
                      <a:pt x="109073" y="60603"/>
                    </a:cubicBezTo>
                    <a:cubicBezTo>
                      <a:pt x="108547" y="59124"/>
                      <a:pt x="108447" y="57545"/>
                      <a:pt x="107845" y="56066"/>
                    </a:cubicBezTo>
                    <a:cubicBezTo>
                      <a:pt x="107770" y="55866"/>
                      <a:pt x="107770" y="55615"/>
                      <a:pt x="107770" y="55390"/>
                    </a:cubicBezTo>
                    <a:cubicBezTo>
                      <a:pt x="107770" y="54588"/>
                      <a:pt x="107570" y="53836"/>
                      <a:pt x="107394" y="53084"/>
                    </a:cubicBezTo>
                    <a:cubicBezTo>
                      <a:pt x="107043" y="51555"/>
                      <a:pt x="106717" y="50026"/>
                      <a:pt x="106417" y="48497"/>
                    </a:cubicBezTo>
                    <a:cubicBezTo>
                      <a:pt x="106316" y="47996"/>
                      <a:pt x="106341" y="47470"/>
                      <a:pt x="106241" y="46994"/>
                    </a:cubicBezTo>
                    <a:cubicBezTo>
                      <a:pt x="106041" y="45916"/>
                      <a:pt x="105615" y="44888"/>
                      <a:pt x="105590" y="43786"/>
                    </a:cubicBezTo>
                    <a:cubicBezTo>
                      <a:pt x="105590" y="43560"/>
                      <a:pt x="105464" y="43334"/>
                      <a:pt x="105389" y="43109"/>
                    </a:cubicBezTo>
                    <a:cubicBezTo>
                      <a:pt x="105339" y="42883"/>
                      <a:pt x="105239" y="42658"/>
                      <a:pt x="105214" y="42432"/>
                    </a:cubicBezTo>
                    <a:cubicBezTo>
                      <a:pt x="104913" y="40502"/>
                      <a:pt x="104612" y="38572"/>
                      <a:pt x="104336" y="36668"/>
                    </a:cubicBezTo>
                    <a:cubicBezTo>
                      <a:pt x="103434" y="36542"/>
                      <a:pt x="103434" y="36542"/>
                      <a:pt x="102958" y="36718"/>
                    </a:cubicBezTo>
                    <a:cubicBezTo>
                      <a:pt x="103058" y="37319"/>
                      <a:pt x="103133" y="37921"/>
                      <a:pt x="103284" y="38522"/>
                    </a:cubicBezTo>
                    <a:cubicBezTo>
                      <a:pt x="103534" y="39750"/>
                      <a:pt x="103835" y="40953"/>
                      <a:pt x="104061" y="42207"/>
                    </a:cubicBezTo>
                    <a:cubicBezTo>
                      <a:pt x="104361" y="43760"/>
                      <a:pt x="104512" y="45365"/>
                      <a:pt x="104863" y="46943"/>
                    </a:cubicBezTo>
                    <a:cubicBezTo>
                      <a:pt x="105464" y="49750"/>
                      <a:pt x="105840" y="52633"/>
                      <a:pt x="106793" y="55390"/>
                    </a:cubicBezTo>
                    <a:cubicBezTo>
                      <a:pt x="106843" y="55565"/>
                      <a:pt x="106868" y="55766"/>
                      <a:pt x="106918" y="55966"/>
                    </a:cubicBezTo>
                    <a:cubicBezTo>
                      <a:pt x="107519" y="58898"/>
                      <a:pt x="108196" y="61831"/>
                      <a:pt x="108722" y="64788"/>
                    </a:cubicBezTo>
                    <a:cubicBezTo>
                      <a:pt x="108773" y="65189"/>
                      <a:pt x="108898" y="65565"/>
                      <a:pt x="108973" y="65941"/>
                    </a:cubicBezTo>
                    <a:cubicBezTo>
                      <a:pt x="109675" y="69049"/>
                      <a:pt x="110377" y="72182"/>
                      <a:pt x="111053" y="75315"/>
                    </a:cubicBezTo>
                    <a:cubicBezTo>
                      <a:pt x="111354" y="76693"/>
                      <a:pt x="111880" y="77996"/>
                      <a:pt x="112081" y="79400"/>
                    </a:cubicBezTo>
                    <a:cubicBezTo>
                      <a:pt x="112106" y="79751"/>
                      <a:pt x="112407" y="80102"/>
                      <a:pt x="112682" y="80377"/>
                    </a:cubicBezTo>
                    <a:cubicBezTo>
                      <a:pt x="112858" y="80578"/>
                      <a:pt x="113159" y="80778"/>
                      <a:pt x="113560" y="80578"/>
                    </a:cubicBezTo>
                    <a:cubicBezTo>
                      <a:pt x="113309" y="80402"/>
                      <a:pt x="113108" y="80252"/>
                      <a:pt x="112908" y="80076"/>
                    </a:cubicBezTo>
                    <a:cubicBezTo>
                      <a:pt x="112732" y="79901"/>
                      <a:pt x="112557" y="79675"/>
                      <a:pt x="112407" y="79450"/>
                    </a:cubicBezTo>
                    <a:cubicBezTo>
                      <a:pt x="112231" y="79224"/>
                      <a:pt x="112382" y="78949"/>
                      <a:pt x="112657" y="78949"/>
                    </a:cubicBezTo>
                    <a:cubicBezTo>
                      <a:pt x="112833" y="78974"/>
                      <a:pt x="113033" y="79024"/>
                      <a:pt x="113359" y="79099"/>
                    </a:cubicBezTo>
                    <a:close/>
                    <a:moveTo>
                      <a:pt x="91279" y="8597"/>
                    </a:moveTo>
                    <a:cubicBezTo>
                      <a:pt x="91279" y="8723"/>
                      <a:pt x="91254" y="8823"/>
                      <a:pt x="91279" y="8873"/>
                    </a:cubicBezTo>
                    <a:cubicBezTo>
                      <a:pt x="91830" y="10051"/>
                      <a:pt x="92131" y="11304"/>
                      <a:pt x="92457" y="12557"/>
                    </a:cubicBezTo>
                    <a:cubicBezTo>
                      <a:pt x="92632" y="13309"/>
                      <a:pt x="92983" y="14011"/>
                      <a:pt x="93234" y="14738"/>
                    </a:cubicBezTo>
                    <a:cubicBezTo>
                      <a:pt x="93359" y="15064"/>
                      <a:pt x="93509" y="15389"/>
                      <a:pt x="93635" y="15715"/>
                    </a:cubicBezTo>
                    <a:cubicBezTo>
                      <a:pt x="94111" y="17294"/>
                      <a:pt x="94462" y="18898"/>
                      <a:pt x="94712" y="20502"/>
                    </a:cubicBezTo>
                    <a:cubicBezTo>
                      <a:pt x="94938" y="22006"/>
                      <a:pt x="95188" y="23510"/>
                      <a:pt x="95539" y="24988"/>
                    </a:cubicBezTo>
                    <a:cubicBezTo>
                      <a:pt x="96041" y="27119"/>
                      <a:pt x="96392" y="29274"/>
                      <a:pt x="96642" y="31430"/>
                    </a:cubicBezTo>
                    <a:cubicBezTo>
                      <a:pt x="96717" y="32282"/>
                      <a:pt x="96793" y="33134"/>
                      <a:pt x="96918" y="33986"/>
                    </a:cubicBezTo>
                    <a:cubicBezTo>
                      <a:pt x="97018" y="34638"/>
                      <a:pt x="97143" y="35264"/>
                      <a:pt x="97269" y="35966"/>
                    </a:cubicBezTo>
                    <a:cubicBezTo>
                      <a:pt x="97494" y="35966"/>
                      <a:pt x="97670" y="35966"/>
                      <a:pt x="97845" y="35916"/>
                    </a:cubicBezTo>
                    <a:cubicBezTo>
                      <a:pt x="99148" y="35665"/>
                      <a:pt x="100452" y="35440"/>
                      <a:pt x="101805" y="35490"/>
                    </a:cubicBezTo>
                    <a:cubicBezTo>
                      <a:pt x="102256" y="35515"/>
                      <a:pt x="102732" y="35490"/>
                      <a:pt x="103209" y="35440"/>
                    </a:cubicBezTo>
                    <a:cubicBezTo>
                      <a:pt x="103459" y="35440"/>
                      <a:pt x="103710" y="35364"/>
                      <a:pt x="103986" y="35314"/>
                    </a:cubicBezTo>
                    <a:cubicBezTo>
                      <a:pt x="103960" y="34963"/>
                      <a:pt x="103935" y="34688"/>
                      <a:pt x="103885" y="34437"/>
                    </a:cubicBezTo>
                    <a:cubicBezTo>
                      <a:pt x="103133" y="30803"/>
                      <a:pt x="102432" y="27144"/>
                      <a:pt x="102256" y="23435"/>
                    </a:cubicBezTo>
                    <a:cubicBezTo>
                      <a:pt x="102206" y="22708"/>
                      <a:pt x="102056" y="21956"/>
                      <a:pt x="101880" y="21254"/>
                    </a:cubicBezTo>
                    <a:cubicBezTo>
                      <a:pt x="101630" y="20176"/>
                      <a:pt x="101429" y="19099"/>
                      <a:pt x="101379" y="18021"/>
                    </a:cubicBezTo>
                    <a:cubicBezTo>
                      <a:pt x="101329" y="16793"/>
                      <a:pt x="101204" y="15590"/>
                      <a:pt x="101103" y="14387"/>
                    </a:cubicBezTo>
                    <a:cubicBezTo>
                      <a:pt x="101028" y="13485"/>
                      <a:pt x="100953" y="12607"/>
                      <a:pt x="100803" y="11705"/>
                    </a:cubicBezTo>
                    <a:cubicBezTo>
                      <a:pt x="100702" y="10978"/>
                      <a:pt x="100552" y="10252"/>
                      <a:pt x="100351" y="9550"/>
                    </a:cubicBezTo>
                    <a:cubicBezTo>
                      <a:pt x="100226" y="9149"/>
                      <a:pt x="99975" y="8723"/>
                      <a:pt x="99549" y="8597"/>
                    </a:cubicBezTo>
                    <a:cubicBezTo>
                      <a:pt x="98873" y="8397"/>
                      <a:pt x="98196" y="8171"/>
                      <a:pt x="97519" y="8121"/>
                    </a:cubicBezTo>
                    <a:cubicBezTo>
                      <a:pt x="95715" y="7996"/>
                      <a:pt x="93935" y="8071"/>
                      <a:pt x="92156" y="8347"/>
                    </a:cubicBezTo>
                    <a:cubicBezTo>
                      <a:pt x="91855" y="8397"/>
                      <a:pt x="91554" y="8522"/>
                      <a:pt x="91279" y="8597"/>
                    </a:cubicBezTo>
                    <a:close/>
                    <a:moveTo>
                      <a:pt x="3609" y="50477"/>
                    </a:moveTo>
                    <a:cubicBezTo>
                      <a:pt x="4311" y="50878"/>
                      <a:pt x="4962" y="51004"/>
                      <a:pt x="5689" y="51004"/>
                    </a:cubicBezTo>
                    <a:cubicBezTo>
                      <a:pt x="6742" y="50979"/>
                      <a:pt x="7795" y="51004"/>
                      <a:pt x="8847" y="50979"/>
                    </a:cubicBezTo>
                    <a:cubicBezTo>
                      <a:pt x="9549" y="50979"/>
                      <a:pt x="10251" y="51079"/>
                      <a:pt x="10927" y="50753"/>
                    </a:cubicBezTo>
                    <a:cubicBezTo>
                      <a:pt x="11053" y="50703"/>
                      <a:pt x="11228" y="50728"/>
                      <a:pt x="11379" y="50728"/>
                    </a:cubicBezTo>
                    <a:cubicBezTo>
                      <a:pt x="14085" y="50728"/>
                      <a:pt x="16792" y="50753"/>
                      <a:pt x="19474" y="50728"/>
                    </a:cubicBezTo>
                    <a:cubicBezTo>
                      <a:pt x="20301" y="50728"/>
                      <a:pt x="21103" y="50628"/>
                      <a:pt x="21930" y="50553"/>
                    </a:cubicBezTo>
                    <a:cubicBezTo>
                      <a:pt x="22506" y="50502"/>
                      <a:pt x="23083" y="50377"/>
                      <a:pt x="23684" y="50578"/>
                    </a:cubicBezTo>
                    <a:cubicBezTo>
                      <a:pt x="23860" y="50628"/>
                      <a:pt x="24060" y="50653"/>
                      <a:pt x="24261" y="50603"/>
                    </a:cubicBezTo>
                    <a:cubicBezTo>
                      <a:pt x="25865" y="50277"/>
                      <a:pt x="27469" y="49951"/>
                      <a:pt x="29048" y="49600"/>
                    </a:cubicBezTo>
                    <a:cubicBezTo>
                      <a:pt x="29223" y="49575"/>
                      <a:pt x="29349" y="49525"/>
                      <a:pt x="29524" y="49500"/>
                    </a:cubicBezTo>
                    <a:cubicBezTo>
                      <a:pt x="29825" y="49475"/>
                      <a:pt x="30125" y="49851"/>
                      <a:pt x="30000" y="50152"/>
                    </a:cubicBezTo>
                    <a:cubicBezTo>
                      <a:pt x="29925" y="50352"/>
                      <a:pt x="29800" y="50553"/>
                      <a:pt x="29649" y="50728"/>
                    </a:cubicBezTo>
                    <a:cubicBezTo>
                      <a:pt x="29474" y="50928"/>
                      <a:pt x="29223" y="51054"/>
                      <a:pt x="29023" y="51254"/>
                    </a:cubicBezTo>
                    <a:cubicBezTo>
                      <a:pt x="27519" y="52783"/>
                      <a:pt x="25790" y="53936"/>
                      <a:pt x="23910" y="54913"/>
                    </a:cubicBezTo>
                    <a:cubicBezTo>
                      <a:pt x="22030" y="55916"/>
                      <a:pt x="20025" y="56568"/>
                      <a:pt x="17995" y="57119"/>
                    </a:cubicBezTo>
                    <a:cubicBezTo>
                      <a:pt x="17569" y="57244"/>
                      <a:pt x="17218" y="57445"/>
                      <a:pt x="16942" y="57796"/>
                    </a:cubicBezTo>
                    <a:cubicBezTo>
                      <a:pt x="16867" y="57896"/>
                      <a:pt x="16817" y="57996"/>
                      <a:pt x="16767" y="58096"/>
                    </a:cubicBezTo>
                    <a:cubicBezTo>
                      <a:pt x="16466" y="58522"/>
                      <a:pt x="16090" y="58848"/>
                      <a:pt x="15514" y="58798"/>
                    </a:cubicBezTo>
                    <a:cubicBezTo>
                      <a:pt x="15288" y="58798"/>
                      <a:pt x="15013" y="58823"/>
                      <a:pt x="14837" y="58949"/>
                    </a:cubicBezTo>
                    <a:cubicBezTo>
                      <a:pt x="13960" y="59450"/>
                      <a:pt x="13008" y="59801"/>
                      <a:pt x="12281" y="60502"/>
                    </a:cubicBezTo>
                    <a:cubicBezTo>
                      <a:pt x="12080" y="60678"/>
                      <a:pt x="11930" y="60903"/>
                      <a:pt x="11629" y="61254"/>
                    </a:cubicBezTo>
                    <a:cubicBezTo>
                      <a:pt x="12181" y="61129"/>
                      <a:pt x="12506" y="61054"/>
                      <a:pt x="12832" y="61004"/>
                    </a:cubicBezTo>
                    <a:cubicBezTo>
                      <a:pt x="13659" y="60878"/>
                      <a:pt x="14411" y="60603"/>
                      <a:pt x="15113" y="60126"/>
                    </a:cubicBezTo>
                    <a:cubicBezTo>
                      <a:pt x="15389" y="59926"/>
                      <a:pt x="15739" y="59801"/>
                      <a:pt x="16065" y="59675"/>
                    </a:cubicBezTo>
                    <a:cubicBezTo>
                      <a:pt x="17970" y="59074"/>
                      <a:pt x="19875" y="58497"/>
                      <a:pt x="21780" y="57896"/>
                    </a:cubicBezTo>
                    <a:cubicBezTo>
                      <a:pt x="22481" y="57670"/>
                      <a:pt x="23208" y="57520"/>
                      <a:pt x="23935" y="57445"/>
                    </a:cubicBezTo>
                    <a:cubicBezTo>
                      <a:pt x="24536" y="57395"/>
                      <a:pt x="25113" y="57294"/>
                      <a:pt x="25689" y="57169"/>
                    </a:cubicBezTo>
                    <a:cubicBezTo>
                      <a:pt x="27369" y="56768"/>
                      <a:pt x="29048" y="56543"/>
                      <a:pt x="30802" y="56568"/>
                    </a:cubicBezTo>
                    <a:cubicBezTo>
                      <a:pt x="33108" y="56618"/>
                      <a:pt x="35414" y="56593"/>
                      <a:pt x="37720" y="56593"/>
                    </a:cubicBezTo>
                    <a:cubicBezTo>
                      <a:pt x="39549" y="56593"/>
                      <a:pt x="41379" y="56618"/>
                      <a:pt x="43183" y="56167"/>
                    </a:cubicBezTo>
                    <a:cubicBezTo>
                      <a:pt x="43334" y="56142"/>
                      <a:pt x="43509" y="56142"/>
                      <a:pt x="43659" y="56142"/>
                    </a:cubicBezTo>
                    <a:cubicBezTo>
                      <a:pt x="44261" y="56116"/>
                      <a:pt x="44887" y="56192"/>
                      <a:pt x="45464" y="55791"/>
                    </a:cubicBezTo>
                    <a:cubicBezTo>
                      <a:pt x="45639" y="55640"/>
                      <a:pt x="45990" y="55640"/>
                      <a:pt x="46241" y="55640"/>
                    </a:cubicBezTo>
                    <a:cubicBezTo>
                      <a:pt x="47945" y="55665"/>
                      <a:pt x="49574" y="55365"/>
                      <a:pt x="51253" y="55164"/>
                    </a:cubicBezTo>
                    <a:cubicBezTo>
                      <a:pt x="51930" y="55064"/>
                      <a:pt x="52481" y="54713"/>
                      <a:pt x="53058" y="54387"/>
                    </a:cubicBezTo>
                    <a:cubicBezTo>
                      <a:pt x="53359" y="54212"/>
                      <a:pt x="53359" y="53836"/>
                      <a:pt x="53108" y="53585"/>
                    </a:cubicBezTo>
                    <a:cubicBezTo>
                      <a:pt x="52757" y="53259"/>
                      <a:pt x="52356" y="53059"/>
                      <a:pt x="51880" y="52933"/>
                    </a:cubicBezTo>
                    <a:cubicBezTo>
                      <a:pt x="51278" y="52808"/>
                      <a:pt x="50652" y="52658"/>
                      <a:pt x="50101" y="52407"/>
                    </a:cubicBezTo>
                    <a:cubicBezTo>
                      <a:pt x="49549" y="52157"/>
                      <a:pt x="49048" y="51981"/>
                      <a:pt x="48446" y="52157"/>
                    </a:cubicBezTo>
                    <a:cubicBezTo>
                      <a:pt x="48296" y="51906"/>
                      <a:pt x="48146" y="51730"/>
                      <a:pt x="48045" y="51505"/>
                    </a:cubicBezTo>
                    <a:cubicBezTo>
                      <a:pt x="47945" y="51355"/>
                      <a:pt x="47920" y="51129"/>
                      <a:pt x="47845" y="50954"/>
                    </a:cubicBezTo>
                    <a:cubicBezTo>
                      <a:pt x="47720" y="50678"/>
                      <a:pt x="47619" y="50377"/>
                      <a:pt x="47444" y="50152"/>
                    </a:cubicBezTo>
                    <a:cubicBezTo>
                      <a:pt x="46993" y="49525"/>
                      <a:pt x="46692" y="48873"/>
                      <a:pt x="46517" y="48146"/>
                    </a:cubicBezTo>
                    <a:cubicBezTo>
                      <a:pt x="46141" y="46467"/>
                      <a:pt x="45715" y="44813"/>
                      <a:pt x="45288" y="43134"/>
                    </a:cubicBezTo>
                    <a:cubicBezTo>
                      <a:pt x="45213" y="42833"/>
                      <a:pt x="45113" y="42557"/>
                      <a:pt x="45013" y="42257"/>
                    </a:cubicBezTo>
                    <a:cubicBezTo>
                      <a:pt x="44837" y="42282"/>
                      <a:pt x="44737" y="42282"/>
                      <a:pt x="44637" y="42332"/>
                    </a:cubicBezTo>
                    <a:cubicBezTo>
                      <a:pt x="43835" y="42708"/>
                      <a:pt x="43008" y="42833"/>
                      <a:pt x="42131" y="42783"/>
                    </a:cubicBezTo>
                    <a:cubicBezTo>
                      <a:pt x="41454" y="42758"/>
                      <a:pt x="40802" y="42808"/>
                      <a:pt x="40151" y="42933"/>
                    </a:cubicBezTo>
                    <a:cubicBezTo>
                      <a:pt x="39198" y="43084"/>
                      <a:pt x="38221" y="43134"/>
                      <a:pt x="37243" y="43209"/>
                    </a:cubicBezTo>
                    <a:cubicBezTo>
                      <a:pt x="35990" y="43309"/>
                      <a:pt x="34737" y="43385"/>
                      <a:pt x="33509" y="43535"/>
                    </a:cubicBezTo>
                    <a:cubicBezTo>
                      <a:pt x="32857" y="43610"/>
                      <a:pt x="32206" y="43836"/>
                      <a:pt x="31579" y="44036"/>
                    </a:cubicBezTo>
                    <a:cubicBezTo>
                      <a:pt x="30577" y="44337"/>
                      <a:pt x="29599" y="44763"/>
                      <a:pt x="28597" y="45039"/>
                    </a:cubicBezTo>
                    <a:cubicBezTo>
                      <a:pt x="27745" y="45264"/>
                      <a:pt x="27043" y="45715"/>
                      <a:pt x="26341" y="46217"/>
                    </a:cubicBezTo>
                    <a:cubicBezTo>
                      <a:pt x="25564" y="46818"/>
                      <a:pt x="24812" y="47445"/>
                      <a:pt x="23985" y="47946"/>
                    </a:cubicBezTo>
                    <a:cubicBezTo>
                      <a:pt x="23008" y="48522"/>
                      <a:pt x="21980" y="48974"/>
                      <a:pt x="20953" y="49450"/>
                    </a:cubicBezTo>
                    <a:cubicBezTo>
                      <a:pt x="20602" y="49625"/>
                      <a:pt x="20176" y="49826"/>
                      <a:pt x="19825" y="49776"/>
                    </a:cubicBezTo>
                    <a:cubicBezTo>
                      <a:pt x="18772" y="49625"/>
                      <a:pt x="17719" y="49750"/>
                      <a:pt x="16667" y="49776"/>
                    </a:cubicBezTo>
                    <a:cubicBezTo>
                      <a:pt x="15263" y="49801"/>
                      <a:pt x="13885" y="49951"/>
                      <a:pt x="12481" y="50051"/>
                    </a:cubicBezTo>
                    <a:cubicBezTo>
                      <a:pt x="12406" y="50051"/>
                      <a:pt x="12331" y="50076"/>
                      <a:pt x="12231" y="50076"/>
                    </a:cubicBezTo>
                    <a:cubicBezTo>
                      <a:pt x="11729" y="50126"/>
                      <a:pt x="11228" y="50177"/>
                      <a:pt x="10727" y="50227"/>
                    </a:cubicBezTo>
                    <a:cubicBezTo>
                      <a:pt x="10451" y="50252"/>
                      <a:pt x="10176" y="50202"/>
                      <a:pt x="9925" y="50277"/>
                    </a:cubicBezTo>
                    <a:cubicBezTo>
                      <a:pt x="8998" y="50527"/>
                      <a:pt x="8045" y="50452"/>
                      <a:pt x="7118" y="50452"/>
                    </a:cubicBezTo>
                    <a:cubicBezTo>
                      <a:pt x="6216" y="50452"/>
                      <a:pt x="5313" y="50427"/>
                      <a:pt x="4411" y="50427"/>
                    </a:cubicBezTo>
                    <a:cubicBezTo>
                      <a:pt x="4160" y="50402"/>
                      <a:pt x="3885" y="50452"/>
                      <a:pt x="3609" y="50477"/>
                    </a:cubicBezTo>
                    <a:close/>
                    <a:moveTo>
                      <a:pt x="73484" y="45590"/>
                    </a:moveTo>
                    <a:cubicBezTo>
                      <a:pt x="73434" y="45390"/>
                      <a:pt x="73434" y="45164"/>
                      <a:pt x="73334" y="45014"/>
                    </a:cubicBezTo>
                    <a:cubicBezTo>
                      <a:pt x="72958" y="44487"/>
                      <a:pt x="72557" y="43936"/>
                      <a:pt x="72131" y="43435"/>
                    </a:cubicBezTo>
                    <a:cubicBezTo>
                      <a:pt x="71454" y="42658"/>
                      <a:pt x="71128" y="41806"/>
                      <a:pt x="71304" y="40753"/>
                    </a:cubicBezTo>
                    <a:cubicBezTo>
                      <a:pt x="71379" y="40126"/>
                      <a:pt x="71329" y="39500"/>
                      <a:pt x="71379" y="38873"/>
                    </a:cubicBezTo>
                    <a:cubicBezTo>
                      <a:pt x="71479" y="37545"/>
                      <a:pt x="71203" y="36242"/>
                      <a:pt x="71153" y="34913"/>
                    </a:cubicBezTo>
                    <a:cubicBezTo>
                      <a:pt x="71128" y="34613"/>
                      <a:pt x="71028" y="34312"/>
                      <a:pt x="70928" y="34011"/>
                    </a:cubicBezTo>
                    <a:cubicBezTo>
                      <a:pt x="70426" y="32582"/>
                      <a:pt x="69900" y="31129"/>
                      <a:pt x="69399" y="29700"/>
                    </a:cubicBezTo>
                    <a:cubicBezTo>
                      <a:pt x="69223" y="29249"/>
                      <a:pt x="68973" y="29124"/>
                      <a:pt x="68472" y="29299"/>
                    </a:cubicBezTo>
                    <a:cubicBezTo>
                      <a:pt x="67469" y="29675"/>
                      <a:pt x="66492" y="30001"/>
                      <a:pt x="65389" y="29901"/>
                    </a:cubicBezTo>
                    <a:cubicBezTo>
                      <a:pt x="65188" y="29876"/>
                      <a:pt x="64938" y="30001"/>
                      <a:pt x="64712" y="30051"/>
                    </a:cubicBezTo>
                    <a:cubicBezTo>
                      <a:pt x="63810" y="30302"/>
                      <a:pt x="62883" y="30327"/>
                      <a:pt x="61930" y="30202"/>
                    </a:cubicBezTo>
                    <a:cubicBezTo>
                      <a:pt x="61003" y="30076"/>
                      <a:pt x="60101" y="29876"/>
                      <a:pt x="59148" y="29901"/>
                    </a:cubicBezTo>
                    <a:cubicBezTo>
                      <a:pt x="58321" y="29926"/>
                      <a:pt x="57519" y="30101"/>
                      <a:pt x="56717" y="30101"/>
                    </a:cubicBezTo>
                    <a:cubicBezTo>
                      <a:pt x="55489" y="30101"/>
                      <a:pt x="54411" y="30452"/>
                      <a:pt x="53334" y="30928"/>
                    </a:cubicBezTo>
                    <a:cubicBezTo>
                      <a:pt x="52958" y="31079"/>
                      <a:pt x="52607" y="31204"/>
                      <a:pt x="52231" y="31329"/>
                    </a:cubicBezTo>
                    <a:cubicBezTo>
                      <a:pt x="51429" y="31580"/>
                      <a:pt x="50752" y="32081"/>
                      <a:pt x="50176" y="32658"/>
                    </a:cubicBezTo>
                    <a:cubicBezTo>
                      <a:pt x="49825" y="33009"/>
                      <a:pt x="49474" y="33384"/>
                      <a:pt x="49073" y="33685"/>
                    </a:cubicBezTo>
                    <a:cubicBezTo>
                      <a:pt x="48296" y="34262"/>
                      <a:pt x="47619" y="34989"/>
                      <a:pt x="47043" y="35765"/>
                    </a:cubicBezTo>
                    <a:cubicBezTo>
                      <a:pt x="46567" y="36392"/>
                      <a:pt x="46241" y="37169"/>
                      <a:pt x="45840" y="37871"/>
                    </a:cubicBezTo>
                    <a:cubicBezTo>
                      <a:pt x="45765" y="37971"/>
                      <a:pt x="45765" y="38096"/>
                      <a:pt x="45740" y="38222"/>
                    </a:cubicBezTo>
                    <a:cubicBezTo>
                      <a:pt x="45740" y="39500"/>
                      <a:pt x="45589" y="40778"/>
                      <a:pt x="45940" y="42056"/>
                    </a:cubicBezTo>
                    <a:cubicBezTo>
                      <a:pt x="46542" y="44161"/>
                      <a:pt x="47118" y="46267"/>
                      <a:pt x="47669" y="48397"/>
                    </a:cubicBezTo>
                    <a:cubicBezTo>
                      <a:pt x="47820" y="49049"/>
                      <a:pt x="48096" y="49550"/>
                      <a:pt x="48747" y="49851"/>
                    </a:cubicBezTo>
                    <a:cubicBezTo>
                      <a:pt x="49148" y="49550"/>
                      <a:pt x="49549" y="49224"/>
                      <a:pt x="49950" y="48923"/>
                    </a:cubicBezTo>
                    <a:cubicBezTo>
                      <a:pt x="50151" y="48773"/>
                      <a:pt x="50376" y="48598"/>
                      <a:pt x="50627" y="48472"/>
                    </a:cubicBezTo>
                    <a:cubicBezTo>
                      <a:pt x="52582" y="47570"/>
                      <a:pt x="54612" y="46868"/>
                      <a:pt x="56817" y="46918"/>
                    </a:cubicBezTo>
                    <a:cubicBezTo>
                      <a:pt x="57043" y="46918"/>
                      <a:pt x="57268" y="46868"/>
                      <a:pt x="57494" y="46843"/>
                    </a:cubicBezTo>
                    <a:cubicBezTo>
                      <a:pt x="58045" y="46793"/>
                      <a:pt x="58597" y="46693"/>
                      <a:pt x="59123" y="46693"/>
                    </a:cubicBezTo>
                    <a:cubicBezTo>
                      <a:pt x="61629" y="46668"/>
                      <a:pt x="64136" y="46693"/>
                      <a:pt x="66642" y="46668"/>
                    </a:cubicBezTo>
                    <a:cubicBezTo>
                      <a:pt x="67168" y="46668"/>
                      <a:pt x="67720" y="46568"/>
                      <a:pt x="68271" y="46517"/>
                    </a:cubicBezTo>
                    <a:cubicBezTo>
                      <a:pt x="68572" y="46492"/>
                      <a:pt x="68873" y="46492"/>
                      <a:pt x="69198" y="46517"/>
                    </a:cubicBezTo>
                    <a:cubicBezTo>
                      <a:pt x="69374" y="46517"/>
                      <a:pt x="69574" y="46643"/>
                      <a:pt x="69750" y="46618"/>
                    </a:cubicBezTo>
                    <a:cubicBezTo>
                      <a:pt x="70953" y="46317"/>
                      <a:pt x="72256" y="46367"/>
                      <a:pt x="73484" y="45590"/>
                    </a:cubicBezTo>
                    <a:close/>
                    <a:moveTo>
                      <a:pt x="96442" y="36141"/>
                    </a:moveTo>
                    <a:cubicBezTo>
                      <a:pt x="96392" y="35565"/>
                      <a:pt x="96366" y="35139"/>
                      <a:pt x="96316" y="34738"/>
                    </a:cubicBezTo>
                    <a:cubicBezTo>
                      <a:pt x="96291" y="34387"/>
                      <a:pt x="96241" y="34036"/>
                      <a:pt x="96191" y="33685"/>
                    </a:cubicBezTo>
                    <a:cubicBezTo>
                      <a:pt x="96116" y="32633"/>
                      <a:pt x="96041" y="31580"/>
                      <a:pt x="95940" y="30552"/>
                    </a:cubicBezTo>
                    <a:cubicBezTo>
                      <a:pt x="95815" y="29575"/>
                      <a:pt x="95640" y="28623"/>
                      <a:pt x="95489" y="27670"/>
                    </a:cubicBezTo>
                    <a:cubicBezTo>
                      <a:pt x="95389" y="27094"/>
                      <a:pt x="95339" y="26492"/>
                      <a:pt x="95163" y="25941"/>
                    </a:cubicBezTo>
                    <a:cubicBezTo>
                      <a:pt x="94762" y="24587"/>
                      <a:pt x="94562" y="23209"/>
                      <a:pt x="94336" y="21831"/>
                    </a:cubicBezTo>
                    <a:cubicBezTo>
                      <a:pt x="94136" y="20753"/>
                      <a:pt x="94036" y="19650"/>
                      <a:pt x="93760" y="18597"/>
                    </a:cubicBezTo>
                    <a:cubicBezTo>
                      <a:pt x="93384" y="17219"/>
                      <a:pt x="92958" y="15815"/>
                      <a:pt x="92407" y="14487"/>
                    </a:cubicBezTo>
                    <a:cubicBezTo>
                      <a:pt x="92031" y="13585"/>
                      <a:pt x="91755" y="12633"/>
                      <a:pt x="91529" y="11705"/>
                    </a:cubicBezTo>
                    <a:cubicBezTo>
                      <a:pt x="91354" y="10928"/>
                      <a:pt x="90903" y="9575"/>
                      <a:pt x="90402" y="8798"/>
                    </a:cubicBezTo>
                    <a:cubicBezTo>
                      <a:pt x="90276" y="8798"/>
                      <a:pt x="90176" y="8798"/>
                      <a:pt x="90051" y="8823"/>
                    </a:cubicBezTo>
                    <a:cubicBezTo>
                      <a:pt x="86592" y="9550"/>
                      <a:pt x="83284" y="10753"/>
                      <a:pt x="79950" y="11830"/>
                    </a:cubicBezTo>
                    <a:cubicBezTo>
                      <a:pt x="78171" y="12407"/>
                      <a:pt x="76467" y="13259"/>
                      <a:pt x="74812" y="14136"/>
                    </a:cubicBezTo>
                    <a:cubicBezTo>
                      <a:pt x="73008" y="15114"/>
                      <a:pt x="71254" y="16267"/>
                      <a:pt x="69499" y="17369"/>
                    </a:cubicBezTo>
                    <a:cubicBezTo>
                      <a:pt x="69198" y="17545"/>
                      <a:pt x="68898" y="17745"/>
                      <a:pt x="68672" y="17996"/>
                    </a:cubicBezTo>
                    <a:cubicBezTo>
                      <a:pt x="67995" y="18698"/>
                      <a:pt x="67394" y="19475"/>
                      <a:pt x="66692" y="20151"/>
                    </a:cubicBezTo>
                    <a:cubicBezTo>
                      <a:pt x="66091" y="20703"/>
                      <a:pt x="66066" y="21304"/>
                      <a:pt x="66366" y="21956"/>
                    </a:cubicBezTo>
                    <a:cubicBezTo>
                      <a:pt x="66742" y="22858"/>
                      <a:pt x="67093" y="23785"/>
                      <a:pt x="67619" y="24587"/>
                    </a:cubicBezTo>
                    <a:cubicBezTo>
                      <a:pt x="68146" y="25389"/>
                      <a:pt x="68497" y="26242"/>
                      <a:pt x="68948" y="27069"/>
                    </a:cubicBezTo>
                    <a:cubicBezTo>
                      <a:pt x="69223" y="27570"/>
                      <a:pt x="69524" y="28071"/>
                      <a:pt x="69800" y="28598"/>
                    </a:cubicBezTo>
                    <a:cubicBezTo>
                      <a:pt x="69975" y="28898"/>
                      <a:pt x="70126" y="29224"/>
                      <a:pt x="70276" y="29525"/>
                    </a:cubicBezTo>
                    <a:cubicBezTo>
                      <a:pt x="70903" y="30803"/>
                      <a:pt x="71279" y="32156"/>
                      <a:pt x="71730" y="33485"/>
                    </a:cubicBezTo>
                    <a:cubicBezTo>
                      <a:pt x="72156" y="34688"/>
                      <a:pt x="72281" y="35916"/>
                      <a:pt x="72356" y="37144"/>
                    </a:cubicBezTo>
                    <a:cubicBezTo>
                      <a:pt x="72431" y="38497"/>
                      <a:pt x="72356" y="39876"/>
                      <a:pt x="72331" y="41279"/>
                    </a:cubicBezTo>
                    <a:cubicBezTo>
                      <a:pt x="72457" y="41279"/>
                      <a:pt x="72607" y="41304"/>
                      <a:pt x="72757" y="41254"/>
                    </a:cubicBezTo>
                    <a:cubicBezTo>
                      <a:pt x="73108" y="41104"/>
                      <a:pt x="73459" y="40953"/>
                      <a:pt x="73810" y="40753"/>
                    </a:cubicBezTo>
                    <a:cubicBezTo>
                      <a:pt x="75564" y="39801"/>
                      <a:pt x="77519" y="39324"/>
                      <a:pt x="79374" y="38598"/>
                    </a:cubicBezTo>
                    <a:cubicBezTo>
                      <a:pt x="79599" y="38522"/>
                      <a:pt x="79850" y="38522"/>
                      <a:pt x="80076" y="38472"/>
                    </a:cubicBezTo>
                    <a:cubicBezTo>
                      <a:pt x="82231" y="38071"/>
                      <a:pt x="84386" y="37695"/>
                      <a:pt x="86542" y="37294"/>
                    </a:cubicBezTo>
                    <a:cubicBezTo>
                      <a:pt x="88196" y="36968"/>
                      <a:pt x="89850" y="36793"/>
                      <a:pt x="91529" y="36668"/>
                    </a:cubicBezTo>
                    <a:cubicBezTo>
                      <a:pt x="93133" y="36542"/>
                      <a:pt x="94712" y="36342"/>
                      <a:pt x="96442" y="36141"/>
                    </a:cubicBezTo>
                    <a:close/>
                    <a:moveTo>
                      <a:pt x="96767" y="4462"/>
                    </a:moveTo>
                    <a:cubicBezTo>
                      <a:pt x="96767" y="4487"/>
                      <a:pt x="96767" y="4537"/>
                      <a:pt x="96767" y="4562"/>
                    </a:cubicBezTo>
                    <a:cubicBezTo>
                      <a:pt x="96793" y="4587"/>
                      <a:pt x="96818" y="4587"/>
                      <a:pt x="96843" y="4612"/>
                    </a:cubicBezTo>
                    <a:cubicBezTo>
                      <a:pt x="96818" y="4562"/>
                      <a:pt x="96767" y="4512"/>
                      <a:pt x="96742" y="4462"/>
                    </a:cubicBezTo>
                    <a:cubicBezTo>
                      <a:pt x="96692" y="4236"/>
                      <a:pt x="96642" y="4011"/>
                      <a:pt x="96567" y="3810"/>
                    </a:cubicBezTo>
                    <a:cubicBezTo>
                      <a:pt x="96492" y="3560"/>
                      <a:pt x="96392" y="3334"/>
                      <a:pt x="96291" y="3084"/>
                    </a:cubicBezTo>
                    <a:cubicBezTo>
                      <a:pt x="95815" y="3460"/>
                      <a:pt x="95389" y="3785"/>
                      <a:pt x="94988" y="4161"/>
                    </a:cubicBezTo>
                    <a:cubicBezTo>
                      <a:pt x="94562" y="4537"/>
                      <a:pt x="94562" y="4763"/>
                      <a:pt x="94913" y="5389"/>
                    </a:cubicBezTo>
                    <a:cubicBezTo>
                      <a:pt x="95088" y="5164"/>
                      <a:pt x="95264" y="4988"/>
                      <a:pt x="95414" y="4788"/>
                    </a:cubicBezTo>
                    <a:cubicBezTo>
                      <a:pt x="95790" y="4337"/>
                      <a:pt x="96216" y="4186"/>
                      <a:pt x="96767" y="4462"/>
                    </a:cubicBezTo>
                    <a:close/>
                    <a:moveTo>
                      <a:pt x="97945" y="4913"/>
                    </a:moveTo>
                    <a:cubicBezTo>
                      <a:pt x="97970" y="5013"/>
                      <a:pt x="97996" y="5114"/>
                      <a:pt x="97970" y="5064"/>
                    </a:cubicBezTo>
                    <a:cubicBezTo>
                      <a:pt x="97996" y="5114"/>
                      <a:pt x="97970" y="5013"/>
                      <a:pt x="97945" y="4913"/>
                    </a:cubicBezTo>
                    <a:cubicBezTo>
                      <a:pt x="98046" y="4637"/>
                      <a:pt x="98171" y="4362"/>
                      <a:pt x="98246" y="4161"/>
                    </a:cubicBezTo>
                    <a:cubicBezTo>
                      <a:pt x="98597" y="3911"/>
                      <a:pt x="99023" y="4111"/>
                      <a:pt x="99274" y="3760"/>
                    </a:cubicBezTo>
                    <a:cubicBezTo>
                      <a:pt x="98923" y="3234"/>
                      <a:pt x="98923" y="3234"/>
                      <a:pt x="97244" y="2983"/>
                    </a:cubicBezTo>
                    <a:cubicBezTo>
                      <a:pt x="97294" y="3710"/>
                      <a:pt x="97544" y="4337"/>
                      <a:pt x="97945" y="4913"/>
                    </a:cubicBezTo>
                    <a:close/>
                    <a:moveTo>
                      <a:pt x="101905" y="36317"/>
                    </a:moveTo>
                    <a:cubicBezTo>
                      <a:pt x="101103" y="36192"/>
                      <a:pt x="100376" y="36217"/>
                      <a:pt x="99650" y="36317"/>
                    </a:cubicBezTo>
                    <a:cubicBezTo>
                      <a:pt x="98246" y="36517"/>
                      <a:pt x="96893" y="36918"/>
                      <a:pt x="95464" y="36943"/>
                    </a:cubicBezTo>
                    <a:cubicBezTo>
                      <a:pt x="94787" y="36943"/>
                      <a:pt x="94086" y="37094"/>
                      <a:pt x="93384" y="37169"/>
                    </a:cubicBezTo>
                    <a:cubicBezTo>
                      <a:pt x="90652" y="37445"/>
                      <a:pt x="87945" y="37645"/>
                      <a:pt x="85239" y="38222"/>
                    </a:cubicBezTo>
                    <a:cubicBezTo>
                      <a:pt x="83685" y="38547"/>
                      <a:pt x="82081" y="38773"/>
                      <a:pt x="80527" y="39074"/>
                    </a:cubicBezTo>
                    <a:cubicBezTo>
                      <a:pt x="79900" y="39174"/>
                      <a:pt x="79299" y="39375"/>
                      <a:pt x="78722" y="39575"/>
                    </a:cubicBezTo>
                    <a:cubicBezTo>
                      <a:pt x="78046" y="39776"/>
                      <a:pt x="77369" y="40001"/>
                      <a:pt x="76717" y="40252"/>
                    </a:cubicBezTo>
                    <a:cubicBezTo>
                      <a:pt x="76216" y="40427"/>
                      <a:pt x="75715" y="40653"/>
                      <a:pt x="75188" y="40853"/>
                    </a:cubicBezTo>
                    <a:cubicBezTo>
                      <a:pt x="74938" y="42633"/>
                      <a:pt x="75038" y="44412"/>
                      <a:pt x="74512" y="46116"/>
                    </a:cubicBezTo>
                    <a:cubicBezTo>
                      <a:pt x="73359" y="46668"/>
                      <a:pt x="72256" y="47219"/>
                      <a:pt x="71003" y="47395"/>
                    </a:cubicBezTo>
                    <a:cubicBezTo>
                      <a:pt x="70827" y="47420"/>
                      <a:pt x="70677" y="47470"/>
                      <a:pt x="70527" y="47470"/>
                    </a:cubicBezTo>
                    <a:cubicBezTo>
                      <a:pt x="68923" y="47545"/>
                      <a:pt x="67344" y="47620"/>
                      <a:pt x="65740" y="47645"/>
                    </a:cubicBezTo>
                    <a:cubicBezTo>
                      <a:pt x="63660" y="47670"/>
                      <a:pt x="61579" y="47645"/>
                      <a:pt x="59524" y="47645"/>
                    </a:cubicBezTo>
                    <a:cubicBezTo>
                      <a:pt x="58847" y="47670"/>
                      <a:pt x="58196" y="47745"/>
                      <a:pt x="57544" y="47796"/>
                    </a:cubicBezTo>
                    <a:cubicBezTo>
                      <a:pt x="57193" y="47821"/>
                      <a:pt x="56842" y="47846"/>
                      <a:pt x="56492" y="47871"/>
                    </a:cubicBezTo>
                    <a:cubicBezTo>
                      <a:pt x="55664" y="47971"/>
                      <a:pt x="54862" y="48071"/>
                      <a:pt x="54060" y="48222"/>
                    </a:cubicBezTo>
                    <a:cubicBezTo>
                      <a:pt x="53609" y="48297"/>
                      <a:pt x="53434" y="48547"/>
                      <a:pt x="53509" y="48974"/>
                    </a:cubicBezTo>
                    <a:cubicBezTo>
                      <a:pt x="53584" y="49625"/>
                      <a:pt x="53710" y="50277"/>
                      <a:pt x="53860" y="50928"/>
                    </a:cubicBezTo>
                    <a:cubicBezTo>
                      <a:pt x="54136" y="52106"/>
                      <a:pt x="54311" y="53309"/>
                      <a:pt x="54311" y="54613"/>
                    </a:cubicBezTo>
                    <a:cubicBezTo>
                      <a:pt x="53509" y="55189"/>
                      <a:pt x="52682" y="55841"/>
                      <a:pt x="51579" y="55991"/>
                    </a:cubicBezTo>
                    <a:cubicBezTo>
                      <a:pt x="50476" y="56142"/>
                      <a:pt x="49349" y="56292"/>
                      <a:pt x="48221" y="56467"/>
                    </a:cubicBezTo>
                    <a:cubicBezTo>
                      <a:pt x="47444" y="56568"/>
                      <a:pt x="46692" y="56718"/>
                      <a:pt x="45915" y="56818"/>
                    </a:cubicBezTo>
                    <a:cubicBezTo>
                      <a:pt x="45689" y="56868"/>
                      <a:pt x="45439" y="56918"/>
                      <a:pt x="45213" y="56893"/>
                    </a:cubicBezTo>
                    <a:cubicBezTo>
                      <a:pt x="43735" y="56843"/>
                      <a:pt x="42256" y="57094"/>
                      <a:pt x="40802" y="57294"/>
                    </a:cubicBezTo>
                    <a:cubicBezTo>
                      <a:pt x="40151" y="57370"/>
                      <a:pt x="39474" y="57370"/>
                      <a:pt x="38797" y="57370"/>
                    </a:cubicBezTo>
                    <a:cubicBezTo>
                      <a:pt x="36065" y="57395"/>
                      <a:pt x="33334" y="57395"/>
                      <a:pt x="30602" y="57370"/>
                    </a:cubicBezTo>
                    <a:cubicBezTo>
                      <a:pt x="29048" y="57370"/>
                      <a:pt x="27544" y="57595"/>
                      <a:pt x="26065" y="57896"/>
                    </a:cubicBezTo>
                    <a:cubicBezTo>
                      <a:pt x="25439" y="57996"/>
                      <a:pt x="24837" y="58172"/>
                      <a:pt x="24211" y="58222"/>
                    </a:cubicBezTo>
                    <a:cubicBezTo>
                      <a:pt x="23384" y="58297"/>
                      <a:pt x="22582" y="58472"/>
                      <a:pt x="21805" y="58723"/>
                    </a:cubicBezTo>
                    <a:cubicBezTo>
                      <a:pt x="21178" y="58923"/>
                      <a:pt x="20526" y="59074"/>
                      <a:pt x="19900" y="59274"/>
                    </a:cubicBezTo>
                    <a:cubicBezTo>
                      <a:pt x="19073" y="59525"/>
                      <a:pt x="18271" y="59826"/>
                      <a:pt x="17519" y="60252"/>
                    </a:cubicBezTo>
                    <a:cubicBezTo>
                      <a:pt x="16166" y="61029"/>
                      <a:pt x="14687" y="61555"/>
                      <a:pt x="13133" y="61856"/>
                    </a:cubicBezTo>
                    <a:cubicBezTo>
                      <a:pt x="11729" y="62157"/>
                      <a:pt x="10301" y="62432"/>
                      <a:pt x="8847" y="62407"/>
                    </a:cubicBezTo>
                    <a:cubicBezTo>
                      <a:pt x="8672" y="62407"/>
                      <a:pt x="8446" y="62457"/>
                      <a:pt x="8271" y="62382"/>
                    </a:cubicBezTo>
                    <a:cubicBezTo>
                      <a:pt x="8120" y="62307"/>
                      <a:pt x="7970" y="62132"/>
                      <a:pt x="7920" y="61981"/>
                    </a:cubicBezTo>
                    <a:cubicBezTo>
                      <a:pt x="7845" y="61781"/>
                      <a:pt x="7970" y="61605"/>
                      <a:pt x="8170" y="61505"/>
                    </a:cubicBezTo>
                    <a:cubicBezTo>
                      <a:pt x="8396" y="61430"/>
                      <a:pt x="8622" y="61380"/>
                      <a:pt x="8847" y="61279"/>
                    </a:cubicBezTo>
                    <a:cubicBezTo>
                      <a:pt x="9975" y="60853"/>
                      <a:pt x="11078" y="60402"/>
                      <a:pt x="12005" y="59575"/>
                    </a:cubicBezTo>
                    <a:cubicBezTo>
                      <a:pt x="12256" y="59350"/>
                      <a:pt x="12582" y="59199"/>
                      <a:pt x="12907" y="59074"/>
                    </a:cubicBezTo>
                    <a:cubicBezTo>
                      <a:pt x="13283" y="58923"/>
                      <a:pt x="13609" y="58773"/>
                      <a:pt x="13885" y="58447"/>
                    </a:cubicBezTo>
                    <a:cubicBezTo>
                      <a:pt x="14186" y="58121"/>
                      <a:pt x="14587" y="57946"/>
                      <a:pt x="15038" y="57996"/>
                    </a:cubicBezTo>
                    <a:cubicBezTo>
                      <a:pt x="15589" y="58046"/>
                      <a:pt x="15890" y="57796"/>
                      <a:pt x="16191" y="57345"/>
                    </a:cubicBezTo>
                    <a:cubicBezTo>
                      <a:pt x="16567" y="56793"/>
                      <a:pt x="17143" y="56492"/>
                      <a:pt x="17820" y="56317"/>
                    </a:cubicBezTo>
                    <a:cubicBezTo>
                      <a:pt x="19699" y="55766"/>
                      <a:pt x="21554" y="55214"/>
                      <a:pt x="23308" y="54312"/>
                    </a:cubicBezTo>
                    <a:cubicBezTo>
                      <a:pt x="24988" y="53460"/>
                      <a:pt x="26516" y="52407"/>
                      <a:pt x="27945" y="51179"/>
                    </a:cubicBezTo>
                    <a:cubicBezTo>
                      <a:pt x="28095" y="51054"/>
                      <a:pt x="28171" y="50878"/>
                      <a:pt x="28396" y="50603"/>
                    </a:cubicBezTo>
                    <a:cubicBezTo>
                      <a:pt x="28095" y="50628"/>
                      <a:pt x="27970" y="50628"/>
                      <a:pt x="27845" y="50653"/>
                    </a:cubicBezTo>
                    <a:cubicBezTo>
                      <a:pt x="26792" y="50928"/>
                      <a:pt x="25739" y="51204"/>
                      <a:pt x="24687" y="51430"/>
                    </a:cubicBezTo>
                    <a:cubicBezTo>
                      <a:pt x="24336" y="51505"/>
                      <a:pt x="23985" y="51505"/>
                      <a:pt x="23634" y="51505"/>
                    </a:cubicBezTo>
                    <a:cubicBezTo>
                      <a:pt x="20075" y="51505"/>
                      <a:pt x="16516" y="51480"/>
                      <a:pt x="12957" y="51505"/>
                    </a:cubicBezTo>
                    <a:cubicBezTo>
                      <a:pt x="12256" y="51505"/>
                      <a:pt x="11554" y="51580"/>
                      <a:pt x="10852" y="51630"/>
                    </a:cubicBezTo>
                    <a:cubicBezTo>
                      <a:pt x="10451" y="51655"/>
                      <a:pt x="10075" y="51705"/>
                      <a:pt x="9674" y="51705"/>
                    </a:cubicBezTo>
                    <a:cubicBezTo>
                      <a:pt x="8897" y="51730"/>
                      <a:pt x="8120" y="51680"/>
                      <a:pt x="7318" y="51730"/>
                    </a:cubicBezTo>
                    <a:cubicBezTo>
                      <a:pt x="5664" y="51806"/>
                      <a:pt x="4060" y="51580"/>
                      <a:pt x="2456" y="51204"/>
                    </a:cubicBezTo>
                    <a:cubicBezTo>
                      <a:pt x="1704" y="51029"/>
                      <a:pt x="977" y="50728"/>
                      <a:pt x="251" y="50427"/>
                    </a:cubicBezTo>
                    <a:cubicBezTo>
                      <a:pt x="150" y="50402"/>
                      <a:pt x="0" y="50177"/>
                      <a:pt x="25" y="50076"/>
                    </a:cubicBezTo>
                    <a:cubicBezTo>
                      <a:pt x="75" y="49926"/>
                      <a:pt x="226" y="49700"/>
                      <a:pt x="351" y="49650"/>
                    </a:cubicBezTo>
                    <a:cubicBezTo>
                      <a:pt x="727" y="49575"/>
                      <a:pt x="1128" y="49550"/>
                      <a:pt x="1529" y="49550"/>
                    </a:cubicBezTo>
                    <a:cubicBezTo>
                      <a:pt x="3659" y="49525"/>
                      <a:pt x="5815" y="49525"/>
                      <a:pt x="7970" y="49500"/>
                    </a:cubicBezTo>
                    <a:cubicBezTo>
                      <a:pt x="8521" y="49475"/>
                      <a:pt x="9048" y="49375"/>
                      <a:pt x="9599" y="49324"/>
                    </a:cubicBezTo>
                    <a:cubicBezTo>
                      <a:pt x="9674" y="49324"/>
                      <a:pt x="9749" y="49299"/>
                      <a:pt x="9825" y="49274"/>
                    </a:cubicBezTo>
                    <a:cubicBezTo>
                      <a:pt x="11103" y="49199"/>
                      <a:pt x="12381" y="49099"/>
                      <a:pt x="13684" y="49024"/>
                    </a:cubicBezTo>
                    <a:cubicBezTo>
                      <a:pt x="13860" y="49024"/>
                      <a:pt x="14085" y="49049"/>
                      <a:pt x="14261" y="48999"/>
                    </a:cubicBezTo>
                    <a:cubicBezTo>
                      <a:pt x="15890" y="48623"/>
                      <a:pt x="17519" y="48823"/>
                      <a:pt x="19173" y="48823"/>
                    </a:cubicBezTo>
                    <a:cubicBezTo>
                      <a:pt x="19850" y="48848"/>
                      <a:pt x="20476" y="48773"/>
                      <a:pt x="21078" y="48422"/>
                    </a:cubicBezTo>
                    <a:cubicBezTo>
                      <a:pt x="21604" y="48096"/>
                      <a:pt x="22206" y="47896"/>
                      <a:pt x="22782" y="47620"/>
                    </a:cubicBezTo>
                    <a:cubicBezTo>
                      <a:pt x="23584" y="47244"/>
                      <a:pt x="24361" y="46793"/>
                      <a:pt x="25063" y="46242"/>
                    </a:cubicBezTo>
                    <a:cubicBezTo>
                      <a:pt x="25714" y="45740"/>
                      <a:pt x="26391" y="45289"/>
                      <a:pt x="26968" y="44688"/>
                    </a:cubicBezTo>
                    <a:cubicBezTo>
                      <a:pt x="27193" y="44437"/>
                      <a:pt x="27544" y="44237"/>
                      <a:pt x="27845" y="44161"/>
                    </a:cubicBezTo>
                    <a:cubicBezTo>
                      <a:pt x="29173" y="43811"/>
                      <a:pt x="30476" y="43385"/>
                      <a:pt x="31755" y="42883"/>
                    </a:cubicBezTo>
                    <a:cubicBezTo>
                      <a:pt x="32231" y="42708"/>
                      <a:pt x="32732" y="42608"/>
                      <a:pt x="33233" y="42557"/>
                    </a:cubicBezTo>
                    <a:cubicBezTo>
                      <a:pt x="34436" y="42407"/>
                      <a:pt x="35639" y="42307"/>
                      <a:pt x="36842" y="42207"/>
                    </a:cubicBezTo>
                    <a:cubicBezTo>
                      <a:pt x="37043" y="42182"/>
                      <a:pt x="37243" y="42232"/>
                      <a:pt x="37419" y="42182"/>
                    </a:cubicBezTo>
                    <a:cubicBezTo>
                      <a:pt x="38572" y="41881"/>
                      <a:pt x="39750" y="41956"/>
                      <a:pt x="40902" y="42106"/>
                    </a:cubicBezTo>
                    <a:cubicBezTo>
                      <a:pt x="41554" y="42182"/>
                      <a:pt x="42231" y="42131"/>
                      <a:pt x="42908" y="42081"/>
                    </a:cubicBezTo>
                    <a:cubicBezTo>
                      <a:pt x="43484" y="42056"/>
                      <a:pt x="44060" y="41881"/>
                      <a:pt x="44562" y="41430"/>
                    </a:cubicBezTo>
                    <a:cubicBezTo>
                      <a:pt x="44562" y="40878"/>
                      <a:pt x="44587" y="40302"/>
                      <a:pt x="44562" y="39700"/>
                    </a:cubicBezTo>
                    <a:cubicBezTo>
                      <a:pt x="44512" y="38923"/>
                      <a:pt x="44687" y="38222"/>
                      <a:pt x="45038" y="37470"/>
                    </a:cubicBezTo>
                    <a:cubicBezTo>
                      <a:pt x="45689" y="36041"/>
                      <a:pt x="46717" y="34938"/>
                      <a:pt x="47669" y="33786"/>
                    </a:cubicBezTo>
                    <a:cubicBezTo>
                      <a:pt x="47795" y="33635"/>
                      <a:pt x="47995" y="33560"/>
                      <a:pt x="48146" y="33410"/>
                    </a:cubicBezTo>
                    <a:cubicBezTo>
                      <a:pt x="48622" y="32958"/>
                      <a:pt x="49148" y="32557"/>
                      <a:pt x="49599" y="32081"/>
                    </a:cubicBezTo>
                    <a:cubicBezTo>
                      <a:pt x="50251" y="31405"/>
                      <a:pt x="51028" y="30878"/>
                      <a:pt x="51930" y="30552"/>
                    </a:cubicBezTo>
                    <a:cubicBezTo>
                      <a:pt x="52632" y="30302"/>
                      <a:pt x="53309" y="30026"/>
                      <a:pt x="54010" y="29775"/>
                    </a:cubicBezTo>
                    <a:cubicBezTo>
                      <a:pt x="54411" y="29625"/>
                      <a:pt x="54837" y="29425"/>
                      <a:pt x="55238" y="29425"/>
                    </a:cubicBezTo>
                    <a:cubicBezTo>
                      <a:pt x="57193" y="29324"/>
                      <a:pt x="59123" y="28873"/>
                      <a:pt x="61078" y="29249"/>
                    </a:cubicBezTo>
                    <a:cubicBezTo>
                      <a:pt x="61304" y="29299"/>
                      <a:pt x="61529" y="29274"/>
                      <a:pt x="61780" y="29274"/>
                    </a:cubicBezTo>
                    <a:cubicBezTo>
                      <a:pt x="63058" y="29224"/>
                      <a:pt x="64361" y="29149"/>
                      <a:pt x="65639" y="29174"/>
                    </a:cubicBezTo>
                    <a:cubicBezTo>
                      <a:pt x="66717" y="29224"/>
                      <a:pt x="67619" y="28823"/>
                      <a:pt x="68547" y="28297"/>
                    </a:cubicBezTo>
                    <a:cubicBezTo>
                      <a:pt x="68146" y="27344"/>
                      <a:pt x="67845" y="26392"/>
                      <a:pt x="67218" y="25565"/>
                    </a:cubicBezTo>
                    <a:cubicBezTo>
                      <a:pt x="66441" y="24462"/>
                      <a:pt x="65990" y="23209"/>
                      <a:pt x="65564" y="21956"/>
                    </a:cubicBezTo>
                    <a:cubicBezTo>
                      <a:pt x="65339" y="21279"/>
                      <a:pt x="65464" y="20602"/>
                      <a:pt x="65915" y="20076"/>
                    </a:cubicBezTo>
                    <a:cubicBezTo>
                      <a:pt x="66441" y="19399"/>
                      <a:pt x="66893" y="18648"/>
                      <a:pt x="67644" y="18196"/>
                    </a:cubicBezTo>
                    <a:cubicBezTo>
                      <a:pt x="67720" y="18146"/>
                      <a:pt x="67795" y="18121"/>
                      <a:pt x="67845" y="18046"/>
                    </a:cubicBezTo>
                    <a:cubicBezTo>
                      <a:pt x="68622" y="16968"/>
                      <a:pt x="69800" y="16392"/>
                      <a:pt x="70878" y="15690"/>
                    </a:cubicBezTo>
                    <a:cubicBezTo>
                      <a:pt x="71454" y="15314"/>
                      <a:pt x="72081" y="14938"/>
                      <a:pt x="72657" y="14562"/>
                    </a:cubicBezTo>
                    <a:cubicBezTo>
                      <a:pt x="73960" y="13685"/>
                      <a:pt x="75314" y="12908"/>
                      <a:pt x="76817" y="12407"/>
                    </a:cubicBezTo>
                    <a:cubicBezTo>
                      <a:pt x="76943" y="12357"/>
                      <a:pt x="77093" y="12282"/>
                      <a:pt x="77244" y="12206"/>
                    </a:cubicBezTo>
                    <a:cubicBezTo>
                      <a:pt x="78873" y="11279"/>
                      <a:pt x="80677" y="10753"/>
                      <a:pt x="82482" y="10176"/>
                    </a:cubicBezTo>
                    <a:cubicBezTo>
                      <a:pt x="85264" y="9299"/>
                      <a:pt x="88071" y="8422"/>
                      <a:pt x="90928" y="7795"/>
                    </a:cubicBezTo>
                    <a:cubicBezTo>
                      <a:pt x="92356" y="7495"/>
                      <a:pt x="93785" y="7294"/>
                      <a:pt x="95239" y="7319"/>
                    </a:cubicBezTo>
                    <a:cubicBezTo>
                      <a:pt x="95740" y="7319"/>
                      <a:pt x="96241" y="7369"/>
                      <a:pt x="96767" y="7219"/>
                    </a:cubicBezTo>
                    <a:cubicBezTo>
                      <a:pt x="96918" y="6467"/>
                      <a:pt x="96517" y="5941"/>
                      <a:pt x="96216" y="5364"/>
                    </a:cubicBezTo>
                    <a:cubicBezTo>
                      <a:pt x="96091" y="5439"/>
                      <a:pt x="96016" y="5465"/>
                      <a:pt x="95965" y="5515"/>
                    </a:cubicBezTo>
                    <a:cubicBezTo>
                      <a:pt x="95740" y="5765"/>
                      <a:pt x="95640" y="6141"/>
                      <a:pt x="95214" y="6191"/>
                    </a:cubicBezTo>
                    <a:cubicBezTo>
                      <a:pt x="94712" y="6241"/>
                      <a:pt x="94286" y="6141"/>
                      <a:pt x="93835" y="5690"/>
                    </a:cubicBezTo>
                    <a:cubicBezTo>
                      <a:pt x="93835" y="5389"/>
                      <a:pt x="93785" y="5013"/>
                      <a:pt x="93810" y="4612"/>
                    </a:cubicBezTo>
                    <a:cubicBezTo>
                      <a:pt x="93835" y="4186"/>
                      <a:pt x="94036" y="3785"/>
                      <a:pt x="94412" y="3535"/>
                    </a:cubicBezTo>
                    <a:cubicBezTo>
                      <a:pt x="94537" y="3434"/>
                      <a:pt x="94662" y="3334"/>
                      <a:pt x="94787" y="3259"/>
                    </a:cubicBezTo>
                    <a:cubicBezTo>
                      <a:pt x="95289" y="2908"/>
                      <a:pt x="95539" y="2482"/>
                      <a:pt x="95489" y="1856"/>
                    </a:cubicBezTo>
                    <a:cubicBezTo>
                      <a:pt x="95489" y="1505"/>
                      <a:pt x="95514" y="1154"/>
                      <a:pt x="95564" y="803"/>
                    </a:cubicBezTo>
                    <a:cubicBezTo>
                      <a:pt x="95589" y="627"/>
                      <a:pt x="95665" y="427"/>
                      <a:pt x="95740" y="251"/>
                    </a:cubicBezTo>
                    <a:cubicBezTo>
                      <a:pt x="95840" y="26"/>
                      <a:pt x="96166" y="1"/>
                      <a:pt x="96316" y="176"/>
                    </a:cubicBezTo>
                    <a:cubicBezTo>
                      <a:pt x="96467" y="352"/>
                      <a:pt x="96592" y="577"/>
                      <a:pt x="96717" y="753"/>
                    </a:cubicBezTo>
                    <a:cubicBezTo>
                      <a:pt x="97043" y="1154"/>
                      <a:pt x="97369" y="1555"/>
                      <a:pt x="97720" y="1906"/>
                    </a:cubicBezTo>
                    <a:cubicBezTo>
                      <a:pt x="97970" y="2156"/>
                      <a:pt x="98271" y="2357"/>
                      <a:pt x="98647" y="2332"/>
                    </a:cubicBezTo>
                    <a:cubicBezTo>
                      <a:pt x="99173" y="2307"/>
                      <a:pt x="99524" y="2632"/>
                      <a:pt x="99900" y="2883"/>
                    </a:cubicBezTo>
                    <a:cubicBezTo>
                      <a:pt x="100151" y="3059"/>
                      <a:pt x="100226" y="3309"/>
                      <a:pt x="100251" y="3585"/>
                    </a:cubicBezTo>
                    <a:cubicBezTo>
                      <a:pt x="100301" y="4211"/>
                      <a:pt x="100176" y="4462"/>
                      <a:pt x="99625" y="4713"/>
                    </a:cubicBezTo>
                    <a:cubicBezTo>
                      <a:pt x="99424" y="4813"/>
                      <a:pt x="99199" y="4888"/>
                      <a:pt x="98948" y="4988"/>
                    </a:cubicBezTo>
                    <a:cubicBezTo>
                      <a:pt x="98697" y="6191"/>
                      <a:pt x="98998" y="7194"/>
                      <a:pt x="100051" y="7921"/>
                    </a:cubicBezTo>
                    <a:cubicBezTo>
                      <a:pt x="100727" y="8422"/>
                      <a:pt x="101179" y="9074"/>
                      <a:pt x="101329" y="9951"/>
                    </a:cubicBezTo>
                    <a:cubicBezTo>
                      <a:pt x="101479" y="10753"/>
                      <a:pt x="101680" y="11555"/>
                      <a:pt x="101705" y="12382"/>
                    </a:cubicBezTo>
                    <a:cubicBezTo>
                      <a:pt x="101705" y="12758"/>
                      <a:pt x="101780" y="13159"/>
                      <a:pt x="101830" y="13535"/>
                    </a:cubicBezTo>
                    <a:cubicBezTo>
                      <a:pt x="101981" y="14612"/>
                      <a:pt x="102156" y="15690"/>
                      <a:pt x="102181" y="16793"/>
                    </a:cubicBezTo>
                    <a:cubicBezTo>
                      <a:pt x="102181" y="17419"/>
                      <a:pt x="102331" y="18046"/>
                      <a:pt x="102507" y="18648"/>
                    </a:cubicBezTo>
                    <a:cubicBezTo>
                      <a:pt x="102933" y="20227"/>
                      <a:pt x="103234" y="21856"/>
                      <a:pt x="103284" y="23485"/>
                    </a:cubicBezTo>
                    <a:cubicBezTo>
                      <a:pt x="103384" y="26793"/>
                      <a:pt x="104036" y="30001"/>
                      <a:pt x="104637" y="33234"/>
                    </a:cubicBezTo>
                    <a:cubicBezTo>
                      <a:pt x="104813" y="34237"/>
                      <a:pt x="105013" y="35239"/>
                      <a:pt x="105189" y="36242"/>
                    </a:cubicBezTo>
                    <a:cubicBezTo>
                      <a:pt x="105264" y="36743"/>
                      <a:pt x="105189" y="37269"/>
                      <a:pt x="105314" y="37745"/>
                    </a:cubicBezTo>
                    <a:cubicBezTo>
                      <a:pt x="105690" y="39299"/>
                      <a:pt x="105915" y="40878"/>
                      <a:pt x="106266" y="42432"/>
                    </a:cubicBezTo>
                    <a:cubicBezTo>
                      <a:pt x="106567" y="43836"/>
                      <a:pt x="106768" y="45264"/>
                      <a:pt x="107169" y="46668"/>
                    </a:cubicBezTo>
                    <a:cubicBezTo>
                      <a:pt x="107394" y="47445"/>
                      <a:pt x="107394" y="48297"/>
                      <a:pt x="107544" y="49099"/>
                    </a:cubicBezTo>
                    <a:cubicBezTo>
                      <a:pt x="107795" y="50402"/>
                      <a:pt x="108121" y="51680"/>
                      <a:pt x="108397" y="52984"/>
                    </a:cubicBezTo>
                    <a:cubicBezTo>
                      <a:pt x="108547" y="53710"/>
                      <a:pt x="108647" y="54437"/>
                      <a:pt x="108773" y="55164"/>
                    </a:cubicBezTo>
                    <a:cubicBezTo>
                      <a:pt x="108798" y="55390"/>
                      <a:pt x="108747" y="55665"/>
                      <a:pt x="108823" y="55866"/>
                    </a:cubicBezTo>
                    <a:cubicBezTo>
                      <a:pt x="109424" y="57319"/>
                      <a:pt x="109499" y="58898"/>
                      <a:pt x="110001" y="60402"/>
                    </a:cubicBezTo>
                    <a:cubicBezTo>
                      <a:pt x="110301" y="61279"/>
                      <a:pt x="110377" y="62207"/>
                      <a:pt x="110602" y="63109"/>
                    </a:cubicBezTo>
                    <a:cubicBezTo>
                      <a:pt x="110853" y="64137"/>
                      <a:pt x="111153" y="65164"/>
                      <a:pt x="111429" y="66167"/>
                    </a:cubicBezTo>
                    <a:cubicBezTo>
                      <a:pt x="111479" y="66392"/>
                      <a:pt x="111580" y="66643"/>
                      <a:pt x="111529" y="66843"/>
                    </a:cubicBezTo>
                    <a:cubicBezTo>
                      <a:pt x="111404" y="67971"/>
                      <a:pt x="111730" y="69024"/>
                      <a:pt x="112081" y="70051"/>
                    </a:cubicBezTo>
                    <a:cubicBezTo>
                      <a:pt x="112156" y="70277"/>
                      <a:pt x="112206" y="70502"/>
                      <a:pt x="112256" y="70728"/>
                    </a:cubicBezTo>
                    <a:cubicBezTo>
                      <a:pt x="112482" y="71756"/>
                      <a:pt x="112707" y="72783"/>
                      <a:pt x="112958" y="73811"/>
                    </a:cubicBezTo>
                    <a:cubicBezTo>
                      <a:pt x="113133" y="74538"/>
                      <a:pt x="113359" y="75239"/>
                      <a:pt x="113459" y="75966"/>
                    </a:cubicBezTo>
                    <a:cubicBezTo>
                      <a:pt x="113560" y="76743"/>
                      <a:pt x="113860" y="77470"/>
                      <a:pt x="114036" y="78247"/>
                    </a:cubicBezTo>
                    <a:cubicBezTo>
                      <a:pt x="114211" y="78949"/>
                      <a:pt x="114387" y="79675"/>
                      <a:pt x="114537" y="80402"/>
                    </a:cubicBezTo>
                    <a:cubicBezTo>
                      <a:pt x="114587" y="80578"/>
                      <a:pt x="114587" y="80778"/>
                      <a:pt x="114562" y="80979"/>
                    </a:cubicBezTo>
                    <a:cubicBezTo>
                      <a:pt x="114537" y="81279"/>
                      <a:pt x="114362" y="81505"/>
                      <a:pt x="114061" y="81530"/>
                    </a:cubicBezTo>
                    <a:cubicBezTo>
                      <a:pt x="113710" y="81555"/>
                      <a:pt x="113359" y="81555"/>
                      <a:pt x="113008" y="81530"/>
                    </a:cubicBezTo>
                    <a:cubicBezTo>
                      <a:pt x="112607" y="81505"/>
                      <a:pt x="112256" y="81279"/>
                      <a:pt x="112056" y="80929"/>
                    </a:cubicBezTo>
                    <a:cubicBezTo>
                      <a:pt x="111855" y="80553"/>
                      <a:pt x="111630" y="80177"/>
                      <a:pt x="111479" y="79776"/>
                    </a:cubicBezTo>
                    <a:cubicBezTo>
                      <a:pt x="111078" y="78548"/>
                      <a:pt x="110677" y="77320"/>
                      <a:pt x="110351" y="76066"/>
                    </a:cubicBezTo>
                    <a:cubicBezTo>
                      <a:pt x="109199" y="71856"/>
                      <a:pt x="108246" y="67595"/>
                      <a:pt x="107469" y="63259"/>
                    </a:cubicBezTo>
                    <a:cubicBezTo>
                      <a:pt x="106918" y="60076"/>
                      <a:pt x="106316" y="56893"/>
                      <a:pt x="105414" y="53761"/>
                    </a:cubicBezTo>
                    <a:cubicBezTo>
                      <a:pt x="105214" y="53084"/>
                      <a:pt x="105163" y="52382"/>
                      <a:pt x="105013" y="51680"/>
                    </a:cubicBezTo>
                    <a:cubicBezTo>
                      <a:pt x="104687" y="50202"/>
                      <a:pt x="104286" y="48723"/>
                      <a:pt x="103986" y="47244"/>
                    </a:cubicBezTo>
                    <a:cubicBezTo>
                      <a:pt x="103635" y="45390"/>
                      <a:pt x="103384" y="43535"/>
                      <a:pt x="103033" y="41680"/>
                    </a:cubicBezTo>
                    <a:cubicBezTo>
                      <a:pt x="102858" y="40728"/>
                      <a:pt x="102607" y="39776"/>
                      <a:pt x="102407" y="38823"/>
                    </a:cubicBezTo>
                    <a:cubicBezTo>
                      <a:pt x="102306" y="38397"/>
                      <a:pt x="102256" y="37971"/>
                      <a:pt x="102181" y="37570"/>
                    </a:cubicBezTo>
                    <a:cubicBezTo>
                      <a:pt x="102106" y="37144"/>
                      <a:pt x="102006" y="36743"/>
                      <a:pt x="101905" y="36317"/>
                    </a:cubicBezTo>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50"/>
              <p:cNvSpPr/>
              <p:nvPr/>
            </p:nvSpPr>
            <p:spPr>
              <a:xfrm flipH="1">
                <a:off x="6516979" y="1734253"/>
                <a:ext cx="1441996" cy="1543155"/>
              </a:xfrm>
              <a:custGeom>
                <a:avLst/>
                <a:gdLst/>
                <a:ahLst/>
                <a:cxnLst/>
                <a:rect l="l" t="t" r="r" b="b"/>
                <a:pathLst>
                  <a:path w="30377" h="32508" extrusionOk="0">
                    <a:moveTo>
                      <a:pt x="7895" y="28547"/>
                    </a:moveTo>
                    <a:cubicBezTo>
                      <a:pt x="7970" y="28447"/>
                      <a:pt x="8046" y="28322"/>
                      <a:pt x="8071" y="28197"/>
                    </a:cubicBezTo>
                    <a:cubicBezTo>
                      <a:pt x="8071" y="28171"/>
                      <a:pt x="7920" y="28121"/>
                      <a:pt x="7845" y="28071"/>
                    </a:cubicBezTo>
                    <a:cubicBezTo>
                      <a:pt x="7770" y="28197"/>
                      <a:pt x="7720" y="28322"/>
                      <a:pt x="7670" y="28447"/>
                    </a:cubicBezTo>
                    <a:cubicBezTo>
                      <a:pt x="7670" y="28447"/>
                      <a:pt x="7770" y="28497"/>
                      <a:pt x="7895" y="28547"/>
                    </a:cubicBezTo>
                    <a:close/>
                    <a:moveTo>
                      <a:pt x="7494" y="25039"/>
                    </a:moveTo>
                    <a:cubicBezTo>
                      <a:pt x="6993" y="25189"/>
                      <a:pt x="6793" y="25440"/>
                      <a:pt x="6767" y="25765"/>
                    </a:cubicBezTo>
                    <a:cubicBezTo>
                      <a:pt x="6742" y="25891"/>
                      <a:pt x="6818" y="26091"/>
                      <a:pt x="6918" y="26166"/>
                    </a:cubicBezTo>
                    <a:cubicBezTo>
                      <a:pt x="7043" y="26242"/>
                      <a:pt x="7194" y="26141"/>
                      <a:pt x="7244" y="25966"/>
                    </a:cubicBezTo>
                    <a:cubicBezTo>
                      <a:pt x="7294" y="25715"/>
                      <a:pt x="7369" y="25465"/>
                      <a:pt x="7494" y="25039"/>
                    </a:cubicBezTo>
                    <a:close/>
                    <a:moveTo>
                      <a:pt x="7369" y="27946"/>
                    </a:moveTo>
                    <a:cubicBezTo>
                      <a:pt x="7494" y="27745"/>
                      <a:pt x="7645" y="27545"/>
                      <a:pt x="7770" y="27319"/>
                    </a:cubicBezTo>
                    <a:cubicBezTo>
                      <a:pt x="7845" y="27169"/>
                      <a:pt x="7895" y="27044"/>
                      <a:pt x="7645" y="26943"/>
                    </a:cubicBezTo>
                    <a:cubicBezTo>
                      <a:pt x="7394" y="27044"/>
                      <a:pt x="7118" y="27169"/>
                      <a:pt x="6993" y="27470"/>
                    </a:cubicBezTo>
                    <a:cubicBezTo>
                      <a:pt x="6918" y="27720"/>
                      <a:pt x="6993" y="27946"/>
                      <a:pt x="7369" y="27946"/>
                    </a:cubicBezTo>
                    <a:close/>
                    <a:moveTo>
                      <a:pt x="7444" y="22332"/>
                    </a:moveTo>
                    <a:cubicBezTo>
                      <a:pt x="6993" y="22532"/>
                      <a:pt x="6717" y="22908"/>
                      <a:pt x="6542" y="23309"/>
                    </a:cubicBezTo>
                    <a:cubicBezTo>
                      <a:pt x="6442" y="23510"/>
                      <a:pt x="6492" y="23760"/>
                      <a:pt x="6843" y="23760"/>
                    </a:cubicBezTo>
                    <a:cubicBezTo>
                      <a:pt x="7394" y="22958"/>
                      <a:pt x="7394" y="22958"/>
                      <a:pt x="7444" y="22332"/>
                    </a:cubicBezTo>
                    <a:close/>
                    <a:moveTo>
                      <a:pt x="6868" y="19801"/>
                    </a:moveTo>
                    <a:cubicBezTo>
                      <a:pt x="6567" y="20101"/>
                      <a:pt x="6266" y="20302"/>
                      <a:pt x="6091" y="20577"/>
                    </a:cubicBezTo>
                    <a:cubicBezTo>
                      <a:pt x="5991" y="20753"/>
                      <a:pt x="6066" y="21029"/>
                      <a:pt x="6091" y="21254"/>
                    </a:cubicBezTo>
                    <a:cubicBezTo>
                      <a:pt x="6091" y="21279"/>
                      <a:pt x="6341" y="21354"/>
                      <a:pt x="6366" y="21329"/>
                    </a:cubicBezTo>
                    <a:cubicBezTo>
                      <a:pt x="6692" y="20928"/>
                      <a:pt x="7043" y="20502"/>
                      <a:pt x="6868" y="19801"/>
                    </a:cubicBezTo>
                    <a:close/>
                    <a:moveTo>
                      <a:pt x="6166" y="17720"/>
                    </a:moveTo>
                    <a:cubicBezTo>
                      <a:pt x="5690" y="17971"/>
                      <a:pt x="5464" y="18222"/>
                      <a:pt x="5339" y="18547"/>
                    </a:cubicBezTo>
                    <a:cubicBezTo>
                      <a:pt x="5264" y="18673"/>
                      <a:pt x="5289" y="18873"/>
                      <a:pt x="5314" y="18998"/>
                    </a:cubicBezTo>
                    <a:cubicBezTo>
                      <a:pt x="5339" y="19099"/>
                      <a:pt x="5464" y="19174"/>
                      <a:pt x="5564" y="19224"/>
                    </a:cubicBezTo>
                    <a:cubicBezTo>
                      <a:pt x="5615" y="19249"/>
                      <a:pt x="5740" y="19199"/>
                      <a:pt x="5765" y="19149"/>
                    </a:cubicBezTo>
                    <a:cubicBezTo>
                      <a:pt x="5991" y="18773"/>
                      <a:pt x="6241" y="18372"/>
                      <a:pt x="6166" y="17720"/>
                    </a:cubicBezTo>
                    <a:close/>
                    <a:moveTo>
                      <a:pt x="2958" y="9775"/>
                    </a:moveTo>
                    <a:cubicBezTo>
                      <a:pt x="2632" y="10527"/>
                      <a:pt x="2331" y="11154"/>
                      <a:pt x="2081" y="11805"/>
                    </a:cubicBezTo>
                    <a:cubicBezTo>
                      <a:pt x="2006" y="12056"/>
                      <a:pt x="2056" y="12282"/>
                      <a:pt x="2381" y="12307"/>
                    </a:cubicBezTo>
                    <a:cubicBezTo>
                      <a:pt x="3209" y="11329"/>
                      <a:pt x="3409" y="10628"/>
                      <a:pt x="2958" y="9775"/>
                    </a:cubicBezTo>
                    <a:close/>
                    <a:moveTo>
                      <a:pt x="25038" y="22482"/>
                    </a:moveTo>
                    <a:cubicBezTo>
                      <a:pt x="24712" y="22056"/>
                      <a:pt x="24387" y="22131"/>
                      <a:pt x="24086" y="22207"/>
                    </a:cubicBezTo>
                    <a:cubicBezTo>
                      <a:pt x="23635" y="22357"/>
                      <a:pt x="23259" y="22232"/>
                      <a:pt x="22858" y="22056"/>
                    </a:cubicBezTo>
                    <a:cubicBezTo>
                      <a:pt x="22331" y="21806"/>
                      <a:pt x="21805" y="21555"/>
                      <a:pt x="21354" y="21054"/>
                    </a:cubicBezTo>
                    <a:cubicBezTo>
                      <a:pt x="21555" y="20628"/>
                      <a:pt x="21279" y="20252"/>
                      <a:pt x="21128" y="19851"/>
                    </a:cubicBezTo>
                    <a:cubicBezTo>
                      <a:pt x="20953" y="19425"/>
                      <a:pt x="20828" y="18973"/>
                      <a:pt x="20753" y="18522"/>
                    </a:cubicBezTo>
                    <a:cubicBezTo>
                      <a:pt x="20677" y="18121"/>
                      <a:pt x="20527" y="17695"/>
                      <a:pt x="20853" y="17194"/>
                    </a:cubicBezTo>
                    <a:cubicBezTo>
                      <a:pt x="21028" y="17394"/>
                      <a:pt x="21154" y="17520"/>
                      <a:pt x="21254" y="17670"/>
                    </a:cubicBezTo>
                    <a:cubicBezTo>
                      <a:pt x="21555" y="18171"/>
                      <a:pt x="21855" y="18673"/>
                      <a:pt x="22081" y="19224"/>
                    </a:cubicBezTo>
                    <a:cubicBezTo>
                      <a:pt x="22407" y="19926"/>
                      <a:pt x="23058" y="20327"/>
                      <a:pt x="23635" y="20778"/>
                    </a:cubicBezTo>
                    <a:cubicBezTo>
                      <a:pt x="23885" y="20978"/>
                      <a:pt x="24286" y="21029"/>
                      <a:pt x="24612" y="21079"/>
                    </a:cubicBezTo>
                    <a:cubicBezTo>
                      <a:pt x="25038" y="21129"/>
                      <a:pt x="25264" y="20778"/>
                      <a:pt x="25113" y="20377"/>
                    </a:cubicBezTo>
                    <a:cubicBezTo>
                      <a:pt x="25038" y="20227"/>
                      <a:pt x="24963" y="20101"/>
                      <a:pt x="24888" y="19951"/>
                    </a:cubicBezTo>
                    <a:cubicBezTo>
                      <a:pt x="24537" y="19349"/>
                      <a:pt x="24236" y="18723"/>
                      <a:pt x="23710" y="18222"/>
                    </a:cubicBezTo>
                    <a:cubicBezTo>
                      <a:pt x="23359" y="17846"/>
                      <a:pt x="23359" y="17795"/>
                      <a:pt x="23234" y="17119"/>
                    </a:cubicBezTo>
                    <a:cubicBezTo>
                      <a:pt x="23735" y="17545"/>
                      <a:pt x="24186" y="17971"/>
                      <a:pt x="24662" y="18347"/>
                    </a:cubicBezTo>
                    <a:cubicBezTo>
                      <a:pt x="24988" y="18623"/>
                      <a:pt x="25489" y="18522"/>
                      <a:pt x="25840" y="18196"/>
                    </a:cubicBezTo>
                    <a:cubicBezTo>
                      <a:pt x="26066" y="17996"/>
                      <a:pt x="26116" y="17720"/>
                      <a:pt x="25915" y="17319"/>
                    </a:cubicBezTo>
                    <a:cubicBezTo>
                      <a:pt x="25615" y="16743"/>
                      <a:pt x="25264" y="16166"/>
                      <a:pt x="24963" y="15590"/>
                    </a:cubicBezTo>
                    <a:cubicBezTo>
                      <a:pt x="24888" y="15415"/>
                      <a:pt x="24712" y="15264"/>
                      <a:pt x="24963" y="15064"/>
                    </a:cubicBezTo>
                    <a:cubicBezTo>
                      <a:pt x="25113" y="15139"/>
                      <a:pt x="25314" y="15214"/>
                      <a:pt x="25464" y="15314"/>
                    </a:cubicBezTo>
                    <a:cubicBezTo>
                      <a:pt x="25740" y="15465"/>
                      <a:pt x="25991" y="15640"/>
                      <a:pt x="26291" y="15765"/>
                    </a:cubicBezTo>
                    <a:cubicBezTo>
                      <a:pt x="26617" y="15916"/>
                      <a:pt x="26993" y="15790"/>
                      <a:pt x="27219" y="15490"/>
                    </a:cubicBezTo>
                    <a:cubicBezTo>
                      <a:pt x="27444" y="15239"/>
                      <a:pt x="27319" y="14963"/>
                      <a:pt x="27169" y="14738"/>
                    </a:cubicBezTo>
                    <a:cubicBezTo>
                      <a:pt x="27018" y="14487"/>
                      <a:pt x="26793" y="14237"/>
                      <a:pt x="26592" y="14011"/>
                    </a:cubicBezTo>
                    <a:cubicBezTo>
                      <a:pt x="25615" y="12908"/>
                      <a:pt x="24662" y="11780"/>
                      <a:pt x="23986" y="10427"/>
                    </a:cubicBezTo>
                    <a:cubicBezTo>
                      <a:pt x="23710" y="9876"/>
                      <a:pt x="23334" y="9349"/>
                      <a:pt x="23083" y="8798"/>
                    </a:cubicBezTo>
                    <a:cubicBezTo>
                      <a:pt x="22783" y="8096"/>
                      <a:pt x="22206" y="7595"/>
                      <a:pt x="21780" y="6993"/>
                    </a:cubicBezTo>
                    <a:cubicBezTo>
                      <a:pt x="21529" y="6643"/>
                      <a:pt x="21128" y="6617"/>
                      <a:pt x="20727" y="6793"/>
                    </a:cubicBezTo>
                    <a:cubicBezTo>
                      <a:pt x="19825" y="7169"/>
                      <a:pt x="19299" y="8247"/>
                      <a:pt x="19499" y="9199"/>
                    </a:cubicBezTo>
                    <a:cubicBezTo>
                      <a:pt x="19650" y="9926"/>
                      <a:pt x="19850" y="10653"/>
                      <a:pt x="19976" y="11379"/>
                    </a:cubicBezTo>
                    <a:cubicBezTo>
                      <a:pt x="20076" y="12031"/>
                      <a:pt x="19925" y="12181"/>
                      <a:pt x="19149" y="12257"/>
                    </a:cubicBezTo>
                    <a:cubicBezTo>
                      <a:pt x="18873" y="11881"/>
                      <a:pt x="18622" y="11480"/>
                      <a:pt x="18296" y="11129"/>
                    </a:cubicBezTo>
                    <a:cubicBezTo>
                      <a:pt x="17670" y="10452"/>
                      <a:pt x="17394" y="9625"/>
                      <a:pt x="17169" y="8773"/>
                    </a:cubicBezTo>
                    <a:cubicBezTo>
                      <a:pt x="17093" y="8447"/>
                      <a:pt x="17194" y="8071"/>
                      <a:pt x="17244" y="7720"/>
                    </a:cubicBezTo>
                    <a:cubicBezTo>
                      <a:pt x="17269" y="7294"/>
                      <a:pt x="17519" y="6943"/>
                      <a:pt x="17745" y="6567"/>
                    </a:cubicBezTo>
                    <a:cubicBezTo>
                      <a:pt x="18046" y="6091"/>
                      <a:pt x="18196" y="5565"/>
                      <a:pt x="17945" y="5039"/>
                    </a:cubicBezTo>
                    <a:cubicBezTo>
                      <a:pt x="17595" y="4888"/>
                      <a:pt x="17394" y="5089"/>
                      <a:pt x="17219" y="5264"/>
                    </a:cubicBezTo>
                    <a:cubicBezTo>
                      <a:pt x="16692" y="5815"/>
                      <a:pt x="16066" y="6041"/>
                      <a:pt x="15339" y="6191"/>
                    </a:cubicBezTo>
                    <a:cubicBezTo>
                      <a:pt x="14813" y="6267"/>
                      <a:pt x="14286" y="6442"/>
                      <a:pt x="13785" y="6592"/>
                    </a:cubicBezTo>
                    <a:cubicBezTo>
                      <a:pt x="13434" y="6693"/>
                      <a:pt x="13209" y="6943"/>
                      <a:pt x="13234" y="7294"/>
                    </a:cubicBezTo>
                    <a:cubicBezTo>
                      <a:pt x="13309" y="8272"/>
                      <a:pt x="13384" y="9249"/>
                      <a:pt x="13560" y="10201"/>
                    </a:cubicBezTo>
                    <a:cubicBezTo>
                      <a:pt x="13685" y="10978"/>
                      <a:pt x="13961" y="11705"/>
                      <a:pt x="14136" y="12457"/>
                    </a:cubicBezTo>
                    <a:cubicBezTo>
                      <a:pt x="14211" y="12883"/>
                      <a:pt x="14286" y="13309"/>
                      <a:pt x="14161" y="13710"/>
                    </a:cubicBezTo>
                    <a:cubicBezTo>
                      <a:pt x="13409" y="13936"/>
                      <a:pt x="13309" y="13936"/>
                      <a:pt x="13058" y="13460"/>
                    </a:cubicBezTo>
                    <a:cubicBezTo>
                      <a:pt x="12833" y="13059"/>
                      <a:pt x="12657" y="12607"/>
                      <a:pt x="12482" y="12181"/>
                    </a:cubicBezTo>
                    <a:cubicBezTo>
                      <a:pt x="12331" y="11856"/>
                      <a:pt x="12281" y="11505"/>
                      <a:pt x="12131" y="11179"/>
                    </a:cubicBezTo>
                    <a:cubicBezTo>
                      <a:pt x="11755" y="10377"/>
                      <a:pt x="10677" y="9826"/>
                      <a:pt x="9775" y="10001"/>
                    </a:cubicBezTo>
                    <a:cubicBezTo>
                      <a:pt x="9399" y="10076"/>
                      <a:pt x="9123" y="10302"/>
                      <a:pt x="9073" y="10678"/>
                    </a:cubicBezTo>
                    <a:cubicBezTo>
                      <a:pt x="8973" y="11254"/>
                      <a:pt x="8923" y="11856"/>
                      <a:pt x="8948" y="12432"/>
                    </a:cubicBezTo>
                    <a:cubicBezTo>
                      <a:pt x="8998" y="13359"/>
                      <a:pt x="9123" y="14287"/>
                      <a:pt x="9199" y="15239"/>
                    </a:cubicBezTo>
                    <a:cubicBezTo>
                      <a:pt x="9249" y="15690"/>
                      <a:pt x="9324" y="16166"/>
                      <a:pt x="9274" y="16643"/>
                    </a:cubicBezTo>
                    <a:cubicBezTo>
                      <a:pt x="9174" y="17595"/>
                      <a:pt x="9174" y="18572"/>
                      <a:pt x="8973" y="19525"/>
                    </a:cubicBezTo>
                    <a:cubicBezTo>
                      <a:pt x="8898" y="19851"/>
                      <a:pt x="8973" y="20227"/>
                      <a:pt x="9048" y="20552"/>
                    </a:cubicBezTo>
                    <a:cubicBezTo>
                      <a:pt x="9098" y="20703"/>
                      <a:pt x="9324" y="20828"/>
                      <a:pt x="9499" y="20878"/>
                    </a:cubicBezTo>
                    <a:cubicBezTo>
                      <a:pt x="9925" y="20953"/>
                      <a:pt x="10226" y="20703"/>
                      <a:pt x="10427" y="20327"/>
                    </a:cubicBezTo>
                    <a:cubicBezTo>
                      <a:pt x="10627" y="19951"/>
                      <a:pt x="10677" y="19500"/>
                      <a:pt x="11128" y="19149"/>
                    </a:cubicBezTo>
                    <a:cubicBezTo>
                      <a:pt x="11279" y="19801"/>
                      <a:pt x="11329" y="20377"/>
                      <a:pt x="11379" y="20928"/>
                    </a:cubicBezTo>
                    <a:cubicBezTo>
                      <a:pt x="11404" y="21254"/>
                      <a:pt x="11429" y="21555"/>
                      <a:pt x="11504" y="21856"/>
                    </a:cubicBezTo>
                    <a:cubicBezTo>
                      <a:pt x="11554" y="22106"/>
                      <a:pt x="11730" y="22257"/>
                      <a:pt x="12006" y="22282"/>
                    </a:cubicBezTo>
                    <a:cubicBezTo>
                      <a:pt x="12607" y="22357"/>
                      <a:pt x="12933" y="22156"/>
                      <a:pt x="13108" y="21530"/>
                    </a:cubicBezTo>
                    <a:cubicBezTo>
                      <a:pt x="13209" y="21279"/>
                      <a:pt x="13284" y="21004"/>
                      <a:pt x="13359" y="20753"/>
                    </a:cubicBezTo>
                    <a:cubicBezTo>
                      <a:pt x="13434" y="20502"/>
                      <a:pt x="13384" y="20202"/>
                      <a:pt x="13735" y="20026"/>
                    </a:cubicBezTo>
                    <a:cubicBezTo>
                      <a:pt x="13735" y="20527"/>
                      <a:pt x="13710" y="21004"/>
                      <a:pt x="13735" y="21455"/>
                    </a:cubicBezTo>
                    <a:cubicBezTo>
                      <a:pt x="13735" y="22156"/>
                      <a:pt x="13760" y="22883"/>
                      <a:pt x="13810" y="23560"/>
                    </a:cubicBezTo>
                    <a:cubicBezTo>
                      <a:pt x="13835" y="23811"/>
                      <a:pt x="13935" y="24036"/>
                      <a:pt x="14186" y="24111"/>
                    </a:cubicBezTo>
                    <a:cubicBezTo>
                      <a:pt x="14462" y="24161"/>
                      <a:pt x="14662" y="24036"/>
                      <a:pt x="14813" y="23861"/>
                    </a:cubicBezTo>
                    <a:cubicBezTo>
                      <a:pt x="15013" y="23585"/>
                      <a:pt x="15289" y="23309"/>
                      <a:pt x="15389" y="22983"/>
                    </a:cubicBezTo>
                    <a:cubicBezTo>
                      <a:pt x="15615" y="22232"/>
                      <a:pt x="15815" y="21480"/>
                      <a:pt x="15640" y="20678"/>
                    </a:cubicBezTo>
                    <a:cubicBezTo>
                      <a:pt x="15565" y="20202"/>
                      <a:pt x="15514" y="19675"/>
                      <a:pt x="15489" y="19174"/>
                    </a:cubicBezTo>
                    <a:cubicBezTo>
                      <a:pt x="15464" y="19049"/>
                      <a:pt x="15414" y="18848"/>
                      <a:pt x="15640" y="18798"/>
                    </a:cubicBezTo>
                    <a:cubicBezTo>
                      <a:pt x="16166" y="19199"/>
                      <a:pt x="16316" y="19425"/>
                      <a:pt x="16517" y="20076"/>
                    </a:cubicBezTo>
                    <a:cubicBezTo>
                      <a:pt x="16768" y="20828"/>
                      <a:pt x="16993" y="21605"/>
                      <a:pt x="17269" y="22507"/>
                    </a:cubicBezTo>
                    <a:cubicBezTo>
                      <a:pt x="17118" y="22833"/>
                      <a:pt x="16918" y="23234"/>
                      <a:pt x="16717" y="23660"/>
                    </a:cubicBezTo>
                    <a:cubicBezTo>
                      <a:pt x="16492" y="24136"/>
                      <a:pt x="16216" y="24537"/>
                      <a:pt x="15640" y="24663"/>
                    </a:cubicBezTo>
                    <a:cubicBezTo>
                      <a:pt x="15464" y="24713"/>
                      <a:pt x="15314" y="24863"/>
                      <a:pt x="15164" y="24989"/>
                    </a:cubicBezTo>
                    <a:cubicBezTo>
                      <a:pt x="15113" y="25064"/>
                      <a:pt x="15113" y="25214"/>
                      <a:pt x="15138" y="25314"/>
                    </a:cubicBezTo>
                    <a:cubicBezTo>
                      <a:pt x="15138" y="25364"/>
                      <a:pt x="15239" y="25440"/>
                      <a:pt x="15314" y="25440"/>
                    </a:cubicBezTo>
                    <a:cubicBezTo>
                      <a:pt x="15539" y="25440"/>
                      <a:pt x="15790" y="25390"/>
                      <a:pt x="15991" y="25440"/>
                    </a:cubicBezTo>
                    <a:cubicBezTo>
                      <a:pt x="16241" y="25490"/>
                      <a:pt x="16492" y="25640"/>
                      <a:pt x="16692" y="25740"/>
                    </a:cubicBezTo>
                    <a:cubicBezTo>
                      <a:pt x="17219" y="25590"/>
                      <a:pt x="17494" y="25264"/>
                      <a:pt x="17695" y="24813"/>
                    </a:cubicBezTo>
                    <a:cubicBezTo>
                      <a:pt x="17971" y="24212"/>
                      <a:pt x="18346" y="23685"/>
                      <a:pt x="18773" y="23234"/>
                    </a:cubicBezTo>
                    <a:cubicBezTo>
                      <a:pt x="18898" y="23309"/>
                      <a:pt x="18973" y="23359"/>
                      <a:pt x="18998" y="23410"/>
                    </a:cubicBezTo>
                    <a:cubicBezTo>
                      <a:pt x="19149" y="23785"/>
                      <a:pt x="19048" y="24086"/>
                      <a:pt x="18873" y="24412"/>
                    </a:cubicBezTo>
                    <a:cubicBezTo>
                      <a:pt x="18697" y="24713"/>
                      <a:pt x="18572" y="25039"/>
                      <a:pt x="18472" y="25364"/>
                    </a:cubicBezTo>
                    <a:cubicBezTo>
                      <a:pt x="18447" y="25490"/>
                      <a:pt x="18547" y="25690"/>
                      <a:pt x="18647" y="25740"/>
                    </a:cubicBezTo>
                    <a:cubicBezTo>
                      <a:pt x="18773" y="25816"/>
                      <a:pt x="18973" y="25816"/>
                      <a:pt x="19073" y="25740"/>
                    </a:cubicBezTo>
                    <a:cubicBezTo>
                      <a:pt x="19299" y="25565"/>
                      <a:pt x="19474" y="25364"/>
                      <a:pt x="19575" y="25239"/>
                    </a:cubicBezTo>
                    <a:cubicBezTo>
                      <a:pt x="20026" y="25239"/>
                      <a:pt x="20452" y="25364"/>
                      <a:pt x="20677" y="25214"/>
                    </a:cubicBezTo>
                    <a:cubicBezTo>
                      <a:pt x="21028" y="24938"/>
                      <a:pt x="21304" y="24838"/>
                      <a:pt x="21705" y="25014"/>
                    </a:cubicBezTo>
                    <a:cubicBezTo>
                      <a:pt x="21930" y="25089"/>
                      <a:pt x="22181" y="25064"/>
                      <a:pt x="22306" y="24788"/>
                    </a:cubicBezTo>
                    <a:cubicBezTo>
                      <a:pt x="22382" y="24537"/>
                      <a:pt x="22231" y="24337"/>
                      <a:pt x="22056" y="24186"/>
                    </a:cubicBezTo>
                    <a:cubicBezTo>
                      <a:pt x="21880" y="24036"/>
                      <a:pt x="21655" y="23936"/>
                      <a:pt x="21479" y="23785"/>
                    </a:cubicBezTo>
                    <a:cubicBezTo>
                      <a:pt x="21229" y="23610"/>
                      <a:pt x="20978" y="23410"/>
                      <a:pt x="20753" y="23209"/>
                    </a:cubicBezTo>
                    <a:cubicBezTo>
                      <a:pt x="20652" y="23109"/>
                      <a:pt x="20577" y="22933"/>
                      <a:pt x="20778" y="22783"/>
                    </a:cubicBezTo>
                    <a:cubicBezTo>
                      <a:pt x="21504" y="22858"/>
                      <a:pt x="22131" y="23209"/>
                      <a:pt x="22557" y="23811"/>
                    </a:cubicBezTo>
                    <a:cubicBezTo>
                      <a:pt x="23058" y="23760"/>
                      <a:pt x="23484" y="23735"/>
                      <a:pt x="23885" y="23710"/>
                    </a:cubicBezTo>
                    <a:cubicBezTo>
                      <a:pt x="24061" y="23435"/>
                      <a:pt x="24161" y="23184"/>
                      <a:pt x="24337" y="23009"/>
                    </a:cubicBezTo>
                    <a:cubicBezTo>
                      <a:pt x="24512" y="22808"/>
                      <a:pt x="24763" y="22683"/>
                      <a:pt x="25038" y="22482"/>
                    </a:cubicBezTo>
                    <a:close/>
                    <a:moveTo>
                      <a:pt x="4186" y="14888"/>
                    </a:moveTo>
                    <a:cubicBezTo>
                      <a:pt x="4236" y="15064"/>
                      <a:pt x="4286" y="15264"/>
                      <a:pt x="4336" y="15465"/>
                    </a:cubicBezTo>
                    <a:cubicBezTo>
                      <a:pt x="4437" y="15740"/>
                      <a:pt x="4361" y="15966"/>
                      <a:pt x="4161" y="16217"/>
                    </a:cubicBezTo>
                    <a:cubicBezTo>
                      <a:pt x="3986" y="16442"/>
                      <a:pt x="3785" y="16718"/>
                      <a:pt x="3710" y="16993"/>
                    </a:cubicBezTo>
                    <a:cubicBezTo>
                      <a:pt x="3635" y="17194"/>
                      <a:pt x="3660" y="17495"/>
                      <a:pt x="4086" y="17420"/>
                    </a:cubicBezTo>
                    <a:cubicBezTo>
                      <a:pt x="4236" y="17069"/>
                      <a:pt x="4437" y="16693"/>
                      <a:pt x="4562" y="16292"/>
                    </a:cubicBezTo>
                    <a:cubicBezTo>
                      <a:pt x="4687" y="15991"/>
                      <a:pt x="4687" y="15665"/>
                      <a:pt x="4336" y="15490"/>
                    </a:cubicBezTo>
                    <a:cubicBezTo>
                      <a:pt x="4286" y="15289"/>
                      <a:pt x="4236" y="15089"/>
                      <a:pt x="4161" y="14913"/>
                    </a:cubicBezTo>
                    <a:cubicBezTo>
                      <a:pt x="4086" y="14738"/>
                      <a:pt x="4011" y="14537"/>
                      <a:pt x="3910" y="14387"/>
                    </a:cubicBezTo>
                    <a:cubicBezTo>
                      <a:pt x="3885" y="14337"/>
                      <a:pt x="3785" y="14312"/>
                      <a:pt x="3685" y="14262"/>
                    </a:cubicBezTo>
                    <a:cubicBezTo>
                      <a:pt x="3459" y="14462"/>
                      <a:pt x="3259" y="14638"/>
                      <a:pt x="3459" y="15014"/>
                    </a:cubicBezTo>
                    <a:cubicBezTo>
                      <a:pt x="3735" y="14963"/>
                      <a:pt x="3960" y="14913"/>
                      <a:pt x="4186" y="14888"/>
                    </a:cubicBezTo>
                    <a:close/>
                    <a:moveTo>
                      <a:pt x="3209" y="13084"/>
                    </a:moveTo>
                    <a:cubicBezTo>
                      <a:pt x="2883" y="13159"/>
                      <a:pt x="2732" y="13435"/>
                      <a:pt x="2607" y="13710"/>
                    </a:cubicBezTo>
                    <a:cubicBezTo>
                      <a:pt x="2532" y="13886"/>
                      <a:pt x="2582" y="14086"/>
                      <a:pt x="2933" y="14111"/>
                    </a:cubicBezTo>
                    <a:cubicBezTo>
                      <a:pt x="3033" y="13760"/>
                      <a:pt x="3108" y="13409"/>
                      <a:pt x="3209" y="13059"/>
                    </a:cubicBezTo>
                    <a:cubicBezTo>
                      <a:pt x="3259" y="13034"/>
                      <a:pt x="3334" y="13008"/>
                      <a:pt x="3384" y="12958"/>
                    </a:cubicBezTo>
                    <a:cubicBezTo>
                      <a:pt x="3409" y="12933"/>
                      <a:pt x="3359" y="12858"/>
                      <a:pt x="3334" y="12808"/>
                    </a:cubicBezTo>
                    <a:cubicBezTo>
                      <a:pt x="3309" y="12833"/>
                      <a:pt x="3259" y="12833"/>
                      <a:pt x="3259" y="12858"/>
                    </a:cubicBezTo>
                    <a:cubicBezTo>
                      <a:pt x="3234" y="12933"/>
                      <a:pt x="3234" y="13008"/>
                      <a:pt x="3209" y="13084"/>
                    </a:cubicBezTo>
                    <a:close/>
                    <a:moveTo>
                      <a:pt x="30377" y="27344"/>
                    </a:moveTo>
                    <a:cubicBezTo>
                      <a:pt x="28647" y="27545"/>
                      <a:pt x="27068" y="27745"/>
                      <a:pt x="25464" y="27871"/>
                    </a:cubicBezTo>
                    <a:cubicBezTo>
                      <a:pt x="23785" y="27996"/>
                      <a:pt x="22131" y="28171"/>
                      <a:pt x="20477" y="28497"/>
                    </a:cubicBezTo>
                    <a:cubicBezTo>
                      <a:pt x="18321" y="28898"/>
                      <a:pt x="16166" y="29274"/>
                      <a:pt x="14011" y="29675"/>
                    </a:cubicBezTo>
                    <a:cubicBezTo>
                      <a:pt x="13785" y="29725"/>
                      <a:pt x="13534" y="29725"/>
                      <a:pt x="13309" y="29801"/>
                    </a:cubicBezTo>
                    <a:cubicBezTo>
                      <a:pt x="11454" y="30527"/>
                      <a:pt x="9499" y="31004"/>
                      <a:pt x="7745" y="31956"/>
                    </a:cubicBezTo>
                    <a:cubicBezTo>
                      <a:pt x="7394" y="32156"/>
                      <a:pt x="7043" y="32307"/>
                      <a:pt x="6692" y="32457"/>
                    </a:cubicBezTo>
                    <a:cubicBezTo>
                      <a:pt x="6542" y="32507"/>
                      <a:pt x="6392" y="32482"/>
                      <a:pt x="6266" y="32482"/>
                    </a:cubicBezTo>
                    <a:cubicBezTo>
                      <a:pt x="6291" y="31079"/>
                      <a:pt x="6366" y="29700"/>
                      <a:pt x="6291" y="28347"/>
                    </a:cubicBezTo>
                    <a:cubicBezTo>
                      <a:pt x="6216" y="27119"/>
                      <a:pt x="6091" y="25891"/>
                      <a:pt x="5665" y="24688"/>
                    </a:cubicBezTo>
                    <a:cubicBezTo>
                      <a:pt x="5214" y="23359"/>
                      <a:pt x="4838" y="22006"/>
                      <a:pt x="4211" y="20728"/>
                    </a:cubicBezTo>
                    <a:cubicBezTo>
                      <a:pt x="4061" y="20427"/>
                      <a:pt x="3910" y="20101"/>
                      <a:pt x="3735" y="19801"/>
                    </a:cubicBezTo>
                    <a:cubicBezTo>
                      <a:pt x="3459" y="19274"/>
                      <a:pt x="3158" y="18773"/>
                      <a:pt x="2883" y="18272"/>
                    </a:cubicBezTo>
                    <a:cubicBezTo>
                      <a:pt x="2432" y="17445"/>
                      <a:pt x="2081" y="16592"/>
                      <a:pt x="1554" y="15790"/>
                    </a:cubicBezTo>
                    <a:cubicBezTo>
                      <a:pt x="1028" y="14988"/>
                      <a:pt x="677" y="14061"/>
                      <a:pt x="301" y="13159"/>
                    </a:cubicBezTo>
                    <a:cubicBezTo>
                      <a:pt x="1" y="12507"/>
                      <a:pt x="26" y="11906"/>
                      <a:pt x="627" y="11354"/>
                    </a:cubicBezTo>
                    <a:cubicBezTo>
                      <a:pt x="1329" y="10678"/>
                      <a:pt x="1930" y="9901"/>
                      <a:pt x="2607" y="9199"/>
                    </a:cubicBezTo>
                    <a:cubicBezTo>
                      <a:pt x="2833" y="8948"/>
                      <a:pt x="3133" y="8748"/>
                      <a:pt x="3434" y="8572"/>
                    </a:cubicBezTo>
                    <a:cubicBezTo>
                      <a:pt x="5189" y="7470"/>
                      <a:pt x="6943" y="6317"/>
                      <a:pt x="8747" y="5339"/>
                    </a:cubicBezTo>
                    <a:cubicBezTo>
                      <a:pt x="10402" y="4462"/>
                      <a:pt x="12106" y="3610"/>
                      <a:pt x="13885" y="3033"/>
                    </a:cubicBezTo>
                    <a:cubicBezTo>
                      <a:pt x="17219" y="1956"/>
                      <a:pt x="20527" y="753"/>
                      <a:pt x="23986" y="26"/>
                    </a:cubicBezTo>
                    <a:cubicBezTo>
                      <a:pt x="24111" y="1"/>
                      <a:pt x="24211" y="1"/>
                      <a:pt x="24337" y="1"/>
                    </a:cubicBezTo>
                    <a:cubicBezTo>
                      <a:pt x="24838" y="778"/>
                      <a:pt x="25289" y="2131"/>
                      <a:pt x="25464" y="2908"/>
                    </a:cubicBezTo>
                    <a:cubicBezTo>
                      <a:pt x="25690" y="3836"/>
                      <a:pt x="25966" y="4788"/>
                      <a:pt x="26342" y="5690"/>
                    </a:cubicBezTo>
                    <a:cubicBezTo>
                      <a:pt x="26893" y="7018"/>
                      <a:pt x="27319" y="8422"/>
                      <a:pt x="27695" y="9800"/>
                    </a:cubicBezTo>
                    <a:cubicBezTo>
                      <a:pt x="27971" y="10853"/>
                      <a:pt x="28071" y="11956"/>
                      <a:pt x="28271" y="13034"/>
                    </a:cubicBezTo>
                    <a:cubicBezTo>
                      <a:pt x="28497" y="14412"/>
                      <a:pt x="28697" y="15790"/>
                      <a:pt x="29098" y="17144"/>
                    </a:cubicBezTo>
                    <a:cubicBezTo>
                      <a:pt x="29274" y="17695"/>
                      <a:pt x="29324" y="18297"/>
                      <a:pt x="29424" y="18873"/>
                    </a:cubicBezTo>
                    <a:cubicBezTo>
                      <a:pt x="29575" y="19826"/>
                      <a:pt x="29750" y="20778"/>
                      <a:pt x="29875" y="21755"/>
                    </a:cubicBezTo>
                    <a:cubicBezTo>
                      <a:pt x="29976" y="22783"/>
                      <a:pt x="30051" y="23836"/>
                      <a:pt x="30126" y="24888"/>
                    </a:cubicBezTo>
                    <a:cubicBezTo>
                      <a:pt x="30176" y="25239"/>
                      <a:pt x="30226" y="25590"/>
                      <a:pt x="30251" y="25941"/>
                    </a:cubicBezTo>
                    <a:cubicBezTo>
                      <a:pt x="30301" y="26342"/>
                      <a:pt x="30327" y="26768"/>
                      <a:pt x="30377" y="27344"/>
                    </a:cubicBezTo>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970;p50"/>
              <p:cNvSpPr/>
              <p:nvPr/>
            </p:nvSpPr>
            <p:spPr>
              <a:xfrm flipH="1">
                <a:off x="7606767" y="2699150"/>
                <a:ext cx="1324223" cy="983958"/>
              </a:xfrm>
              <a:custGeom>
                <a:avLst/>
                <a:gdLst/>
                <a:ahLst/>
                <a:cxnLst/>
                <a:rect l="l" t="t" r="r" b="b"/>
                <a:pathLst>
                  <a:path w="27896" h="20728" extrusionOk="0">
                    <a:moveTo>
                      <a:pt x="3133" y="17094"/>
                    </a:moveTo>
                    <a:cubicBezTo>
                      <a:pt x="3008" y="17294"/>
                      <a:pt x="2882" y="17394"/>
                      <a:pt x="2857" y="17520"/>
                    </a:cubicBezTo>
                    <a:cubicBezTo>
                      <a:pt x="2857" y="17570"/>
                      <a:pt x="2983" y="17670"/>
                      <a:pt x="3033" y="17770"/>
                    </a:cubicBezTo>
                    <a:cubicBezTo>
                      <a:pt x="3108" y="17695"/>
                      <a:pt x="3233" y="17620"/>
                      <a:pt x="3233" y="17545"/>
                    </a:cubicBezTo>
                    <a:cubicBezTo>
                      <a:pt x="3258" y="17445"/>
                      <a:pt x="3183" y="17319"/>
                      <a:pt x="3133" y="17094"/>
                    </a:cubicBezTo>
                    <a:close/>
                    <a:moveTo>
                      <a:pt x="2456" y="12883"/>
                    </a:moveTo>
                    <a:cubicBezTo>
                      <a:pt x="2030" y="13309"/>
                      <a:pt x="1830" y="13635"/>
                      <a:pt x="1880" y="14036"/>
                    </a:cubicBezTo>
                    <a:cubicBezTo>
                      <a:pt x="1880" y="14161"/>
                      <a:pt x="2030" y="14236"/>
                      <a:pt x="2206" y="14412"/>
                    </a:cubicBezTo>
                    <a:cubicBezTo>
                      <a:pt x="2381" y="13936"/>
                      <a:pt x="2582" y="13560"/>
                      <a:pt x="2456" y="12883"/>
                    </a:cubicBezTo>
                    <a:close/>
                    <a:moveTo>
                      <a:pt x="2657" y="16367"/>
                    </a:moveTo>
                    <a:cubicBezTo>
                      <a:pt x="2832" y="15866"/>
                      <a:pt x="2933" y="15565"/>
                      <a:pt x="3008" y="15289"/>
                    </a:cubicBezTo>
                    <a:cubicBezTo>
                      <a:pt x="3033" y="15164"/>
                      <a:pt x="3033" y="14963"/>
                      <a:pt x="2657" y="14963"/>
                    </a:cubicBezTo>
                    <a:cubicBezTo>
                      <a:pt x="2632" y="15339"/>
                      <a:pt x="2206" y="15640"/>
                      <a:pt x="2657" y="16367"/>
                    </a:cubicBezTo>
                    <a:close/>
                    <a:moveTo>
                      <a:pt x="1780" y="12758"/>
                    </a:moveTo>
                    <a:cubicBezTo>
                      <a:pt x="1955" y="12407"/>
                      <a:pt x="2181" y="12056"/>
                      <a:pt x="2331" y="11655"/>
                    </a:cubicBezTo>
                    <a:cubicBezTo>
                      <a:pt x="2406" y="11480"/>
                      <a:pt x="2406" y="11204"/>
                      <a:pt x="2030" y="11179"/>
                    </a:cubicBezTo>
                    <a:cubicBezTo>
                      <a:pt x="1830" y="11480"/>
                      <a:pt x="1604" y="11780"/>
                      <a:pt x="1429" y="12106"/>
                    </a:cubicBezTo>
                    <a:cubicBezTo>
                      <a:pt x="1278" y="12357"/>
                      <a:pt x="1379" y="12557"/>
                      <a:pt x="1780" y="12758"/>
                    </a:cubicBezTo>
                    <a:close/>
                    <a:moveTo>
                      <a:pt x="1253" y="9675"/>
                    </a:moveTo>
                    <a:cubicBezTo>
                      <a:pt x="1930" y="9274"/>
                      <a:pt x="2106" y="8597"/>
                      <a:pt x="2356" y="8021"/>
                    </a:cubicBezTo>
                    <a:cubicBezTo>
                      <a:pt x="2406" y="7921"/>
                      <a:pt x="2281" y="7720"/>
                      <a:pt x="2206" y="7620"/>
                    </a:cubicBezTo>
                    <a:cubicBezTo>
                      <a:pt x="2156" y="7570"/>
                      <a:pt x="1955" y="7620"/>
                      <a:pt x="1880" y="7670"/>
                    </a:cubicBezTo>
                    <a:cubicBezTo>
                      <a:pt x="1379" y="8146"/>
                      <a:pt x="1028" y="8698"/>
                      <a:pt x="1053" y="9399"/>
                    </a:cubicBezTo>
                    <a:cubicBezTo>
                      <a:pt x="1053" y="9475"/>
                      <a:pt x="1128" y="9525"/>
                      <a:pt x="1253" y="9675"/>
                    </a:cubicBezTo>
                    <a:close/>
                    <a:moveTo>
                      <a:pt x="27895" y="16467"/>
                    </a:moveTo>
                    <a:cubicBezTo>
                      <a:pt x="26667" y="17244"/>
                      <a:pt x="25364" y="17194"/>
                      <a:pt x="24161" y="17495"/>
                    </a:cubicBezTo>
                    <a:cubicBezTo>
                      <a:pt x="23985" y="17520"/>
                      <a:pt x="23785" y="17394"/>
                      <a:pt x="23609" y="17394"/>
                    </a:cubicBezTo>
                    <a:cubicBezTo>
                      <a:pt x="23284" y="17369"/>
                      <a:pt x="22983" y="17369"/>
                      <a:pt x="22682" y="17394"/>
                    </a:cubicBezTo>
                    <a:cubicBezTo>
                      <a:pt x="22131" y="17445"/>
                      <a:pt x="21579" y="17545"/>
                      <a:pt x="21053" y="17545"/>
                    </a:cubicBezTo>
                    <a:cubicBezTo>
                      <a:pt x="18547" y="17570"/>
                      <a:pt x="16040" y="17545"/>
                      <a:pt x="13534" y="17570"/>
                    </a:cubicBezTo>
                    <a:cubicBezTo>
                      <a:pt x="13008" y="17570"/>
                      <a:pt x="12456" y="17670"/>
                      <a:pt x="11905" y="17720"/>
                    </a:cubicBezTo>
                    <a:cubicBezTo>
                      <a:pt x="11679" y="17745"/>
                      <a:pt x="11454" y="17795"/>
                      <a:pt x="11228" y="17795"/>
                    </a:cubicBezTo>
                    <a:cubicBezTo>
                      <a:pt x="9023" y="17745"/>
                      <a:pt x="6993" y="18447"/>
                      <a:pt x="5038" y="19349"/>
                    </a:cubicBezTo>
                    <a:cubicBezTo>
                      <a:pt x="4787" y="19475"/>
                      <a:pt x="4562" y="19650"/>
                      <a:pt x="4361" y="19800"/>
                    </a:cubicBezTo>
                    <a:cubicBezTo>
                      <a:pt x="3960" y="20101"/>
                      <a:pt x="3559" y="20427"/>
                      <a:pt x="3158" y="20728"/>
                    </a:cubicBezTo>
                    <a:cubicBezTo>
                      <a:pt x="2507" y="20427"/>
                      <a:pt x="2231" y="19926"/>
                      <a:pt x="2080" y="19274"/>
                    </a:cubicBezTo>
                    <a:cubicBezTo>
                      <a:pt x="1529" y="17144"/>
                      <a:pt x="953" y="15038"/>
                      <a:pt x="351" y="12933"/>
                    </a:cubicBezTo>
                    <a:cubicBezTo>
                      <a:pt x="0" y="11655"/>
                      <a:pt x="151" y="10377"/>
                      <a:pt x="151" y="9099"/>
                    </a:cubicBezTo>
                    <a:cubicBezTo>
                      <a:pt x="176" y="8973"/>
                      <a:pt x="176" y="8848"/>
                      <a:pt x="251" y="8748"/>
                    </a:cubicBezTo>
                    <a:cubicBezTo>
                      <a:pt x="652" y="8046"/>
                      <a:pt x="978" y="7269"/>
                      <a:pt x="1454" y="6642"/>
                    </a:cubicBezTo>
                    <a:cubicBezTo>
                      <a:pt x="2030" y="5866"/>
                      <a:pt x="2707" y="5139"/>
                      <a:pt x="3484" y="4562"/>
                    </a:cubicBezTo>
                    <a:cubicBezTo>
                      <a:pt x="3885" y="4261"/>
                      <a:pt x="4236" y="3886"/>
                      <a:pt x="4587" y="3535"/>
                    </a:cubicBezTo>
                    <a:cubicBezTo>
                      <a:pt x="5163" y="2958"/>
                      <a:pt x="5840" y="2457"/>
                      <a:pt x="6642" y="2206"/>
                    </a:cubicBezTo>
                    <a:cubicBezTo>
                      <a:pt x="7018" y="2081"/>
                      <a:pt x="7369" y="1956"/>
                      <a:pt x="7745" y="1805"/>
                    </a:cubicBezTo>
                    <a:cubicBezTo>
                      <a:pt x="8822" y="1329"/>
                      <a:pt x="9900" y="978"/>
                      <a:pt x="11128" y="978"/>
                    </a:cubicBezTo>
                    <a:cubicBezTo>
                      <a:pt x="11930" y="978"/>
                      <a:pt x="12732" y="803"/>
                      <a:pt x="13559" y="778"/>
                    </a:cubicBezTo>
                    <a:cubicBezTo>
                      <a:pt x="14512" y="753"/>
                      <a:pt x="15414" y="953"/>
                      <a:pt x="16341" y="1079"/>
                    </a:cubicBezTo>
                    <a:cubicBezTo>
                      <a:pt x="17294" y="1204"/>
                      <a:pt x="18221" y="1179"/>
                      <a:pt x="19123" y="928"/>
                    </a:cubicBezTo>
                    <a:cubicBezTo>
                      <a:pt x="19349" y="878"/>
                      <a:pt x="19599" y="753"/>
                      <a:pt x="19800" y="778"/>
                    </a:cubicBezTo>
                    <a:cubicBezTo>
                      <a:pt x="20903" y="878"/>
                      <a:pt x="21880" y="552"/>
                      <a:pt x="22883" y="176"/>
                    </a:cubicBezTo>
                    <a:cubicBezTo>
                      <a:pt x="23384" y="1"/>
                      <a:pt x="23634" y="126"/>
                      <a:pt x="23810" y="577"/>
                    </a:cubicBezTo>
                    <a:cubicBezTo>
                      <a:pt x="24311" y="2006"/>
                      <a:pt x="24837" y="3459"/>
                      <a:pt x="25339" y="4888"/>
                    </a:cubicBezTo>
                    <a:cubicBezTo>
                      <a:pt x="25439" y="5189"/>
                      <a:pt x="25539" y="5490"/>
                      <a:pt x="25564" y="5790"/>
                    </a:cubicBezTo>
                    <a:cubicBezTo>
                      <a:pt x="25614" y="7119"/>
                      <a:pt x="25890" y="8422"/>
                      <a:pt x="25790" y="9750"/>
                    </a:cubicBezTo>
                    <a:cubicBezTo>
                      <a:pt x="25740" y="10377"/>
                      <a:pt x="25790" y="11003"/>
                      <a:pt x="25715" y="11630"/>
                    </a:cubicBezTo>
                    <a:cubicBezTo>
                      <a:pt x="25539" y="12683"/>
                      <a:pt x="25865" y="13535"/>
                      <a:pt x="26542" y="14312"/>
                    </a:cubicBezTo>
                    <a:cubicBezTo>
                      <a:pt x="26968" y="14813"/>
                      <a:pt x="27369" y="15364"/>
                      <a:pt x="27745" y="15891"/>
                    </a:cubicBezTo>
                    <a:cubicBezTo>
                      <a:pt x="27845" y="16041"/>
                      <a:pt x="27845" y="16267"/>
                      <a:pt x="27895" y="16467"/>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971;p50"/>
              <p:cNvSpPr/>
              <p:nvPr/>
            </p:nvSpPr>
            <p:spPr>
              <a:xfrm flipH="1">
                <a:off x="6158841" y="1696181"/>
                <a:ext cx="604436" cy="1327783"/>
              </a:xfrm>
              <a:custGeom>
                <a:avLst/>
                <a:gdLst/>
                <a:ahLst/>
                <a:cxnLst/>
                <a:rect l="l" t="t" r="r" b="b"/>
                <a:pathLst>
                  <a:path w="12733" h="27971" extrusionOk="0">
                    <a:moveTo>
                      <a:pt x="7996" y="4663"/>
                    </a:moveTo>
                    <a:cubicBezTo>
                      <a:pt x="7971" y="4713"/>
                      <a:pt x="7920" y="4763"/>
                      <a:pt x="7895" y="4813"/>
                    </a:cubicBezTo>
                    <a:cubicBezTo>
                      <a:pt x="7895" y="4813"/>
                      <a:pt x="7946" y="4838"/>
                      <a:pt x="7946" y="4863"/>
                    </a:cubicBezTo>
                    <a:cubicBezTo>
                      <a:pt x="7996" y="4813"/>
                      <a:pt x="8021" y="4763"/>
                      <a:pt x="8046" y="4713"/>
                    </a:cubicBezTo>
                    <a:cubicBezTo>
                      <a:pt x="8046" y="4713"/>
                      <a:pt x="8021" y="4688"/>
                      <a:pt x="7996" y="4663"/>
                    </a:cubicBezTo>
                    <a:close/>
                    <a:moveTo>
                      <a:pt x="8422" y="6793"/>
                    </a:moveTo>
                    <a:cubicBezTo>
                      <a:pt x="8372" y="6793"/>
                      <a:pt x="8321" y="6793"/>
                      <a:pt x="8296" y="6818"/>
                    </a:cubicBezTo>
                    <a:cubicBezTo>
                      <a:pt x="8121" y="6943"/>
                      <a:pt x="8096" y="7119"/>
                      <a:pt x="8171" y="7294"/>
                    </a:cubicBezTo>
                    <a:cubicBezTo>
                      <a:pt x="8196" y="7344"/>
                      <a:pt x="8296" y="7369"/>
                      <a:pt x="8347" y="7419"/>
                    </a:cubicBezTo>
                    <a:cubicBezTo>
                      <a:pt x="8422" y="7294"/>
                      <a:pt x="8497" y="7194"/>
                      <a:pt x="8522" y="7069"/>
                    </a:cubicBezTo>
                    <a:cubicBezTo>
                      <a:pt x="8547" y="6993"/>
                      <a:pt x="8447" y="6868"/>
                      <a:pt x="8422" y="6793"/>
                    </a:cubicBezTo>
                    <a:close/>
                    <a:moveTo>
                      <a:pt x="7770" y="2708"/>
                    </a:moveTo>
                    <a:cubicBezTo>
                      <a:pt x="7394" y="2758"/>
                      <a:pt x="7269" y="3033"/>
                      <a:pt x="7093" y="3284"/>
                    </a:cubicBezTo>
                    <a:cubicBezTo>
                      <a:pt x="7068" y="3334"/>
                      <a:pt x="7118" y="3485"/>
                      <a:pt x="7169" y="3560"/>
                    </a:cubicBezTo>
                    <a:cubicBezTo>
                      <a:pt x="7194" y="3610"/>
                      <a:pt x="7319" y="3610"/>
                      <a:pt x="7369" y="3560"/>
                    </a:cubicBezTo>
                    <a:cubicBezTo>
                      <a:pt x="7645" y="3359"/>
                      <a:pt x="7870" y="3109"/>
                      <a:pt x="7770" y="2708"/>
                    </a:cubicBezTo>
                    <a:close/>
                    <a:moveTo>
                      <a:pt x="11154" y="25289"/>
                    </a:moveTo>
                    <a:cubicBezTo>
                      <a:pt x="11530" y="24663"/>
                      <a:pt x="11530" y="24663"/>
                      <a:pt x="11429" y="24186"/>
                    </a:cubicBezTo>
                    <a:cubicBezTo>
                      <a:pt x="11103" y="24437"/>
                      <a:pt x="10903" y="24688"/>
                      <a:pt x="11154" y="25289"/>
                    </a:cubicBezTo>
                    <a:close/>
                    <a:moveTo>
                      <a:pt x="7670" y="1455"/>
                    </a:moveTo>
                    <a:cubicBezTo>
                      <a:pt x="7570" y="1455"/>
                      <a:pt x="7469" y="1429"/>
                      <a:pt x="7419" y="1455"/>
                    </a:cubicBezTo>
                    <a:cubicBezTo>
                      <a:pt x="7269" y="1555"/>
                      <a:pt x="7118" y="1680"/>
                      <a:pt x="6993" y="1805"/>
                    </a:cubicBezTo>
                    <a:cubicBezTo>
                      <a:pt x="6743" y="2056"/>
                      <a:pt x="6717" y="2307"/>
                      <a:pt x="6893" y="2382"/>
                    </a:cubicBezTo>
                    <a:cubicBezTo>
                      <a:pt x="7093" y="2482"/>
                      <a:pt x="7269" y="2407"/>
                      <a:pt x="7394" y="2257"/>
                    </a:cubicBezTo>
                    <a:cubicBezTo>
                      <a:pt x="7545" y="2081"/>
                      <a:pt x="7695" y="1906"/>
                      <a:pt x="7795" y="1705"/>
                    </a:cubicBezTo>
                    <a:cubicBezTo>
                      <a:pt x="7820" y="1655"/>
                      <a:pt x="7720" y="1530"/>
                      <a:pt x="7670" y="1455"/>
                    </a:cubicBezTo>
                    <a:close/>
                    <a:moveTo>
                      <a:pt x="10652" y="20978"/>
                    </a:moveTo>
                    <a:cubicBezTo>
                      <a:pt x="10602" y="20928"/>
                      <a:pt x="10577" y="20828"/>
                      <a:pt x="10527" y="20803"/>
                    </a:cubicBezTo>
                    <a:cubicBezTo>
                      <a:pt x="10251" y="20678"/>
                      <a:pt x="10076" y="20828"/>
                      <a:pt x="9900" y="20978"/>
                    </a:cubicBezTo>
                    <a:cubicBezTo>
                      <a:pt x="9750" y="21129"/>
                      <a:pt x="9625" y="21304"/>
                      <a:pt x="9750" y="21505"/>
                    </a:cubicBezTo>
                    <a:cubicBezTo>
                      <a:pt x="9800" y="21580"/>
                      <a:pt x="9926" y="21680"/>
                      <a:pt x="10001" y="21680"/>
                    </a:cubicBezTo>
                    <a:cubicBezTo>
                      <a:pt x="10377" y="21680"/>
                      <a:pt x="10652" y="21354"/>
                      <a:pt x="10652" y="20978"/>
                    </a:cubicBezTo>
                    <a:close/>
                    <a:moveTo>
                      <a:pt x="26" y="602"/>
                    </a:moveTo>
                    <a:cubicBezTo>
                      <a:pt x="301" y="527"/>
                      <a:pt x="602" y="402"/>
                      <a:pt x="903" y="352"/>
                    </a:cubicBezTo>
                    <a:cubicBezTo>
                      <a:pt x="2682" y="76"/>
                      <a:pt x="4462" y="1"/>
                      <a:pt x="6266" y="126"/>
                    </a:cubicBezTo>
                    <a:cubicBezTo>
                      <a:pt x="6943" y="176"/>
                      <a:pt x="7620" y="402"/>
                      <a:pt x="8296" y="602"/>
                    </a:cubicBezTo>
                    <a:cubicBezTo>
                      <a:pt x="8722" y="728"/>
                      <a:pt x="8973" y="1154"/>
                      <a:pt x="9098" y="1555"/>
                    </a:cubicBezTo>
                    <a:cubicBezTo>
                      <a:pt x="9299" y="2257"/>
                      <a:pt x="9449" y="2983"/>
                      <a:pt x="9550" y="3710"/>
                    </a:cubicBezTo>
                    <a:cubicBezTo>
                      <a:pt x="9700" y="4612"/>
                      <a:pt x="9775" y="5490"/>
                      <a:pt x="9850" y="6392"/>
                    </a:cubicBezTo>
                    <a:cubicBezTo>
                      <a:pt x="9951" y="7595"/>
                      <a:pt x="10076" y="8798"/>
                      <a:pt x="10126" y="10026"/>
                    </a:cubicBezTo>
                    <a:cubicBezTo>
                      <a:pt x="10176" y="11104"/>
                      <a:pt x="10377" y="12181"/>
                      <a:pt x="10627" y="13259"/>
                    </a:cubicBezTo>
                    <a:cubicBezTo>
                      <a:pt x="10803" y="13961"/>
                      <a:pt x="10953" y="14713"/>
                      <a:pt x="11003" y="15440"/>
                    </a:cubicBezTo>
                    <a:cubicBezTo>
                      <a:pt x="11179" y="19149"/>
                      <a:pt x="11880" y="22808"/>
                      <a:pt x="12632" y="26442"/>
                    </a:cubicBezTo>
                    <a:cubicBezTo>
                      <a:pt x="12682" y="26693"/>
                      <a:pt x="12707" y="26968"/>
                      <a:pt x="12733" y="27319"/>
                    </a:cubicBezTo>
                    <a:cubicBezTo>
                      <a:pt x="12457" y="27369"/>
                      <a:pt x="12206" y="27445"/>
                      <a:pt x="11956" y="27445"/>
                    </a:cubicBezTo>
                    <a:cubicBezTo>
                      <a:pt x="11479" y="27495"/>
                      <a:pt x="11003" y="27520"/>
                      <a:pt x="10552" y="27495"/>
                    </a:cubicBezTo>
                    <a:cubicBezTo>
                      <a:pt x="9199" y="27445"/>
                      <a:pt x="7895" y="27670"/>
                      <a:pt x="6592" y="27921"/>
                    </a:cubicBezTo>
                    <a:cubicBezTo>
                      <a:pt x="6417" y="27971"/>
                      <a:pt x="6241" y="27971"/>
                      <a:pt x="6016" y="27971"/>
                    </a:cubicBezTo>
                    <a:cubicBezTo>
                      <a:pt x="5890" y="27269"/>
                      <a:pt x="5765" y="26643"/>
                      <a:pt x="5665" y="25991"/>
                    </a:cubicBezTo>
                    <a:cubicBezTo>
                      <a:pt x="5540" y="25139"/>
                      <a:pt x="5464" y="24287"/>
                      <a:pt x="5389" y="23435"/>
                    </a:cubicBezTo>
                    <a:cubicBezTo>
                      <a:pt x="5139" y="21279"/>
                      <a:pt x="4788" y="19124"/>
                      <a:pt x="4286" y="16993"/>
                    </a:cubicBezTo>
                    <a:cubicBezTo>
                      <a:pt x="3935" y="15515"/>
                      <a:pt x="3685" y="14011"/>
                      <a:pt x="3459" y="12507"/>
                    </a:cubicBezTo>
                    <a:cubicBezTo>
                      <a:pt x="3209" y="10903"/>
                      <a:pt x="2858" y="9299"/>
                      <a:pt x="2382" y="7720"/>
                    </a:cubicBezTo>
                    <a:cubicBezTo>
                      <a:pt x="2256" y="7394"/>
                      <a:pt x="2106" y="7069"/>
                      <a:pt x="1981" y="6743"/>
                    </a:cubicBezTo>
                    <a:cubicBezTo>
                      <a:pt x="1730" y="6016"/>
                      <a:pt x="1379" y="5314"/>
                      <a:pt x="1204" y="4562"/>
                    </a:cubicBezTo>
                    <a:cubicBezTo>
                      <a:pt x="878" y="3309"/>
                      <a:pt x="577" y="2056"/>
                      <a:pt x="26" y="878"/>
                    </a:cubicBezTo>
                    <a:cubicBezTo>
                      <a:pt x="1" y="828"/>
                      <a:pt x="26" y="728"/>
                      <a:pt x="26" y="602"/>
                    </a:cubicBezTo>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 name="Google Shape;972;p50"/>
              <p:cNvSpPr/>
              <p:nvPr/>
            </p:nvSpPr>
            <p:spPr>
              <a:xfrm flipH="1">
                <a:off x="5704352" y="3051338"/>
                <a:ext cx="503324" cy="2099930"/>
              </a:xfrm>
              <a:custGeom>
                <a:avLst/>
                <a:gdLst/>
                <a:ahLst/>
                <a:cxnLst/>
                <a:rect l="l" t="t" r="r" b="b"/>
                <a:pathLst>
                  <a:path w="10603" h="44237" extrusionOk="0">
                    <a:moveTo>
                      <a:pt x="10402" y="42557"/>
                    </a:moveTo>
                    <a:cubicBezTo>
                      <a:pt x="10076" y="42482"/>
                      <a:pt x="9876" y="42432"/>
                      <a:pt x="9700" y="42407"/>
                    </a:cubicBezTo>
                    <a:cubicBezTo>
                      <a:pt x="9425" y="42407"/>
                      <a:pt x="9274" y="42682"/>
                      <a:pt x="9450" y="42908"/>
                    </a:cubicBezTo>
                    <a:cubicBezTo>
                      <a:pt x="9600" y="43133"/>
                      <a:pt x="9775" y="43359"/>
                      <a:pt x="9951" y="43534"/>
                    </a:cubicBezTo>
                    <a:cubicBezTo>
                      <a:pt x="10151" y="43710"/>
                      <a:pt x="10352" y="43860"/>
                      <a:pt x="10603" y="44036"/>
                    </a:cubicBezTo>
                    <a:cubicBezTo>
                      <a:pt x="10202" y="44236"/>
                      <a:pt x="9901" y="44036"/>
                      <a:pt x="9725" y="43835"/>
                    </a:cubicBezTo>
                    <a:cubicBezTo>
                      <a:pt x="9450" y="43560"/>
                      <a:pt x="9149" y="43209"/>
                      <a:pt x="9124" y="42858"/>
                    </a:cubicBezTo>
                    <a:cubicBezTo>
                      <a:pt x="8923" y="41454"/>
                      <a:pt x="8397" y="40151"/>
                      <a:pt x="8096" y="38773"/>
                    </a:cubicBezTo>
                    <a:cubicBezTo>
                      <a:pt x="7420" y="35640"/>
                      <a:pt x="6718" y="32507"/>
                      <a:pt x="6016" y="29399"/>
                    </a:cubicBezTo>
                    <a:cubicBezTo>
                      <a:pt x="5941" y="29023"/>
                      <a:pt x="5816" y="28647"/>
                      <a:pt x="5765" y="28246"/>
                    </a:cubicBezTo>
                    <a:cubicBezTo>
                      <a:pt x="5239" y="25289"/>
                      <a:pt x="4562" y="22356"/>
                      <a:pt x="3961" y="19424"/>
                    </a:cubicBezTo>
                    <a:cubicBezTo>
                      <a:pt x="3911" y="19224"/>
                      <a:pt x="3886" y="19023"/>
                      <a:pt x="3836" y="18848"/>
                    </a:cubicBezTo>
                    <a:cubicBezTo>
                      <a:pt x="2883" y="16091"/>
                      <a:pt x="2507" y="13208"/>
                      <a:pt x="1906" y="10401"/>
                    </a:cubicBezTo>
                    <a:cubicBezTo>
                      <a:pt x="1555" y="8823"/>
                      <a:pt x="1404" y="7218"/>
                      <a:pt x="1104" y="5665"/>
                    </a:cubicBezTo>
                    <a:cubicBezTo>
                      <a:pt x="878" y="4411"/>
                      <a:pt x="577" y="3208"/>
                      <a:pt x="327" y="1980"/>
                    </a:cubicBezTo>
                    <a:cubicBezTo>
                      <a:pt x="176" y="1379"/>
                      <a:pt x="101" y="777"/>
                      <a:pt x="1" y="176"/>
                    </a:cubicBezTo>
                    <a:cubicBezTo>
                      <a:pt x="477" y="0"/>
                      <a:pt x="477" y="0"/>
                      <a:pt x="1379" y="126"/>
                    </a:cubicBezTo>
                    <a:cubicBezTo>
                      <a:pt x="1655" y="2030"/>
                      <a:pt x="1956" y="3960"/>
                      <a:pt x="2257" y="5890"/>
                    </a:cubicBezTo>
                    <a:cubicBezTo>
                      <a:pt x="2282" y="6116"/>
                      <a:pt x="2382" y="6341"/>
                      <a:pt x="2432" y="6567"/>
                    </a:cubicBezTo>
                    <a:cubicBezTo>
                      <a:pt x="2507" y="6792"/>
                      <a:pt x="2633" y="7018"/>
                      <a:pt x="2633" y="7244"/>
                    </a:cubicBezTo>
                    <a:cubicBezTo>
                      <a:pt x="2658" y="8346"/>
                      <a:pt x="3084" y="9374"/>
                      <a:pt x="3284" y="10452"/>
                    </a:cubicBezTo>
                    <a:cubicBezTo>
                      <a:pt x="3384" y="10928"/>
                      <a:pt x="3359" y="11454"/>
                      <a:pt x="3460" y="11955"/>
                    </a:cubicBezTo>
                    <a:cubicBezTo>
                      <a:pt x="3760" y="13484"/>
                      <a:pt x="4086" y="15013"/>
                      <a:pt x="4437" y="16542"/>
                    </a:cubicBezTo>
                    <a:cubicBezTo>
                      <a:pt x="4613" y="17294"/>
                      <a:pt x="4813" y="18046"/>
                      <a:pt x="4813" y="18848"/>
                    </a:cubicBezTo>
                    <a:cubicBezTo>
                      <a:pt x="4813" y="19073"/>
                      <a:pt x="4813" y="19324"/>
                      <a:pt x="4888" y="19524"/>
                    </a:cubicBezTo>
                    <a:cubicBezTo>
                      <a:pt x="5490" y="21003"/>
                      <a:pt x="5590" y="22582"/>
                      <a:pt x="6116" y="24061"/>
                    </a:cubicBezTo>
                    <a:cubicBezTo>
                      <a:pt x="6367" y="24863"/>
                      <a:pt x="6467" y="25740"/>
                      <a:pt x="6668" y="26567"/>
                    </a:cubicBezTo>
                    <a:cubicBezTo>
                      <a:pt x="6918" y="27620"/>
                      <a:pt x="7244" y="28672"/>
                      <a:pt x="7520" y="29725"/>
                    </a:cubicBezTo>
                    <a:cubicBezTo>
                      <a:pt x="7695" y="30477"/>
                      <a:pt x="7821" y="31254"/>
                      <a:pt x="7971" y="32006"/>
                    </a:cubicBezTo>
                    <a:cubicBezTo>
                      <a:pt x="8196" y="33108"/>
                      <a:pt x="8397" y="34236"/>
                      <a:pt x="8648" y="35339"/>
                    </a:cubicBezTo>
                    <a:cubicBezTo>
                      <a:pt x="8773" y="35940"/>
                      <a:pt x="8923" y="36542"/>
                      <a:pt x="9074" y="37169"/>
                    </a:cubicBezTo>
                    <a:cubicBezTo>
                      <a:pt x="9249" y="37945"/>
                      <a:pt x="9425" y="38747"/>
                      <a:pt x="9625" y="39549"/>
                    </a:cubicBezTo>
                    <a:cubicBezTo>
                      <a:pt x="9851" y="40502"/>
                      <a:pt x="10126" y="41429"/>
                      <a:pt x="10402" y="42557"/>
                    </a:cubicBezTo>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 name="Google Shape;973;p50"/>
              <p:cNvSpPr/>
              <p:nvPr/>
            </p:nvSpPr>
            <p:spPr>
              <a:xfrm flipH="1">
                <a:off x="7565110" y="3280955"/>
                <a:ext cx="101206" cy="141603"/>
              </a:xfrm>
              <a:custGeom>
                <a:avLst/>
                <a:gdLst/>
                <a:ahLst/>
                <a:cxnLst/>
                <a:rect l="l" t="t" r="r" b="b"/>
                <a:pathLst>
                  <a:path w="2132" h="2983" extrusionOk="0">
                    <a:moveTo>
                      <a:pt x="1" y="853"/>
                    </a:moveTo>
                    <a:cubicBezTo>
                      <a:pt x="728" y="527"/>
                      <a:pt x="1304" y="276"/>
                      <a:pt x="1931" y="1"/>
                    </a:cubicBezTo>
                    <a:cubicBezTo>
                      <a:pt x="2006" y="201"/>
                      <a:pt x="2131" y="376"/>
                      <a:pt x="2106" y="552"/>
                    </a:cubicBezTo>
                    <a:cubicBezTo>
                      <a:pt x="2006" y="1354"/>
                      <a:pt x="1881" y="2131"/>
                      <a:pt x="1755" y="2933"/>
                    </a:cubicBezTo>
                    <a:cubicBezTo>
                      <a:pt x="1755" y="2958"/>
                      <a:pt x="1680" y="2958"/>
                      <a:pt x="1630" y="2983"/>
                    </a:cubicBezTo>
                    <a:cubicBezTo>
                      <a:pt x="1430" y="2632"/>
                      <a:pt x="1229" y="2256"/>
                      <a:pt x="978" y="1930"/>
                    </a:cubicBezTo>
                    <a:cubicBezTo>
                      <a:pt x="728" y="1579"/>
                      <a:pt x="427" y="1304"/>
                      <a:pt x="1" y="853"/>
                    </a:cubicBezTo>
                    <a:close/>
                  </a:path>
                </a:pathLst>
              </a:custGeom>
              <a:solidFill>
                <a:srgbClr val="CC93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 name="Google Shape;974;p50"/>
              <p:cNvSpPr/>
              <p:nvPr/>
            </p:nvSpPr>
            <p:spPr>
              <a:xfrm flipH="1">
                <a:off x="6740648" y="2050743"/>
                <a:ext cx="759093" cy="818573"/>
              </a:xfrm>
              <a:custGeom>
                <a:avLst/>
                <a:gdLst/>
                <a:ahLst/>
                <a:cxnLst/>
                <a:rect l="l" t="t" r="r" b="b"/>
                <a:pathLst>
                  <a:path w="15991" h="17244" extrusionOk="0">
                    <a:moveTo>
                      <a:pt x="11555" y="15615"/>
                    </a:moveTo>
                    <a:cubicBezTo>
                      <a:pt x="11079" y="15439"/>
                      <a:pt x="10602" y="15264"/>
                      <a:pt x="10151" y="15113"/>
                    </a:cubicBezTo>
                    <a:cubicBezTo>
                      <a:pt x="9850" y="15289"/>
                      <a:pt x="9901" y="15514"/>
                      <a:pt x="10026" y="15715"/>
                    </a:cubicBezTo>
                    <a:cubicBezTo>
                      <a:pt x="10201" y="16116"/>
                      <a:pt x="10377" y="16492"/>
                      <a:pt x="10527" y="16893"/>
                    </a:cubicBezTo>
                    <a:cubicBezTo>
                      <a:pt x="10552" y="16968"/>
                      <a:pt x="10402" y="17144"/>
                      <a:pt x="10302" y="17219"/>
                    </a:cubicBezTo>
                    <a:cubicBezTo>
                      <a:pt x="10251" y="17244"/>
                      <a:pt x="10026" y="17144"/>
                      <a:pt x="10026" y="17068"/>
                    </a:cubicBezTo>
                    <a:cubicBezTo>
                      <a:pt x="9926" y="16592"/>
                      <a:pt x="9876" y="16066"/>
                      <a:pt x="9750" y="15590"/>
                    </a:cubicBezTo>
                    <a:cubicBezTo>
                      <a:pt x="9725" y="15439"/>
                      <a:pt x="9575" y="15289"/>
                      <a:pt x="9424" y="15088"/>
                    </a:cubicBezTo>
                    <a:cubicBezTo>
                      <a:pt x="9099" y="15489"/>
                      <a:pt x="8848" y="15790"/>
                      <a:pt x="8472" y="16266"/>
                    </a:cubicBezTo>
                    <a:cubicBezTo>
                      <a:pt x="8447" y="15815"/>
                      <a:pt x="8447" y="15565"/>
                      <a:pt x="8422" y="15314"/>
                    </a:cubicBezTo>
                    <a:cubicBezTo>
                      <a:pt x="8397" y="14988"/>
                      <a:pt x="8297" y="14738"/>
                      <a:pt x="8096" y="14462"/>
                    </a:cubicBezTo>
                    <a:cubicBezTo>
                      <a:pt x="7845" y="14086"/>
                      <a:pt x="7720" y="13610"/>
                      <a:pt x="7520" y="13209"/>
                    </a:cubicBezTo>
                    <a:cubicBezTo>
                      <a:pt x="7294" y="12707"/>
                      <a:pt x="7068" y="12206"/>
                      <a:pt x="6793" y="11730"/>
                    </a:cubicBezTo>
                    <a:cubicBezTo>
                      <a:pt x="6642" y="11454"/>
                      <a:pt x="6342" y="11304"/>
                      <a:pt x="5991" y="11329"/>
                    </a:cubicBezTo>
                    <a:cubicBezTo>
                      <a:pt x="5439" y="11354"/>
                      <a:pt x="5089" y="11655"/>
                      <a:pt x="5114" y="12206"/>
                    </a:cubicBezTo>
                    <a:cubicBezTo>
                      <a:pt x="5139" y="12958"/>
                      <a:pt x="5214" y="13685"/>
                      <a:pt x="5289" y="14437"/>
                    </a:cubicBezTo>
                    <a:cubicBezTo>
                      <a:pt x="5339" y="15063"/>
                      <a:pt x="5189" y="15640"/>
                      <a:pt x="4888" y="16316"/>
                    </a:cubicBezTo>
                    <a:cubicBezTo>
                      <a:pt x="4587" y="15740"/>
                      <a:pt x="4662" y="15264"/>
                      <a:pt x="4688" y="14763"/>
                    </a:cubicBezTo>
                    <a:cubicBezTo>
                      <a:pt x="4763" y="13509"/>
                      <a:pt x="4612" y="12256"/>
                      <a:pt x="4387" y="11028"/>
                    </a:cubicBezTo>
                    <a:cubicBezTo>
                      <a:pt x="4362" y="10928"/>
                      <a:pt x="4211" y="10778"/>
                      <a:pt x="4086" y="10753"/>
                    </a:cubicBezTo>
                    <a:cubicBezTo>
                      <a:pt x="3835" y="10677"/>
                      <a:pt x="3735" y="10878"/>
                      <a:pt x="3685" y="11078"/>
                    </a:cubicBezTo>
                    <a:cubicBezTo>
                      <a:pt x="3660" y="11179"/>
                      <a:pt x="3660" y="11304"/>
                      <a:pt x="3635" y="11429"/>
                    </a:cubicBezTo>
                    <a:cubicBezTo>
                      <a:pt x="3459" y="12106"/>
                      <a:pt x="3284" y="12783"/>
                      <a:pt x="3109" y="13459"/>
                    </a:cubicBezTo>
                    <a:cubicBezTo>
                      <a:pt x="3008" y="13785"/>
                      <a:pt x="2858" y="14111"/>
                      <a:pt x="2733" y="14437"/>
                    </a:cubicBezTo>
                    <a:cubicBezTo>
                      <a:pt x="2382" y="14387"/>
                      <a:pt x="2507" y="14136"/>
                      <a:pt x="2482" y="13986"/>
                    </a:cubicBezTo>
                    <a:cubicBezTo>
                      <a:pt x="2357" y="12883"/>
                      <a:pt x="2231" y="11805"/>
                      <a:pt x="2131" y="10727"/>
                    </a:cubicBezTo>
                    <a:cubicBezTo>
                      <a:pt x="2106" y="10477"/>
                      <a:pt x="2056" y="10251"/>
                      <a:pt x="2006" y="10026"/>
                    </a:cubicBezTo>
                    <a:cubicBezTo>
                      <a:pt x="1956" y="9775"/>
                      <a:pt x="1755" y="9650"/>
                      <a:pt x="1505" y="9650"/>
                    </a:cubicBezTo>
                    <a:cubicBezTo>
                      <a:pt x="1229" y="9650"/>
                      <a:pt x="1003" y="9725"/>
                      <a:pt x="953" y="9976"/>
                    </a:cubicBezTo>
                    <a:cubicBezTo>
                      <a:pt x="853" y="10427"/>
                      <a:pt x="778" y="10903"/>
                      <a:pt x="753" y="11354"/>
                    </a:cubicBezTo>
                    <a:cubicBezTo>
                      <a:pt x="728" y="11755"/>
                      <a:pt x="627" y="12106"/>
                      <a:pt x="352" y="12457"/>
                    </a:cubicBezTo>
                    <a:cubicBezTo>
                      <a:pt x="76" y="12081"/>
                      <a:pt x="377" y="11830"/>
                      <a:pt x="352" y="11529"/>
                    </a:cubicBezTo>
                    <a:cubicBezTo>
                      <a:pt x="327" y="11229"/>
                      <a:pt x="327" y="10903"/>
                      <a:pt x="327" y="10602"/>
                    </a:cubicBezTo>
                    <a:cubicBezTo>
                      <a:pt x="327" y="9900"/>
                      <a:pt x="352" y="9199"/>
                      <a:pt x="302" y="8497"/>
                    </a:cubicBezTo>
                    <a:cubicBezTo>
                      <a:pt x="251" y="7670"/>
                      <a:pt x="151" y="6868"/>
                      <a:pt x="76" y="6041"/>
                    </a:cubicBezTo>
                    <a:cubicBezTo>
                      <a:pt x="1" y="5414"/>
                      <a:pt x="126" y="4813"/>
                      <a:pt x="276" y="4186"/>
                    </a:cubicBezTo>
                    <a:cubicBezTo>
                      <a:pt x="1179" y="4136"/>
                      <a:pt x="1680" y="4587"/>
                      <a:pt x="1981" y="5339"/>
                    </a:cubicBezTo>
                    <a:cubicBezTo>
                      <a:pt x="2181" y="5890"/>
                      <a:pt x="2407" y="6442"/>
                      <a:pt x="2607" y="6968"/>
                    </a:cubicBezTo>
                    <a:cubicBezTo>
                      <a:pt x="2682" y="7143"/>
                      <a:pt x="2783" y="7344"/>
                      <a:pt x="2883" y="7494"/>
                    </a:cubicBezTo>
                    <a:cubicBezTo>
                      <a:pt x="3309" y="8021"/>
                      <a:pt x="4512" y="8146"/>
                      <a:pt x="5013" y="7695"/>
                    </a:cubicBezTo>
                    <a:cubicBezTo>
                      <a:pt x="5164" y="7545"/>
                      <a:pt x="5289" y="7294"/>
                      <a:pt x="5289" y="7068"/>
                    </a:cubicBezTo>
                    <a:cubicBezTo>
                      <a:pt x="5289" y="6642"/>
                      <a:pt x="5264" y="6216"/>
                      <a:pt x="5189" y="5790"/>
                    </a:cubicBezTo>
                    <a:cubicBezTo>
                      <a:pt x="5013" y="4963"/>
                      <a:pt x="4738" y="4136"/>
                      <a:pt x="4587" y="3309"/>
                    </a:cubicBezTo>
                    <a:cubicBezTo>
                      <a:pt x="4437" y="2607"/>
                      <a:pt x="4387" y="1905"/>
                      <a:pt x="4312" y="1304"/>
                    </a:cubicBezTo>
                    <a:cubicBezTo>
                      <a:pt x="4988" y="577"/>
                      <a:pt x="5590" y="1"/>
                      <a:pt x="6642" y="427"/>
                    </a:cubicBezTo>
                    <a:cubicBezTo>
                      <a:pt x="6642" y="602"/>
                      <a:pt x="6693" y="853"/>
                      <a:pt x="6642" y="1053"/>
                    </a:cubicBezTo>
                    <a:cubicBezTo>
                      <a:pt x="6442" y="2331"/>
                      <a:pt x="6943" y="3459"/>
                      <a:pt x="7495" y="4512"/>
                    </a:cubicBezTo>
                    <a:cubicBezTo>
                      <a:pt x="7870" y="5189"/>
                      <a:pt x="8472" y="5715"/>
                      <a:pt x="8998" y="6266"/>
                    </a:cubicBezTo>
                    <a:cubicBezTo>
                      <a:pt x="9124" y="6392"/>
                      <a:pt x="9349" y="6467"/>
                      <a:pt x="9525" y="6492"/>
                    </a:cubicBezTo>
                    <a:cubicBezTo>
                      <a:pt x="10452" y="6492"/>
                      <a:pt x="11229" y="5615"/>
                      <a:pt x="11079" y="4687"/>
                    </a:cubicBezTo>
                    <a:cubicBezTo>
                      <a:pt x="10978" y="4061"/>
                      <a:pt x="10828" y="3409"/>
                      <a:pt x="10652" y="2758"/>
                    </a:cubicBezTo>
                    <a:cubicBezTo>
                      <a:pt x="10427" y="1981"/>
                      <a:pt x="10678" y="1404"/>
                      <a:pt x="11354" y="878"/>
                    </a:cubicBezTo>
                    <a:cubicBezTo>
                      <a:pt x="11830" y="1304"/>
                      <a:pt x="12307" y="1705"/>
                      <a:pt x="12607" y="2256"/>
                    </a:cubicBezTo>
                    <a:cubicBezTo>
                      <a:pt x="12908" y="2858"/>
                      <a:pt x="13259" y="3409"/>
                      <a:pt x="13560" y="4011"/>
                    </a:cubicBezTo>
                    <a:cubicBezTo>
                      <a:pt x="14186" y="5314"/>
                      <a:pt x="15089" y="6417"/>
                      <a:pt x="15991" y="7620"/>
                    </a:cubicBezTo>
                    <a:cubicBezTo>
                      <a:pt x="15640" y="7745"/>
                      <a:pt x="15465" y="7519"/>
                      <a:pt x="15289" y="7344"/>
                    </a:cubicBezTo>
                    <a:cubicBezTo>
                      <a:pt x="14913" y="6968"/>
                      <a:pt x="14587" y="6542"/>
                      <a:pt x="14211" y="6141"/>
                    </a:cubicBezTo>
                    <a:cubicBezTo>
                      <a:pt x="13986" y="5890"/>
                      <a:pt x="13735" y="5890"/>
                      <a:pt x="13485" y="6066"/>
                    </a:cubicBezTo>
                    <a:cubicBezTo>
                      <a:pt x="13209" y="6241"/>
                      <a:pt x="13134" y="6492"/>
                      <a:pt x="13284" y="6793"/>
                    </a:cubicBezTo>
                    <a:cubicBezTo>
                      <a:pt x="13760" y="7720"/>
                      <a:pt x="14261" y="8647"/>
                      <a:pt x="14763" y="9575"/>
                    </a:cubicBezTo>
                    <a:cubicBezTo>
                      <a:pt x="14938" y="9900"/>
                      <a:pt x="15089" y="10251"/>
                      <a:pt x="15364" y="10778"/>
                    </a:cubicBezTo>
                    <a:cubicBezTo>
                      <a:pt x="13986" y="10126"/>
                      <a:pt x="13209" y="9098"/>
                      <a:pt x="12131" y="8271"/>
                    </a:cubicBezTo>
                    <a:cubicBezTo>
                      <a:pt x="12006" y="8447"/>
                      <a:pt x="11855" y="8597"/>
                      <a:pt x="11855" y="8748"/>
                    </a:cubicBezTo>
                    <a:cubicBezTo>
                      <a:pt x="11830" y="8923"/>
                      <a:pt x="11931" y="9123"/>
                      <a:pt x="12031" y="9274"/>
                    </a:cubicBezTo>
                    <a:cubicBezTo>
                      <a:pt x="12657" y="10352"/>
                      <a:pt x="13109" y="11529"/>
                      <a:pt x="13986" y="12482"/>
                    </a:cubicBezTo>
                    <a:cubicBezTo>
                      <a:pt x="14211" y="12707"/>
                      <a:pt x="14337" y="13083"/>
                      <a:pt x="14512" y="13434"/>
                    </a:cubicBezTo>
                    <a:cubicBezTo>
                      <a:pt x="13961" y="13284"/>
                      <a:pt x="13434" y="12858"/>
                      <a:pt x="13109" y="12331"/>
                    </a:cubicBezTo>
                    <a:cubicBezTo>
                      <a:pt x="12858" y="11905"/>
                      <a:pt x="12607" y="11454"/>
                      <a:pt x="12357" y="11003"/>
                    </a:cubicBezTo>
                    <a:cubicBezTo>
                      <a:pt x="12231" y="10778"/>
                      <a:pt x="12106" y="10527"/>
                      <a:pt x="11931" y="10301"/>
                    </a:cubicBezTo>
                    <a:cubicBezTo>
                      <a:pt x="11655" y="9900"/>
                      <a:pt x="11354" y="9775"/>
                      <a:pt x="10953" y="9925"/>
                    </a:cubicBezTo>
                    <a:cubicBezTo>
                      <a:pt x="10477" y="10101"/>
                      <a:pt x="10226" y="10452"/>
                      <a:pt x="10277" y="10903"/>
                    </a:cubicBezTo>
                    <a:cubicBezTo>
                      <a:pt x="10352" y="11479"/>
                      <a:pt x="10502" y="12056"/>
                      <a:pt x="10552" y="12632"/>
                    </a:cubicBezTo>
                    <a:cubicBezTo>
                      <a:pt x="10602" y="13083"/>
                      <a:pt x="10853" y="13509"/>
                      <a:pt x="10728" y="14011"/>
                    </a:cubicBezTo>
                    <a:cubicBezTo>
                      <a:pt x="10652" y="14236"/>
                      <a:pt x="10878" y="14587"/>
                      <a:pt x="11028" y="14863"/>
                    </a:cubicBezTo>
                    <a:cubicBezTo>
                      <a:pt x="11154" y="15113"/>
                      <a:pt x="11354" y="15364"/>
                      <a:pt x="11530" y="15615"/>
                    </a:cubicBezTo>
                    <a:lnTo>
                      <a:pt x="11555" y="15615"/>
                    </a:lnTo>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 name="Google Shape;975;p50"/>
              <p:cNvSpPr/>
              <p:nvPr/>
            </p:nvSpPr>
            <p:spPr>
              <a:xfrm flipH="1">
                <a:off x="6944046" y="2791956"/>
                <a:ext cx="8402" cy="47"/>
              </a:xfrm>
              <a:custGeom>
                <a:avLst/>
                <a:gdLst/>
                <a:ahLst/>
                <a:cxnLst/>
                <a:rect l="l" t="t" r="r" b="b"/>
                <a:pathLst>
                  <a:path w="177" h="1" extrusionOk="0">
                    <a:moveTo>
                      <a:pt x="1" y="1"/>
                    </a:moveTo>
                    <a:cubicBezTo>
                      <a:pt x="51" y="1"/>
                      <a:pt x="126" y="1"/>
                      <a:pt x="176" y="1"/>
                    </a:cubicBezTo>
                    <a:lnTo>
                      <a:pt x="176" y="1"/>
                    </a:lnTo>
                    <a:cubicBezTo>
                      <a:pt x="126" y="1"/>
                      <a:pt x="76" y="1"/>
                      <a:pt x="26" y="1"/>
                    </a:cubicBezTo>
                    <a:cubicBezTo>
                      <a:pt x="26" y="1"/>
                      <a:pt x="1" y="1"/>
                      <a:pt x="1" y="1"/>
                    </a:cubicBezTo>
                    <a:close/>
                  </a:path>
                </a:pathLst>
              </a:custGeom>
              <a:solidFill>
                <a:srgbClr val="F795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 name="Google Shape;976;p50"/>
              <p:cNvSpPr/>
              <p:nvPr/>
            </p:nvSpPr>
            <p:spPr>
              <a:xfrm flipH="1">
                <a:off x="6656152" y="1966291"/>
                <a:ext cx="880474" cy="993452"/>
              </a:xfrm>
              <a:custGeom>
                <a:avLst/>
                <a:gdLst/>
                <a:ahLst/>
                <a:cxnLst/>
                <a:rect l="l" t="t" r="r" b="b"/>
                <a:pathLst>
                  <a:path w="18548" h="20928" extrusionOk="0">
                    <a:moveTo>
                      <a:pt x="12332" y="17394"/>
                    </a:moveTo>
                    <a:cubicBezTo>
                      <a:pt x="12382" y="17394"/>
                      <a:pt x="12432" y="17394"/>
                      <a:pt x="12482" y="17394"/>
                    </a:cubicBezTo>
                    <a:lnTo>
                      <a:pt x="12482" y="17394"/>
                    </a:lnTo>
                    <a:cubicBezTo>
                      <a:pt x="12432" y="17394"/>
                      <a:pt x="12357" y="17394"/>
                      <a:pt x="12307" y="17394"/>
                    </a:cubicBezTo>
                    <a:cubicBezTo>
                      <a:pt x="12131" y="17143"/>
                      <a:pt x="11931" y="16892"/>
                      <a:pt x="11805" y="16642"/>
                    </a:cubicBezTo>
                    <a:cubicBezTo>
                      <a:pt x="11655" y="16366"/>
                      <a:pt x="11429" y="16015"/>
                      <a:pt x="11505" y="15790"/>
                    </a:cubicBezTo>
                    <a:cubicBezTo>
                      <a:pt x="11630" y="15288"/>
                      <a:pt x="11379" y="14862"/>
                      <a:pt x="11329" y="14411"/>
                    </a:cubicBezTo>
                    <a:cubicBezTo>
                      <a:pt x="11279" y="13835"/>
                      <a:pt x="11129" y="13258"/>
                      <a:pt x="11054" y="12682"/>
                    </a:cubicBezTo>
                    <a:cubicBezTo>
                      <a:pt x="11003" y="12231"/>
                      <a:pt x="11254" y="11880"/>
                      <a:pt x="11730" y="11704"/>
                    </a:cubicBezTo>
                    <a:cubicBezTo>
                      <a:pt x="12131" y="11554"/>
                      <a:pt x="12432" y="11679"/>
                      <a:pt x="12708" y="12080"/>
                    </a:cubicBezTo>
                    <a:cubicBezTo>
                      <a:pt x="12883" y="12306"/>
                      <a:pt x="13008" y="12557"/>
                      <a:pt x="13134" y="12782"/>
                    </a:cubicBezTo>
                    <a:cubicBezTo>
                      <a:pt x="13384" y="13233"/>
                      <a:pt x="13635" y="13684"/>
                      <a:pt x="13886" y="14110"/>
                    </a:cubicBezTo>
                    <a:cubicBezTo>
                      <a:pt x="14211" y="14637"/>
                      <a:pt x="14738" y="15063"/>
                      <a:pt x="15289" y="15213"/>
                    </a:cubicBezTo>
                    <a:cubicBezTo>
                      <a:pt x="15114" y="14862"/>
                      <a:pt x="14988" y="14486"/>
                      <a:pt x="14763" y="14261"/>
                    </a:cubicBezTo>
                    <a:cubicBezTo>
                      <a:pt x="13886" y="13308"/>
                      <a:pt x="13434" y="12131"/>
                      <a:pt x="12808" y="11053"/>
                    </a:cubicBezTo>
                    <a:cubicBezTo>
                      <a:pt x="12708" y="10902"/>
                      <a:pt x="12607" y="10702"/>
                      <a:pt x="12632" y="10527"/>
                    </a:cubicBezTo>
                    <a:cubicBezTo>
                      <a:pt x="12632" y="10376"/>
                      <a:pt x="12783" y="10226"/>
                      <a:pt x="12908" y="10050"/>
                    </a:cubicBezTo>
                    <a:cubicBezTo>
                      <a:pt x="13986" y="10877"/>
                      <a:pt x="14763" y="11905"/>
                      <a:pt x="16141" y="12557"/>
                    </a:cubicBezTo>
                    <a:cubicBezTo>
                      <a:pt x="15866" y="12030"/>
                      <a:pt x="15715" y="11679"/>
                      <a:pt x="15540" y="11354"/>
                    </a:cubicBezTo>
                    <a:cubicBezTo>
                      <a:pt x="15038" y="10426"/>
                      <a:pt x="14537" y="9499"/>
                      <a:pt x="14061" y="8572"/>
                    </a:cubicBezTo>
                    <a:cubicBezTo>
                      <a:pt x="13911" y="8271"/>
                      <a:pt x="13986" y="8020"/>
                      <a:pt x="14262" y="7845"/>
                    </a:cubicBezTo>
                    <a:cubicBezTo>
                      <a:pt x="14512" y="7669"/>
                      <a:pt x="14763" y="7669"/>
                      <a:pt x="14988" y="7920"/>
                    </a:cubicBezTo>
                    <a:cubicBezTo>
                      <a:pt x="15364" y="8321"/>
                      <a:pt x="15690" y="8747"/>
                      <a:pt x="16066" y="9123"/>
                    </a:cubicBezTo>
                    <a:cubicBezTo>
                      <a:pt x="16242" y="9298"/>
                      <a:pt x="16417" y="9524"/>
                      <a:pt x="16768" y="9399"/>
                    </a:cubicBezTo>
                    <a:cubicBezTo>
                      <a:pt x="15866" y="8196"/>
                      <a:pt x="14963" y="7093"/>
                      <a:pt x="14337" y="5790"/>
                    </a:cubicBezTo>
                    <a:cubicBezTo>
                      <a:pt x="14036" y="5188"/>
                      <a:pt x="13685" y="4637"/>
                      <a:pt x="13384" y="4035"/>
                    </a:cubicBezTo>
                    <a:cubicBezTo>
                      <a:pt x="13084" y="3484"/>
                      <a:pt x="12607" y="3083"/>
                      <a:pt x="12131" y="2657"/>
                    </a:cubicBezTo>
                    <a:cubicBezTo>
                      <a:pt x="11455" y="3183"/>
                      <a:pt x="11204" y="3760"/>
                      <a:pt x="11429" y="4537"/>
                    </a:cubicBezTo>
                    <a:cubicBezTo>
                      <a:pt x="11605" y="5188"/>
                      <a:pt x="11755" y="5840"/>
                      <a:pt x="11856" y="6466"/>
                    </a:cubicBezTo>
                    <a:cubicBezTo>
                      <a:pt x="12006" y="7394"/>
                      <a:pt x="11229" y="8271"/>
                      <a:pt x="10302" y="8271"/>
                    </a:cubicBezTo>
                    <a:cubicBezTo>
                      <a:pt x="10126" y="8246"/>
                      <a:pt x="9901" y="8171"/>
                      <a:pt x="9775" y="8045"/>
                    </a:cubicBezTo>
                    <a:cubicBezTo>
                      <a:pt x="9249" y="7494"/>
                      <a:pt x="8647" y="6968"/>
                      <a:pt x="8272" y="6291"/>
                    </a:cubicBezTo>
                    <a:cubicBezTo>
                      <a:pt x="7720" y="5238"/>
                      <a:pt x="7219" y="4110"/>
                      <a:pt x="7419" y="2832"/>
                    </a:cubicBezTo>
                    <a:cubicBezTo>
                      <a:pt x="7470" y="2632"/>
                      <a:pt x="7419" y="2381"/>
                      <a:pt x="7419" y="2206"/>
                    </a:cubicBezTo>
                    <a:cubicBezTo>
                      <a:pt x="6367" y="1780"/>
                      <a:pt x="5765" y="2356"/>
                      <a:pt x="5089" y="3083"/>
                    </a:cubicBezTo>
                    <a:cubicBezTo>
                      <a:pt x="5164" y="3684"/>
                      <a:pt x="5214" y="4386"/>
                      <a:pt x="5364" y="5088"/>
                    </a:cubicBezTo>
                    <a:cubicBezTo>
                      <a:pt x="5515" y="5915"/>
                      <a:pt x="5790" y="6742"/>
                      <a:pt x="5966" y="7569"/>
                    </a:cubicBezTo>
                    <a:cubicBezTo>
                      <a:pt x="6041" y="7995"/>
                      <a:pt x="6066" y="8421"/>
                      <a:pt x="6066" y="8847"/>
                    </a:cubicBezTo>
                    <a:cubicBezTo>
                      <a:pt x="6066" y="9073"/>
                      <a:pt x="5941" y="9324"/>
                      <a:pt x="5790" y="9474"/>
                    </a:cubicBezTo>
                    <a:cubicBezTo>
                      <a:pt x="5289" y="9925"/>
                      <a:pt x="4086" y="9800"/>
                      <a:pt x="3660" y="9273"/>
                    </a:cubicBezTo>
                    <a:cubicBezTo>
                      <a:pt x="3560" y="9123"/>
                      <a:pt x="3459" y="8922"/>
                      <a:pt x="3384" y="8747"/>
                    </a:cubicBezTo>
                    <a:cubicBezTo>
                      <a:pt x="3184" y="8221"/>
                      <a:pt x="2958" y="7669"/>
                      <a:pt x="2758" y="7118"/>
                    </a:cubicBezTo>
                    <a:cubicBezTo>
                      <a:pt x="2457" y="6366"/>
                      <a:pt x="1956" y="5915"/>
                      <a:pt x="1053" y="5965"/>
                    </a:cubicBezTo>
                    <a:cubicBezTo>
                      <a:pt x="903" y="6592"/>
                      <a:pt x="778" y="7193"/>
                      <a:pt x="853" y="7820"/>
                    </a:cubicBezTo>
                    <a:cubicBezTo>
                      <a:pt x="928" y="8647"/>
                      <a:pt x="1028" y="9449"/>
                      <a:pt x="1079" y="10276"/>
                    </a:cubicBezTo>
                    <a:cubicBezTo>
                      <a:pt x="1129" y="10978"/>
                      <a:pt x="1104" y="11679"/>
                      <a:pt x="1104" y="12381"/>
                    </a:cubicBezTo>
                    <a:cubicBezTo>
                      <a:pt x="1104" y="12682"/>
                      <a:pt x="1104" y="13008"/>
                      <a:pt x="1129" y="13308"/>
                    </a:cubicBezTo>
                    <a:cubicBezTo>
                      <a:pt x="1154" y="13609"/>
                      <a:pt x="853" y="13860"/>
                      <a:pt x="1129" y="14236"/>
                    </a:cubicBezTo>
                    <a:cubicBezTo>
                      <a:pt x="1404" y="13885"/>
                      <a:pt x="1505" y="13534"/>
                      <a:pt x="1530" y="13133"/>
                    </a:cubicBezTo>
                    <a:cubicBezTo>
                      <a:pt x="1555" y="12682"/>
                      <a:pt x="1630" y="12206"/>
                      <a:pt x="1730" y="11755"/>
                    </a:cubicBezTo>
                    <a:cubicBezTo>
                      <a:pt x="1780" y="11504"/>
                      <a:pt x="2006" y="11429"/>
                      <a:pt x="2282" y="11429"/>
                    </a:cubicBezTo>
                    <a:cubicBezTo>
                      <a:pt x="2532" y="11429"/>
                      <a:pt x="2733" y="11554"/>
                      <a:pt x="2783" y="11805"/>
                    </a:cubicBezTo>
                    <a:cubicBezTo>
                      <a:pt x="2833" y="12030"/>
                      <a:pt x="2883" y="12256"/>
                      <a:pt x="2908" y="12506"/>
                    </a:cubicBezTo>
                    <a:cubicBezTo>
                      <a:pt x="3008" y="13584"/>
                      <a:pt x="3134" y="14662"/>
                      <a:pt x="3259" y="15765"/>
                    </a:cubicBezTo>
                    <a:cubicBezTo>
                      <a:pt x="3284" y="15915"/>
                      <a:pt x="3159" y="16166"/>
                      <a:pt x="3510" y="16216"/>
                    </a:cubicBezTo>
                    <a:cubicBezTo>
                      <a:pt x="3635" y="15890"/>
                      <a:pt x="3785" y="15564"/>
                      <a:pt x="3886" y="15238"/>
                    </a:cubicBezTo>
                    <a:cubicBezTo>
                      <a:pt x="4061" y="14562"/>
                      <a:pt x="4236" y="13885"/>
                      <a:pt x="4412" y="13208"/>
                    </a:cubicBezTo>
                    <a:cubicBezTo>
                      <a:pt x="4437" y="13083"/>
                      <a:pt x="4437" y="12958"/>
                      <a:pt x="4462" y="12857"/>
                    </a:cubicBezTo>
                    <a:cubicBezTo>
                      <a:pt x="4512" y="12657"/>
                      <a:pt x="4612" y="12456"/>
                      <a:pt x="4863" y="12532"/>
                    </a:cubicBezTo>
                    <a:cubicBezTo>
                      <a:pt x="4988" y="12557"/>
                      <a:pt x="5139" y="12707"/>
                      <a:pt x="5164" y="12807"/>
                    </a:cubicBezTo>
                    <a:cubicBezTo>
                      <a:pt x="5389" y="14035"/>
                      <a:pt x="5540" y="15288"/>
                      <a:pt x="5465" y="16542"/>
                    </a:cubicBezTo>
                    <a:cubicBezTo>
                      <a:pt x="5439" y="17043"/>
                      <a:pt x="5364" y="17519"/>
                      <a:pt x="5665" y="18095"/>
                    </a:cubicBezTo>
                    <a:cubicBezTo>
                      <a:pt x="5966" y="17419"/>
                      <a:pt x="6116" y="16842"/>
                      <a:pt x="6066" y="16216"/>
                    </a:cubicBezTo>
                    <a:cubicBezTo>
                      <a:pt x="5991" y="15464"/>
                      <a:pt x="5916" y="14737"/>
                      <a:pt x="5891" y="13985"/>
                    </a:cubicBezTo>
                    <a:cubicBezTo>
                      <a:pt x="5866" y="13434"/>
                      <a:pt x="6216" y="13133"/>
                      <a:pt x="6768" y="13108"/>
                    </a:cubicBezTo>
                    <a:cubicBezTo>
                      <a:pt x="7119" y="13083"/>
                      <a:pt x="7419" y="13233"/>
                      <a:pt x="7570" y="13509"/>
                    </a:cubicBezTo>
                    <a:cubicBezTo>
                      <a:pt x="7845" y="13985"/>
                      <a:pt x="8071" y="14486"/>
                      <a:pt x="8297" y="14988"/>
                    </a:cubicBezTo>
                    <a:cubicBezTo>
                      <a:pt x="8497" y="15389"/>
                      <a:pt x="8622" y="15865"/>
                      <a:pt x="8873" y="16241"/>
                    </a:cubicBezTo>
                    <a:cubicBezTo>
                      <a:pt x="9074" y="16517"/>
                      <a:pt x="9174" y="16767"/>
                      <a:pt x="9199" y="17093"/>
                    </a:cubicBezTo>
                    <a:cubicBezTo>
                      <a:pt x="9224" y="17344"/>
                      <a:pt x="9224" y="17594"/>
                      <a:pt x="9249" y="18045"/>
                    </a:cubicBezTo>
                    <a:cubicBezTo>
                      <a:pt x="9625" y="17569"/>
                      <a:pt x="9876" y="17268"/>
                      <a:pt x="10201" y="16867"/>
                    </a:cubicBezTo>
                    <a:cubicBezTo>
                      <a:pt x="10352" y="17068"/>
                      <a:pt x="10502" y="17218"/>
                      <a:pt x="10527" y="17369"/>
                    </a:cubicBezTo>
                    <a:cubicBezTo>
                      <a:pt x="10653" y="17845"/>
                      <a:pt x="10703" y="18371"/>
                      <a:pt x="10803" y="18847"/>
                    </a:cubicBezTo>
                    <a:cubicBezTo>
                      <a:pt x="10803" y="18923"/>
                      <a:pt x="11028" y="19023"/>
                      <a:pt x="11079" y="18998"/>
                    </a:cubicBezTo>
                    <a:cubicBezTo>
                      <a:pt x="11179" y="18923"/>
                      <a:pt x="11329" y="18747"/>
                      <a:pt x="11304" y="18672"/>
                    </a:cubicBezTo>
                    <a:cubicBezTo>
                      <a:pt x="11154" y="18271"/>
                      <a:pt x="10978" y="17895"/>
                      <a:pt x="10803" y="17494"/>
                    </a:cubicBezTo>
                    <a:cubicBezTo>
                      <a:pt x="10678" y="17293"/>
                      <a:pt x="10627" y="17068"/>
                      <a:pt x="10928" y="16892"/>
                    </a:cubicBezTo>
                    <a:cubicBezTo>
                      <a:pt x="11379" y="17043"/>
                      <a:pt x="11856" y="17218"/>
                      <a:pt x="12332" y="17394"/>
                    </a:cubicBezTo>
                    <a:close/>
                    <a:moveTo>
                      <a:pt x="16141" y="17594"/>
                    </a:moveTo>
                    <a:cubicBezTo>
                      <a:pt x="15866" y="17795"/>
                      <a:pt x="15615" y="17920"/>
                      <a:pt x="15440" y="18121"/>
                    </a:cubicBezTo>
                    <a:cubicBezTo>
                      <a:pt x="15264" y="18296"/>
                      <a:pt x="15164" y="18547"/>
                      <a:pt x="14988" y="18822"/>
                    </a:cubicBezTo>
                    <a:cubicBezTo>
                      <a:pt x="14587" y="18847"/>
                      <a:pt x="14161" y="18872"/>
                      <a:pt x="13660" y="18923"/>
                    </a:cubicBezTo>
                    <a:cubicBezTo>
                      <a:pt x="13234" y="18321"/>
                      <a:pt x="12607" y="17970"/>
                      <a:pt x="11881" y="17895"/>
                    </a:cubicBezTo>
                    <a:cubicBezTo>
                      <a:pt x="11680" y="18045"/>
                      <a:pt x="11755" y="18221"/>
                      <a:pt x="11856" y="18321"/>
                    </a:cubicBezTo>
                    <a:cubicBezTo>
                      <a:pt x="12081" y="18522"/>
                      <a:pt x="12332" y="18722"/>
                      <a:pt x="12582" y="18897"/>
                    </a:cubicBezTo>
                    <a:cubicBezTo>
                      <a:pt x="12758" y="19048"/>
                      <a:pt x="12983" y="19148"/>
                      <a:pt x="13159" y="19298"/>
                    </a:cubicBezTo>
                    <a:cubicBezTo>
                      <a:pt x="13334" y="19449"/>
                      <a:pt x="13485" y="19649"/>
                      <a:pt x="13409" y="19900"/>
                    </a:cubicBezTo>
                    <a:cubicBezTo>
                      <a:pt x="13284" y="20176"/>
                      <a:pt x="13033" y="20201"/>
                      <a:pt x="12808" y="20126"/>
                    </a:cubicBezTo>
                    <a:cubicBezTo>
                      <a:pt x="12407" y="19950"/>
                      <a:pt x="12131" y="20050"/>
                      <a:pt x="11780" y="20326"/>
                    </a:cubicBezTo>
                    <a:cubicBezTo>
                      <a:pt x="11555" y="20476"/>
                      <a:pt x="11129" y="20351"/>
                      <a:pt x="10678" y="20351"/>
                    </a:cubicBezTo>
                    <a:cubicBezTo>
                      <a:pt x="10577" y="20476"/>
                      <a:pt x="10402" y="20677"/>
                      <a:pt x="10176" y="20852"/>
                    </a:cubicBezTo>
                    <a:cubicBezTo>
                      <a:pt x="10076" y="20928"/>
                      <a:pt x="9876" y="20928"/>
                      <a:pt x="9750" y="20852"/>
                    </a:cubicBezTo>
                    <a:cubicBezTo>
                      <a:pt x="9650" y="20802"/>
                      <a:pt x="9550" y="20602"/>
                      <a:pt x="9575" y="20476"/>
                    </a:cubicBezTo>
                    <a:cubicBezTo>
                      <a:pt x="9675" y="20151"/>
                      <a:pt x="9800" y="19825"/>
                      <a:pt x="9976" y="19524"/>
                    </a:cubicBezTo>
                    <a:cubicBezTo>
                      <a:pt x="10151" y="19198"/>
                      <a:pt x="10252" y="18897"/>
                      <a:pt x="10101" y="18522"/>
                    </a:cubicBezTo>
                    <a:cubicBezTo>
                      <a:pt x="10076" y="18471"/>
                      <a:pt x="10001" y="18421"/>
                      <a:pt x="9876" y="18346"/>
                    </a:cubicBezTo>
                    <a:cubicBezTo>
                      <a:pt x="9449" y="18797"/>
                      <a:pt x="9074" y="19324"/>
                      <a:pt x="8798" y="19925"/>
                    </a:cubicBezTo>
                    <a:cubicBezTo>
                      <a:pt x="8597" y="20376"/>
                      <a:pt x="8322" y="20702"/>
                      <a:pt x="7795" y="20852"/>
                    </a:cubicBezTo>
                    <a:cubicBezTo>
                      <a:pt x="7595" y="20752"/>
                      <a:pt x="7344" y="20602"/>
                      <a:pt x="7094" y="20552"/>
                    </a:cubicBezTo>
                    <a:cubicBezTo>
                      <a:pt x="6893" y="20502"/>
                      <a:pt x="6642" y="20552"/>
                      <a:pt x="6417" y="20552"/>
                    </a:cubicBezTo>
                    <a:cubicBezTo>
                      <a:pt x="6342" y="20552"/>
                      <a:pt x="6241" y="20476"/>
                      <a:pt x="6241" y="20426"/>
                    </a:cubicBezTo>
                    <a:cubicBezTo>
                      <a:pt x="6216" y="20326"/>
                      <a:pt x="6216" y="20176"/>
                      <a:pt x="6267" y="20101"/>
                    </a:cubicBezTo>
                    <a:cubicBezTo>
                      <a:pt x="6417" y="19975"/>
                      <a:pt x="6567" y="19825"/>
                      <a:pt x="6743" y="19775"/>
                    </a:cubicBezTo>
                    <a:cubicBezTo>
                      <a:pt x="7319" y="19649"/>
                      <a:pt x="7595" y="19248"/>
                      <a:pt x="7820" y="18772"/>
                    </a:cubicBezTo>
                    <a:cubicBezTo>
                      <a:pt x="8021" y="18346"/>
                      <a:pt x="8221" y="17945"/>
                      <a:pt x="8372" y="17619"/>
                    </a:cubicBezTo>
                    <a:cubicBezTo>
                      <a:pt x="8096" y="16717"/>
                      <a:pt x="7871" y="15940"/>
                      <a:pt x="7620" y="15188"/>
                    </a:cubicBezTo>
                    <a:cubicBezTo>
                      <a:pt x="7419" y="14537"/>
                      <a:pt x="7269" y="14311"/>
                      <a:pt x="6743" y="13910"/>
                    </a:cubicBezTo>
                    <a:cubicBezTo>
                      <a:pt x="6517" y="13960"/>
                      <a:pt x="6567" y="14161"/>
                      <a:pt x="6592" y="14286"/>
                    </a:cubicBezTo>
                    <a:cubicBezTo>
                      <a:pt x="6617" y="14787"/>
                      <a:pt x="6668" y="15314"/>
                      <a:pt x="6743" y="15790"/>
                    </a:cubicBezTo>
                    <a:cubicBezTo>
                      <a:pt x="6918" y="16592"/>
                      <a:pt x="6718" y="17344"/>
                      <a:pt x="6492" y="18095"/>
                    </a:cubicBezTo>
                    <a:cubicBezTo>
                      <a:pt x="6392" y="18421"/>
                      <a:pt x="6116" y="18697"/>
                      <a:pt x="5916" y="18973"/>
                    </a:cubicBezTo>
                    <a:cubicBezTo>
                      <a:pt x="5765" y="19148"/>
                      <a:pt x="5565" y="19273"/>
                      <a:pt x="5289" y="19223"/>
                    </a:cubicBezTo>
                    <a:cubicBezTo>
                      <a:pt x="5038" y="19148"/>
                      <a:pt x="4938" y="18923"/>
                      <a:pt x="4913" y="18672"/>
                    </a:cubicBezTo>
                    <a:cubicBezTo>
                      <a:pt x="4863" y="17995"/>
                      <a:pt x="4838" y="17268"/>
                      <a:pt x="4838" y="16567"/>
                    </a:cubicBezTo>
                    <a:cubicBezTo>
                      <a:pt x="4813" y="16116"/>
                      <a:pt x="4838" y="15639"/>
                      <a:pt x="4838" y="15138"/>
                    </a:cubicBezTo>
                    <a:cubicBezTo>
                      <a:pt x="4487" y="15314"/>
                      <a:pt x="4537" y="15614"/>
                      <a:pt x="4462" y="15865"/>
                    </a:cubicBezTo>
                    <a:cubicBezTo>
                      <a:pt x="4387" y="16116"/>
                      <a:pt x="4312" y="16391"/>
                      <a:pt x="4211" y="16642"/>
                    </a:cubicBezTo>
                    <a:cubicBezTo>
                      <a:pt x="4036" y="17268"/>
                      <a:pt x="3710" y="17469"/>
                      <a:pt x="3109" y="17394"/>
                    </a:cubicBezTo>
                    <a:cubicBezTo>
                      <a:pt x="2833" y="17369"/>
                      <a:pt x="2657" y="17218"/>
                      <a:pt x="2607" y="16968"/>
                    </a:cubicBezTo>
                    <a:cubicBezTo>
                      <a:pt x="2532" y="16667"/>
                      <a:pt x="2507" y="16366"/>
                      <a:pt x="2482" y="16040"/>
                    </a:cubicBezTo>
                    <a:cubicBezTo>
                      <a:pt x="2432" y="15489"/>
                      <a:pt x="2382" y="14913"/>
                      <a:pt x="2231" y="14261"/>
                    </a:cubicBezTo>
                    <a:cubicBezTo>
                      <a:pt x="1780" y="14612"/>
                      <a:pt x="1730" y="15063"/>
                      <a:pt x="1530" y="15439"/>
                    </a:cubicBezTo>
                    <a:cubicBezTo>
                      <a:pt x="1329" y="15815"/>
                      <a:pt x="1028" y="16065"/>
                      <a:pt x="602" y="15990"/>
                    </a:cubicBezTo>
                    <a:cubicBezTo>
                      <a:pt x="427" y="15940"/>
                      <a:pt x="201" y="15815"/>
                      <a:pt x="151" y="15664"/>
                    </a:cubicBezTo>
                    <a:cubicBezTo>
                      <a:pt x="76" y="15339"/>
                      <a:pt x="1" y="14963"/>
                      <a:pt x="76" y="14637"/>
                    </a:cubicBezTo>
                    <a:cubicBezTo>
                      <a:pt x="277" y="13684"/>
                      <a:pt x="277" y="12707"/>
                      <a:pt x="377" y="11755"/>
                    </a:cubicBezTo>
                    <a:cubicBezTo>
                      <a:pt x="427" y="11278"/>
                      <a:pt x="352" y="10802"/>
                      <a:pt x="302" y="10351"/>
                    </a:cubicBezTo>
                    <a:cubicBezTo>
                      <a:pt x="226" y="9399"/>
                      <a:pt x="101" y="8471"/>
                      <a:pt x="51" y="7544"/>
                    </a:cubicBezTo>
                    <a:cubicBezTo>
                      <a:pt x="26" y="6968"/>
                      <a:pt x="76" y="6366"/>
                      <a:pt x="176" y="5790"/>
                    </a:cubicBezTo>
                    <a:cubicBezTo>
                      <a:pt x="226" y="5414"/>
                      <a:pt x="502" y="5188"/>
                      <a:pt x="878" y="5113"/>
                    </a:cubicBezTo>
                    <a:cubicBezTo>
                      <a:pt x="1780" y="4938"/>
                      <a:pt x="2858" y="5489"/>
                      <a:pt x="3234" y="6291"/>
                    </a:cubicBezTo>
                    <a:cubicBezTo>
                      <a:pt x="3384" y="6617"/>
                      <a:pt x="3434" y="6968"/>
                      <a:pt x="3585" y="7293"/>
                    </a:cubicBezTo>
                    <a:cubicBezTo>
                      <a:pt x="3760" y="7719"/>
                      <a:pt x="3936" y="8171"/>
                      <a:pt x="4161" y="8572"/>
                    </a:cubicBezTo>
                    <a:cubicBezTo>
                      <a:pt x="4412" y="9048"/>
                      <a:pt x="4512" y="9048"/>
                      <a:pt x="5264" y="8822"/>
                    </a:cubicBezTo>
                    <a:cubicBezTo>
                      <a:pt x="5389" y="8421"/>
                      <a:pt x="5314" y="7995"/>
                      <a:pt x="5239" y="7569"/>
                    </a:cubicBezTo>
                    <a:cubicBezTo>
                      <a:pt x="5064" y="6817"/>
                      <a:pt x="4788" y="6090"/>
                      <a:pt x="4663" y="5313"/>
                    </a:cubicBezTo>
                    <a:cubicBezTo>
                      <a:pt x="4487" y="4361"/>
                      <a:pt x="4412" y="3384"/>
                      <a:pt x="4337" y="2406"/>
                    </a:cubicBezTo>
                    <a:cubicBezTo>
                      <a:pt x="4312" y="2055"/>
                      <a:pt x="4537" y="1805"/>
                      <a:pt x="4888" y="1704"/>
                    </a:cubicBezTo>
                    <a:cubicBezTo>
                      <a:pt x="5389" y="1554"/>
                      <a:pt x="5916" y="1379"/>
                      <a:pt x="6442" y="1303"/>
                    </a:cubicBezTo>
                    <a:cubicBezTo>
                      <a:pt x="7169" y="1153"/>
                      <a:pt x="7795" y="927"/>
                      <a:pt x="8322" y="376"/>
                    </a:cubicBezTo>
                    <a:cubicBezTo>
                      <a:pt x="8497" y="201"/>
                      <a:pt x="8698" y="0"/>
                      <a:pt x="9048" y="151"/>
                    </a:cubicBezTo>
                    <a:cubicBezTo>
                      <a:pt x="9299" y="677"/>
                      <a:pt x="9149" y="1203"/>
                      <a:pt x="8848" y="1679"/>
                    </a:cubicBezTo>
                    <a:cubicBezTo>
                      <a:pt x="8622" y="2055"/>
                      <a:pt x="8372" y="2406"/>
                      <a:pt x="8347" y="2832"/>
                    </a:cubicBezTo>
                    <a:cubicBezTo>
                      <a:pt x="8297" y="3183"/>
                      <a:pt x="8196" y="3559"/>
                      <a:pt x="8272" y="3885"/>
                    </a:cubicBezTo>
                    <a:cubicBezTo>
                      <a:pt x="8497" y="4737"/>
                      <a:pt x="8773" y="5564"/>
                      <a:pt x="9399" y="6241"/>
                    </a:cubicBezTo>
                    <a:cubicBezTo>
                      <a:pt x="9725" y="6592"/>
                      <a:pt x="9976" y="6993"/>
                      <a:pt x="10252" y="7369"/>
                    </a:cubicBezTo>
                    <a:cubicBezTo>
                      <a:pt x="11028" y="7293"/>
                      <a:pt x="11179" y="7143"/>
                      <a:pt x="11079" y="6491"/>
                    </a:cubicBezTo>
                    <a:cubicBezTo>
                      <a:pt x="10953" y="5765"/>
                      <a:pt x="10753" y="5038"/>
                      <a:pt x="10602" y="4311"/>
                    </a:cubicBezTo>
                    <a:cubicBezTo>
                      <a:pt x="10402" y="3359"/>
                      <a:pt x="10928" y="2281"/>
                      <a:pt x="11830" y="1905"/>
                    </a:cubicBezTo>
                    <a:cubicBezTo>
                      <a:pt x="12231" y="1729"/>
                      <a:pt x="12632" y="1755"/>
                      <a:pt x="12883" y="2105"/>
                    </a:cubicBezTo>
                    <a:cubicBezTo>
                      <a:pt x="13309" y="2707"/>
                      <a:pt x="13886" y="3208"/>
                      <a:pt x="14186" y="3910"/>
                    </a:cubicBezTo>
                    <a:cubicBezTo>
                      <a:pt x="14437" y="4461"/>
                      <a:pt x="14813" y="4988"/>
                      <a:pt x="15089" y="5539"/>
                    </a:cubicBezTo>
                    <a:cubicBezTo>
                      <a:pt x="15765" y="6892"/>
                      <a:pt x="16718" y="8020"/>
                      <a:pt x="17695" y="9123"/>
                    </a:cubicBezTo>
                    <a:cubicBezTo>
                      <a:pt x="17896" y="9349"/>
                      <a:pt x="18121" y="9599"/>
                      <a:pt x="18272" y="9850"/>
                    </a:cubicBezTo>
                    <a:cubicBezTo>
                      <a:pt x="18422" y="10075"/>
                      <a:pt x="18547" y="10351"/>
                      <a:pt x="18322" y="10602"/>
                    </a:cubicBezTo>
                    <a:cubicBezTo>
                      <a:pt x="18096" y="10902"/>
                      <a:pt x="17720" y="11028"/>
                      <a:pt x="17394" y="10877"/>
                    </a:cubicBezTo>
                    <a:cubicBezTo>
                      <a:pt x="17094" y="10752"/>
                      <a:pt x="16843" y="10577"/>
                      <a:pt x="16567" y="10426"/>
                    </a:cubicBezTo>
                    <a:cubicBezTo>
                      <a:pt x="16417" y="10326"/>
                      <a:pt x="16216" y="10251"/>
                      <a:pt x="16066" y="10176"/>
                    </a:cubicBezTo>
                    <a:cubicBezTo>
                      <a:pt x="15815" y="10376"/>
                      <a:pt x="15991" y="10527"/>
                      <a:pt x="16066" y="10702"/>
                    </a:cubicBezTo>
                    <a:cubicBezTo>
                      <a:pt x="16367" y="11278"/>
                      <a:pt x="16718" y="11855"/>
                      <a:pt x="17018" y="12431"/>
                    </a:cubicBezTo>
                    <a:cubicBezTo>
                      <a:pt x="17219" y="12832"/>
                      <a:pt x="17169" y="13108"/>
                      <a:pt x="16943" y="13308"/>
                    </a:cubicBezTo>
                    <a:cubicBezTo>
                      <a:pt x="16592" y="13634"/>
                      <a:pt x="16091" y="13735"/>
                      <a:pt x="15765" y="13459"/>
                    </a:cubicBezTo>
                    <a:cubicBezTo>
                      <a:pt x="15289" y="13083"/>
                      <a:pt x="14838" y="12657"/>
                      <a:pt x="14337" y="12231"/>
                    </a:cubicBezTo>
                    <a:cubicBezTo>
                      <a:pt x="14462" y="12907"/>
                      <a:pt x="14462" y="12958"/>
                      <a:pt x="14813" y="13334"/>
                    </a:cubicBezTo>
                    <a:cubicBezTo>
                      <a:pt x="15339" y="13835"/>
                      <a:pt x="15640" y="14461"/>
                      <a:pt x="15991" y="15063"/>
                    </a:cubicBezTo>
                    <a:cubicBezTo>
                      <a:pt x="16066" y="15213"/>
                      <a:pt x="16141" y="15339"/>
                      <a:pt x="16216" y="15489"/>
                    </a:cubicBezTo>
                    <a:cubicBezTo>
                      <a:pt x="16367" y="15890"/>
                      <a:pt x="16141" y="16241"/>
                      <a:pt x="15715" y="16191"/>
                    </a:cubicBezTo>
                    <a:cubicBezTo>
                      <a:pt x="15389" y="16141"/>
                      <a:pt x="14988" y="16090"/>
                      <a:pt x="14738" y="15890"/>
                    </a:cubicBezTo>
                    <a:cubicBezTo>
                      <a:pt x="14161" y="15439"/>
                      <a:pt x="13510" y="15038"/>
                      <a:pt x="13184" y="14336"/>
                    </a:cubicBezTo>
                    <a:cubicBezTo>
                      <a:pt x="12958" y="13785"/>
                      <a:pt x="12658" y="13283"/>
                      <a:pt x="12357" y="12782"/>
                    </a:cubicBezTo>
                    <a:cubicBezTo>
                      <a:pt x="12257" y="12632"/>
                      <a:pt x="12131" y="12506"/>
                      <a:pt x="11956" y="12306"/>
                    </a:cubicBezTo>
                    <a:cubicBezTo>
                      <a:pt x="11630" y="12807"/>
                      <a:pt x="11780" y="13233"/>
                      <a:pt x="11856" y="13634"/>
                    </a:cubicBezTo>
                    <a:cubicBezTo>
                      <a:pt x="11931" y="14085"/>
                      <a:pt x="12056" y="14537"/>
                      <a:pt x="12231" y="14963"/>
                    </a:cubicBezTo>
                    <a:cubicBezTo>
                      <a:pt x="12382" y="15364"/>
                      <a:pt x="12658" y="15740"/>
                      <a:pt x="12457" y="16166"/>
                    </a:cubicBezTo>
                    <a:cubicBezTo>
                      <a:pt x="12908" y="16667"/>
                      <a:pt x="13434" y="16918"/>
                      <a:pt x="13961" y="17168"/>
                    </a:cubicBezTo>
                    <a:cubicBezTo>
                      <a:pt x="14362" y="17344"/>
                      <a:pt x="14738" y="17469"/>
                      <a:pt x="15189" y="17319"/>
                    </a:cubicBezTo>
                    <a:cubicBezTo>
                      <a:pt x="15490" y="17243"/>
                      <a:pt x="15815" y="17168"/>
                      <a:pt x="16141" y="17594"/>
                    </a:cubicBezTo>
                  </a:path>
                </a:pathLst>
              </a:custGeom>
              <a:solidFill>
                <a:srgbClr val="30232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 name="Google Shape;977;p50"/>
              <p:cNvSpPr/>
              <p:nvPr/>
            </p:nvSpPr>
            <p:spPr>
              <a:xfrm flipH="1">
                <a:off x="7797100" y="2198283"/>
                <a:ext cx="66695" cy="120194"/>
              </a:xfrm>
              <a:custGeom>
                <a:avLst/>
                <a:gdLst/>
                <a:ahLst/>
                <a:cxnLst/>
                <a:rect l="l" t="t" r="r" b="b"/>
                <a:pathLst>
                  <a:path w="1405" h="2532" extrusionOk="0">
                    <a:moveTo>
                      <a:pt x="953" y="0"/>
                    </a:moveTo>
                    <a:cubicBezTo>
                      <a:pt x="1404" y="853"/>
                      <a:pt x="1204" y="1554"/>
                      <a:pt x="376" y="2532"/>
                    </a:cubicBezTo>
                    <a:cubicBezTo>
                      <a:pt x="51" y="2507"/>
                      <a:pt x="1" y="2281"/>
                      <a:pt x="76" y="2030"/>
                    </a:cubicBezTo>
                    <a:cubicBezTo>
                      <a:pt x="326" y="1379"/>
                      <a:pt x="627" y="752"/>
                      <a:pt x="953" y="0"/>
                    </a:cubicBezTo>
                    <a:close/>
                  </a:path>
                </a:pathLst>
              </a:custGeom>
              <a:solidFill>
                <a:srgbClr val="30232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 name="Google Shape;978;p50"/>
              <p:cNvSpPr/>
              <p:nvPr/>
            </p:nvSpPr>
            <p:spPr>
              <a:xfrm flipH="1">
                <a:off x="7662662" y="2575440"/>
                <a:ext cx="46473" cy="72629"/>
              </a:xfrm>
              <a:custGeom>
                <a:avLst/>
                <a:gdLst/>
                <a:ahLst/>
                <a:cxnLst/>
                <a:rect l="l" t="t" r="r" b="b"/>
                <a:pathLst>
                  <a:path w="979" h="1530" extrusionOk="0">
                    <a:moveTo>
                      <a:pt x="903" y="0"/>
                    </a:moveTo>
                    <a:cubicBezTo>
                      <a:pt x="978" y="652"/>
                      <a:pt x="728" y="1053"/>
                      <a:pt x="502" y="1429"/>
                    </a:cubicBezTo>
                    <a:cubicBezTo>
                      <a:pt x="477" y="1479"/>
                      <a:pt x="352" y="1529"/>
                      <a:pt x="301" y="1504"/>
                    </a:cubicBezTo>
                    <a:cubicBezTo>
                      <a:pt x="201" y="1454"/>
                      <a:pt x="76" y="1379"/>
                      <a:pt x="51" y="1278"/>
                    </a:cubicBezTo>
                    <a:cubicBezTo>
                      <a:pt x="26" y="1153"/>
                      <a:pt x="1" y="953"/>
                      <a:pt x="76" y="827"/>
                    </a:cubicBezTo>
                    <a:cubicBezTo>
                      <a:pt x="201" y="502"/>
                      <a:pt x="427" y="251"/>
                      <a:pt x="903" y="0"/>
                    </a:cubicBezTo>
                    <a:close/>
                  </a:path>
                </a:pathLst>
              </a:custGeom>
              <a:solidFill>
                <a:srgbClr val="30232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 name="Google Shape;979;p50"/>
              <p:cNvSpPr/>
              <p:nvPr/>
            </p:nvSpPr>
            <p:spPr>
              <a:xfrm flipH="1">
                <a:off x="7736432" y="2468345"/>
                <a:ext cx="50033" cy="96412"/>
              </a:xfrm>
              <a:custGeom>
                <a:avLst/>
                <a:gdLst/>
                <a:ahLst/>
                <a:cxnLst/>
                <a:rect l="l" t="t" r="r" b="b"/>
                <a:pathLst>
                  <a:path w="1054" h="2031" extrusionOk="0">
                    <a:moveTo>
                      <a:pt x="702" y="26"/>
                    </a:moveTo>
                    <a:cubicBezTo>
                      <a:pt x="1053" y="201"/>
                      <a:pt x="1053" y="527"/>
                      <a:pt x="928" y="828"/>
                    </a:cubicBezTo>
                    <a:cubicBezTo>
                      <a:pt x="803" y="1229"/>
                      <a:pt x="602" y="1605"/>
                      <a:pt x="452" y="1956"/>
                    </a:cubicBezTo>
                    <a:cubicBezTo>
                      <a:pt x="26" y="2031"/>
                      <a:pt x="1" y="1730"/>
                      <a:pt x="76" y="1529"/>
                    </a:cubicBezTo>
                    <a:cubicBezTo>
                      <a:pt x="151" y="1254"/>
                      <a:pt x="352" y="978"/>
                      <a:pt x="527" y="753"/>
                    </a:cubicBezTo>
                    <a:cubicBezTo>
                      <a:pt x="727" y="502"/>
                      <a:pt x="803" y="276"/>
                      <a:pt x="702" y="1"/>
                    </a:cubicBezTo>
                    <a:cubicBezTo>
                      <a:pt x="727" y="1"/>
                      <a:pt x="702" y="26"/>
                      <a:pt x="702" y="26"/>
                    </a:cubicBezTo>
                    <a:close/>
                  </a:path>
                </a:pathLst>
              </a:custGeom>
              <a:solidFill>
                <a:srgbClr val="30232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 name="Google Shape;980;p50"/>
              <p:cNvSpPr/>
              <p:nvPr/>
            </p:nvSpPr>
            <p:spPr>
              <a:xfrm flipH="1">
                <a:off x="7624590" y="2674180"/>
                <a:ext cx="50033" cy="73816"/>
              </a:xfrm>
              <a:custGeom>
                <a:avLst/>
                <a:gdLst/>
                <a:ahLst/>
                <a:cxnLst/>
                <a:rect l="l" t="t" r="r" b="b"/>
                <a:pathLst>
                  <a:path w="1054" h="1555" extrusionOk="0">
                    <a:moveTo>
                      <a:pt x="878" y="1"/>
                    </a:moveTo>
                    <a:cubicBezTo>
                      <a:pt x="1053" y="702"/>
                      <a:pt x="702" y="1128"/>
                      <a:pt x="376" y="1529"/>
                    </a:cubicBezTo>
                    <a:cubicBezTo>
                      <a:pt x="351" y="1554"/>
                      <a:pt x="101" y="1479"/>
                      <a:pt x="101" y="1454"/>
                    </a:cubicBezTo>
                    <a:cubicBezTo>
                      <a:pt x="76" y="1229"/>
                      <a:pt x="1" y="953"/>
                      <a:pt x="101" y="777"/>
                    </a:cubicBezTo>
                    <a:cubicBezTo>
                      <a:pt x="276" y="502"/>
                      <a:pt x="577" y="301"/>
                      <a:pt x="878" y="1"/>
                    </a:cubicBezTo>
                  </a:path>
                </a:pathLst>
              </a:custGeom>
              <a:solidFill>
                <a:srgbClr val="30232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 name="Google Shape;981;p50"/>
              <p:cNvSpPr/>
              <p:nvPr/>
            </p:nvSpPr>
            <p:spPr>
              <a:xfrm flipH="1">
                <a:off x="7605555" y="2794329"/>
                <a:ext cx="47660" cy="67882"/>
              </a:xfrm>
              <a:custGeom>
                <a:avLst/>
                <a:gdLst/>
                <a:ahLst/>
                <a:cxnLst/>
                <a:rect l="l" t="t" r="r" b="b"/>
                <a:pathLst>
                  <a:path w="1004" h="1430" extrusionOk="0">
                    <a:moveTo>
                      <a:pt x="1003" y="1"/>
                    </a:moveTo>
                    <a:cubicBezTo>
                      <a:pt x="953" y="627"/>
                      <a:pt x="953" y="627"/>
                      <a:pt x="402" y="1429"/>
                    </a:cubicBezTo>
                    <a:cubicBezTo>
                      <a:pt x="51" y="1429"/>
                      <a:pt x="1" y="1179"/>
                      <a:pt x="101" y="978"/>
                    </a:cubicBezTo>
                    <a:cubicBezTo>
                      <a:pt x="276" y="577"/>
                      <a:pt x="552" y="201"/>
                      <a:pt x="1003" y="1"/>
                    </a:cubicBezTo>
                    <a:close/>
                  </a:path>
                </a:pathLst>
              </a:custGeom>
              <a:solidFill>
                <a:srgbClr val="30232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 name="Google Shape;982;p50"/>
              <p:cNvSpPr/>
              <p:nvPr/>
            </p:nvSpPr>
            <p:spPr>
              <a:xfrm flipH="1">
                <a:off x="7584145" y="3013266"/>
                <a:ext cx="46473" cy="47612"/>
              </a:xfrm>
              <a:custGeom>
                <a:avLst/>
                <a:gdLst/>
                <a:ahLst/>
                <a:cxnLst/>
                <a:rect l="l" t="t" r="r" b="b"/>
                <a:pathLst>
                  <a:path w="979" h="1003" extrusionOk="0">
                    <a:moveTo>
                      <a:pt x="452" y="1003"/>
                    </a:moveTo>
                    <a:cubicBezTo>
                      <a:pt x="76" y="1003"/>
                      <a:pt x="1" y="777"/>
                      <a:pt x="76" y="527"/>
                    </a:cubicBezTo>
                    <a:cubicBezTo>
                      <a:pt x="201" y="226"/>
                      <a:pt x="477" y="101"/>
                      <a:pt x="728" y="0"/>
                    </a:cubicBezTo>
                    <a:cubicBezTo>
                      <a:pt x="978" y="101"/>
                      <a:pt x="928" y="226"/>
                      <a:pt x="853" y="376"/>
                    </a:cubicBezTo>
                    <a:cubicBezTo>
                      <a:pt x="728" y="602"/>
                      <a:pt x="577" y="802"/>
                      <a:pt x="452" y="1003"/>
                    </a:cubicBezTo>
                    <a:close/>
                  </a:path>
                </a:pathLst>
              </a:custGeom>
              <a:solidFill>
                <a:srgbClr val="30232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 name="Google Shape;983;p50"/>
              <p:cNvSpPr/>
              <p:nvPr/>
            </p:nvSpPr>
            <p:spPr>
              <a:xfrm flipH="1">
                <a:off x="7760215" y="2411238"/>
                <a:ext cx="44100" cy="35745"/>
              </a:xfrm>
              <a:custGeom>
                <a:avLst/>
                <a:gdLst/>
                <a:ahLst/>
                <a:cxnLst/>
                <a:rect l="l" t="t" r="r" b="b"/>
                <a:pathLst>
                  <a:path w="929" h="753" extrusionOk="0">
                    <a:moveTo>
                      <a:pt x="928" y="627"/>
                    </a:moveTo>
                    <a:cubicBezTo>
                      <a:pt x="702" y="652"/>
                      <a:pt x="477" y="702"/>
                      <a:pt x="201" y="753"/>
                    </a:cubicBezTo>
                    <a:cubicBezTo>
                      <a:pt x="1" y="377"/>
                      <a:pt x="201" y="201"/>
                      <a:pt x="427" y="1"/>
                    </a:cubicBezTo>
                    <a:cubicBezTo>
                      <a:pt x="527" y="51"/>
                      <a:pt x="627" y="76"/>
                      <a:pt x="652" y="126"/>
                    </a:cubicBezTo>
                    <a:cubicBezTo>
                      <a:pt x="753" y="276"/>
                      <a:pt x="828" y="477"/>
                      <a:pt x="903" y="652"/>
                    </a:cubicBezTo>
                    <a:lnTo>
                      <a:pt x="928" y="627"/>
                    </a:lnTo>
                  </a:path>
                </a:pathLst>
              </a:custGeom>
              <a:solidFill>
                <a:srgbClr val="30232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 name="Google Shape;984;p50"/>
              <p:cNvSpPr/>
              <p:nvPr/>
            </p:nvSpPr>
            <p:spPr>
              <a:xfrm flipH="1">
                <a:off x="7806641" y="2354130"/>
                <a:ext cx="32185" cy="50033"/>
              </a:xfrm>
              <a:custGeom>
                <a:avLst/>
                <a:gdLst/>
                <a:ahLst/>
                <a:cxnLst/>
                <a:rect l="l" t="t" r="r" b="b"/>
                <a:pathLst>
                  <a:path w="678" h="1054" extrusionOk="0">
                    <a:moveTo>
                      <a:pt x="678" y="1"/>
                    </a:moveTo>
                    <a:cubicBezTo>
                      <a:pt x="577" y="351"/>
                      <a:pt x="502" y="702"/>
                      <a:pt x="402" y="1053"/>
                    </a:cubicBezTo>
                    <a:cubicBezTo>
                      <a:pt x="51" y="1028"/>
                      <a:pt x="1" y="828"/>
                      <a:pt x="76" y="652"/>
                    </a:cubicBezTo>
                    <a:cubicBezTo>
                      <a:pt x="201" y="377"/>
                      <a:pt x="352" y="101"/>
                      <a:pt x="678" y="26"/>
                    </a:cubicBezTo>
                    <a:lnTo>
                      <a:pt x="678" y="1"/>
                    </a:lnTo>
                    <a:close/>
                  </a:path>
                </a:pathLst>
              </a:custGeom>
              <a:solidFill>
                <a:srgbClr val="30232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 name="Google Shape;985;p50"/>
              <p:cNvSpPr/>
              <p:nvPr/>
            </p:nvSpPr>
            <p:spPr>
              <a:xfrm flipH="1">
                <a:off x="7603181" y="2922833"/>
                <a:ext cx="35745" cy="57154"/>
              </a:xfrm>
              <a:custGeom>
                <a:avLst/>
                <a:gdLst/>
                <a:ahLst/>
                <a:cxnLst/>
                <a:rect l="l" t="t" r="r" b="b"/>
                <a:pathLst>
                  <a:path w="753" h="1204" extrusionOk="0">
                    <a:moveTo>
                      <a:pt x="752" y="1"/>
                    </a:moveTo>
                    <a:cubicBezTo>
                      <a:pt x="627" y="427"/>
                      <a:pt x="552" y="677"/>
                      <a:pt x="502" y="928"/>
                    </a:cubicBezTo>
                    <a:cubicBezTo>
                      <a:pt x="452" y="1103"/>
                      <a:pt x="301" y="1204"/>
                      <a:pt x="176" y="1128"/>
                    </a:cubicBezTo>
                    <a:cubicBezTo>
                      <a:pt x="76" y="1053"/>
                      <a:pt x="0" y="853"/>
                      <a:pt x="25" y="727"/>
                    </a:cubicBezTo>
                    <a:cubicBezTo>
                      <a:pt x="51" y="402"/>
                      <a:pt x="251" y="151"/>
                      <a:pt x="752" y="1"/>
                    </a:cubicBezTo>
                  </a:path>
                </a:pathLst>
              </a:custGeom>
              <a:solidFill>
                <a:srgbClr val="30232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 name="Google Shape;986;p50"/>
              <p:cNvSpPr/>
              <p:nvPr/>
            </p:nvSpPr>
            <p:spPr>
              <a:xfrm flipH="1">
                <a:off x="7575837" y="3066813"/>
                <a:ext cx="19083" cy="22643"/>
              </a:xfrm>
              <a:custGeom>
                <a:avLst/>
                <a:gdLst/>
                <a:ahLst/>
                <a:cxnLst/>
                <a:rect l="l" t="t" r="r" b="b"/>
                <a:pathLst>
                  <a:path w="402" h="477" extrusionOk="0">
                    <a:moveTo>
                      <a:pt x="226" y="476"/>
                    </a:moveTo>
                    <a:cubicBezTo>
                      <a:pt x="101" y="426"/>
                      <a:pt x="1" y="376"/>
                      <a:pt x="1" y="376"/>
                    </a:cubicBezTo>
                    <a:cubicBezTo>
                      <a:pt x="51" y="251"/>
                      <a:pt x="101" y="126"/>
                      <a:pt x="176" y="0"/>
                    </a:cubicBezTo>
                    <a:cubicBezTo>
                      <a:pt x="251" y="50"/>
                      <a:pt x="402" y="100"/>
                      <a:pt x="402" y="126"/>
                    </a:cubicBezTo>
                    <a:cubicBezTo>
                      <a:pt x="377" y="251"/>
                      <a:pt x="301" y="376"/>
                      <a:pt x="226" y="476"/>
                    </a:cubicBezTo>
                  </a:path>
                </a:pathLst>
              </a:custGeom>
              <a:solidFill>
                <a:srgbClr val="30232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 name="Google Shape;987;p50"/>
              <p:cNvSpPr/>
              <p:nvPr/>
            </p:nvSpPr>
            <p:spPr>
              <a:xfrm flipH="1">
                <a:off x="7797099" y="2342215"/>
                <a:ext cx="9589" cy="13149"/>
              </a:xfrm>
              <a:custGeom>
                <a:avLst/>
                <a:gdLst/>
                <a:ahLst/>
                <a:cxnLst/>
                <a:rect l="l" t="t" r="r" b="b"/>
                <a:pathLst>
                  <a:path w="202" h="277" extrusionOk="0">
                    <a:moveTo>
                      <a:pt x="1" y="277"/>
                    </a:moveTo>
                    <a:cubicBezTo>
                      <a:pt x="26" y="201"/>
                      <a:pt x="26" y="126"/>
                      <a:pt x="51" y="51"/>
                    </a:cubicBezTo>
                    <a:cubicBezTo>
                      <a:pt x="51" y="26"/>
                      <a:pt x="101" y="26"/>
                      <a:pt x="126" y="1"/>
                    </a:cubicBezTo>
                    <a:cubicBezTo>
                      <a:pt x="151" y="51"/>
                      <a:pt x="201" y="126"/>
                      <a:pt x="176" y="151"/>
                    </a:cubicBezTo>
                    <a:cubicBezTo>
                      <a:pt x="126" y="201"/>
                      <a:pt x="51" y="227"/>
                      <a:pt x="1" y="252"/>
                    </a:cubicBezTo>
                    <a:lnTo>
                      <a:pt x="1" y="277"/>
                    </a:lnTo>
                    <a:close/>
                  </a:path>
                </a:pathLst>
              </a:custGeom>
              <a:solidFill>
                <a:srgbClr val="30232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 name="Google Shape;988;p50"/>
              <p:cNvSpPr/>
              <p:nvPr/>
            </p:nvSpPr>
            <p:spPr>
              <a:xfrm flipH="1">
                <a:off x="7751907" y="2441002"/>
                <a:ext cx="9589" cy="28577"/>
              </a:xfrm>
              <a:custGeom>
                <a:avLst/>
                <a:gdLst/>
                <a:ahLst/>
                <a:cxnLst/>
                <a:rect l="l" t="t" r="r" b="b"/>
                <a:pathLst>
                  <a:path w="202" h="602" extrusionOk="0">
                    <a:moveTo>
                      <a:pt x="1" y="25"/>
                    </a:moveTo>
                    <a:cubicBezTo>
                      <a:pt x="76" y="201"/>
                      <a:pt x="126" y="401"/>
                      <a:pt x="176" y="602"/>
                    </a:cubicBezTo>
                    <a:cubicBezTo>
                      <a:pt x="176" y="602"/>
                      <a:pt x="201" y="577"/>
                      <a:pt x="176" y="577"/>
                    </a:cubicBezTo>
                    <a:cubicBezTo>
                      <a:pt x="126" y="376"/>
                      <a:pt x="76" y="176"/>
                      <a:pt x="26" y="0"/>
                    </a:cubicBezTo>
                    <a:cubicBezTo>
                      <a:pt x="26" y="0"/>
                      <a:pt x="1" y="25"/>
                      <a:pt x="1" y="25"/>
                    </a:cubicBezTo>
                  </a:path>
                </a:pathLst>
              </a:custGeom>
              <a:solidFill>
                <a:srgbClr val="30232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 name="Google Shape;989;p50"/>
              <p:cNvSpPr/>
              <p:nvPr/>
            </p:nvSpPr>
            <p:spPr>
              <a:xfrm flipH="1">
                <a:off x="6257570" y="2677740"/>
                <a:ext cx="48847" cy="47660"/>
              </a:xfrm>
              <a:custGeom>
                <a:avLst/>
                <a:gdLst/>
                <a:ahLst/>
                <a:cxnLst/>
                <a:rect l="l" t="t" r="r" b="b"/>
                <a:pathLst>
                  <a:path w="1029" h="1004" extrusionOk="0">
                    <a:moveTo>
                      <a:pt x="1028" y="301"/>
                    </a:moveTo>
                    <a:cubicBezTo>
                      <a:pt x="1028" y="677"/>
                      <a:pt x="753" y="1003"/>
                      <a:pt x="377" y="1003"/>
                    </a:cubicBezTo>
                    <a:cubicBezTo>
                      <a:pt x="302" y="1003"/>
                      <a:pt x="176" y="903"/>
                      <a:pt x="126" y="828"/>
                    </a:cubicBezTo>
                    <a:cubicBezTo>
                      <a:pt x="1" y="627"/>
                      <a:pt x="126" y="452"/>
                      <a:pt x="276" y="301"/>
                    </a:cubicBezTo>
                    <a:cubicBezTo>
                      <a:pt x="452" y="151"/>
                      <a:pt x="627" y="1"/>
                      <a:pt x="903" y="126"/>
                    </a:cubicBezTo>
                    <a:cubicBezTo>
                      <a:pt x="953" y="151"/>
                      <a:pt x="978" y="251"/>
                      <a:pt x="1028" y="301"/>
                    </a:cubicBezTo>
                    <a:close/>
                  </a:path>
                </a:pathLst>
              </a:custGeom>
              <a:solidFill>
                <a:srgbClr val="30232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 name="Google Shape;990;p50"/>
              <p:cNvSpPr/>
              <p:nvPr/>
            </p:nvSpPr>
            <p:spPr>
              <a:xfrm flipH="1">
                <a:off x="6215937" y="2844316"/>
                <a:ext cx="29811" cy="52407"/>
              </a:xfrm>
              <a:custGeom>
                <a:avLst/>
                <a:gdLst/>
                <a:ahLst/>
                <a:cxnLst/>
                <a:rect l="l" t="t" r="r" b="b"/>
                <a:pathLst>
                  <a:path w="628" h="1104" extrusionOk="0">
                    <a:moveTo>
                      <a:pt x="252" y="1103"/>
                    </a:moveTo>
                    <a:cubicBezTo>
                      <a:pt x="1" y="502"/>
                      <a:pt x="201" y="251"/>
                      <a:pt x="527" y="0"/>
                    </a:cubicBezTo>
                    <a:cubicBezTo>
                      <a:pt x="628" y="477"/>
                      <a:pt x="628" y="477"/>
                      <a:pt x="252" y="1103"/>
                    </a:cubicBezTo>
                    <a:close/>
                  </a:path>
                </a:pathLst>
              </a:custGeom>
              <a:solidFill>
                <a:srgbClr val="30232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 name="Google Shape;991;p50"/>
              <p:cNvSpPr/>
              <p:nvPr/>
            </p:nvSpPr>
            <p:spPr>
              <a:xfrm flipH="1">
                <a:off x="6357496" y="2018605"/>
                <a:ext cx="21504" cy="29811"/>
              </a:xfrm>
              <a:custGeom>
                <a:avLst/>
                <a:gdLst/>
                <a:ahLst/>
                <a:cxnLst/>
                <a:rect l="l" t="t" r="r" b="b"/>
                <a:pathLst>
                  <a:path w="453" h="628" extrusionOk="0">
                    <a:moveTo>
                      <a:pt x="327" y="1"/>
                    </a:moveTo>
                    <a:cubicBezTo>
                      <a:pt x="352" y="76"/>
                      <a:pt x="452" y="201"/>
                      <a:pt x="427" y="277"/>
                    </a:cubicBezTo>
                    <a:cubicBezTo>
                      <a:pt x="402" y="402"/>
                      <a:pt x="327" y="502"/>
                      <a:pt x="252" y="627"/>
                    </a:cubicBezTo>
                    <a:cubicBezTo>
                      <a:pt x="201" y="577"/>
                      <a:pt x="101" y="552"/>
                      <a:pt x="76" y="502"/>
                    </a:cubicBezTo>
                    <a:cubicBezTo>
                      <a:pt x="1" y="327"/>
                      <a:pt x="26" y="151"/>
                      <a:pt x="201" y="26"/>
                    </a:cubicBezTo>
                    <a:cubicBezTo>
                      <a:pt x="226" y="1"/>
                      <a:pt x="277" y="1"/>
                      <a:pt x="327" y="1"/>
                    </a:cubicBezTo>
                  </a:path>
                </a:pathLst>
              </a:custGeom>
              <a:solidFill>
                <a:srgbClr val="30232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pic>
        <p:nvPicPr>
          <p:cNvPr id="2" name="Picture 2" descr="Federico II&quot; di Napoli: la più antica università laica e statale del mondo  compie 791 anni">
            <a:extLst>
              <a:ext uri="{FF2B5EF4-FFF2-40B4-BE49-F238E27FC236}">
                <a16:creationId xmlns:a16="http://schemas.microsoft.com/office/drawing/2014/main" id="{BC108CF3-F360-8A66-2B32-659465106AB0}"/>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512" y="-5137052"/>
            <a:ext cx="2949434" cy="5122589"/>
          </a:xfrm>
          <a:prstGeom prst="rect">
            <a:avLst/>
          </a:prstGeom>
          <a:noFill/>
          <a:extLst>
            <a:ext uri="{909E8E84-426E-40DD-AFC4-6F175D3DCCD1}">
              <a14:hiddenFill xmlns:a14="http://schemas.microsoft.com/office/drawing/2010/main">
                <a:solidFill>
                  <a:srgbClr val="FFFFFF"/>
                </a:solidFill>
              </a14:hiddenFill>
            </a:ext>
          </a:extLst>
        </p:spPr>
      </p:pic>
      <p:sp>
        <p:nvSpPr>
          <p:cNvPr id="3" name="Google Shape;563;p42">
            <a:extLst>
              <a:ext uri="{FF2B5EF4-FFF2-40B4-BE49-F238E27FC236}">
                <a16:creationId xmlns:a16="http://schemas.microsoft.com/office/drawing/2014/main" id="{DC64A3E5-1B96-7761-006B-0E9F02091276}"/>
              </a:ext>
            </a:extLst>
          </p:cNvPr>
          <p:cNvSpPr/>
          <p:nvPr/>
        </p:nvSpPr>
        <p:spPr>
          <a:xfrm rot="-2700000">
            <a:off x="10557522" y="4845194"/>
            <a:ext cx="779648" cy="839245"/>
          </a:xfrm>
          <a:custGeom>
            <a:avLst/>
            <a:gdLst/>
            <a:ahLst/>
            <a:cxnLst/>
            <a:rect l="l" t="t" r="r" b="b"/>
            <a:pathLst>
              <a:path w="25591" h="27544" extrusionOk="0">
                <a:moveTo>
                  <a:pt x="14046" y="70"/>
                </a:moveTo>
                <a:cubicBezTo>
                  <a:pt x="11186" y="-321"/>
                  <a:pt x="8318" y="1001"/>
                  <a:pt x="6315" y="1873"/>
                </a:cubicBezTo>
                <a:cubicBezTo>
                  <a:pt x="4312" y="2745"/>
                  <a:pt x="3013" y="4080"/>
                  <a:pt x="2029" y="5302"/>
                </a:cubicBezTo>
                <a:cubicBezTo>
                  <a:pt x="1045" y="6524"/>
                  <a:pt x="728" y="7683"/>
                  <a:pt x="410" y="9207"/>
                </a:cubicBezTo>
                <a:cubicBezTo>
                  <a:pt x="93" y="10731"/>
                  <a:pt x="-162" y="12541"/>
                  <a:pt x="124" y="14446"/>
                </a:cubicBezTo>
                <a:cubicBezTo>
                  <a:pt x="410" y="16351"/>
                  <a:pt x="330" y="18462"/>
                  <a:pt x="2124" y="20637"/>
                </a:cubicBezTo>
                <a:cubicBezTo>
                  <a:pt x="3918" y="22812"/>
                  <a:pt x="7486" y="27058"/>
                  <a:pt x="10887" y="27495"/>
                </a:cubicBezTo>
                <a:cubicBezTo>
                  <a:pt x="14288" y="27932"/>
                  <a:pt x="20087" y="25355"/>
                  <a:pt x="22532" y="23259"/>
                </a:cubicBezTo>
                <a:cubicBezTo>
                  <a:pt x="24977" y="21164"/>
                  <a:pt x="25399" y="18096"/>
                  <a:pt x="25556" y="14922"/>
                </a:cubicBezTo>
                <a:cubicBezTo>
                  <a:pt x="25713" y="11748"/>
                  <a:pt x="25392" y="6692"/>
                  <a:pt x="23474" y="4217"/>
                </a:cubicBezTo>
                <a:cubicBezTo>
                  <a:pt x="21556" y="1742"/>
                  <a:pt x="16906" y="461"/>
                  <a:pt x="14046" y="70"/>
                </a:cubicBezTo>
                <a:close/>
              </a:path>
            </a:pathLst>
          </a:custGeom>
          <a:solidFill>
            <a:schemeClr val="accent6"/>
          </a:solidFill>
          <a:ln>
            <a:noFill/>
          </a:ln>
        </p:spPr>
      </p:sp>
      <p:sp>
        <p:nvSpPr>
          <p:cNvPr id="4" name="Google Shape;570;p42">
            <a:extLst>
              <a:ext uri="{FF2B5EF4-FFF2-40B4-BE49-F238E27FC236}">
                <a16:creationId xmlns:a16="http://schemas.microsoft.com/office/drawing/2014/main" id="{C9910929-6FF9-9438-1DB0-7E0FAAC051D7}"/>
              </a:ext>
            </a:extLst>
          </p:cNvPr>
          <p:cNvSpPr txBox="1">
            <a:spLocks/>
          </p:cNvSpPr>
          <p:nvPr/>
        </p:nvSpPr>
        <p:spPr>
          <a:xfrm>
            <a:off x="9115587" y="5673709"/>
            <a:ext cx="3672000" cy="292500"/>
          </a:xfrm>
          <a:prstGeom prst="rect">
            <a:avLst/>
          </a:prstGeom>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it-IT"/>
              <a:t>Università di Napoli</a:t>
            </a:r>
            <a:endParaRPr lang="it-IT" dirty="0"/>
          </a:p>
        </p:txBody>
      </p:sp>
      <p:sp>
        <p:nvSpPr>
          <p:cNvPr id="5" name="Google Shape;572;p42">
            <a:extLst>
              <a:ext uri="{FF2B5EF4-FFF2-40B4-BE49-F238E27FC236}">
                <a16:creationId xmlns:a16="http://schemas.microsoft.com/office/drawing/2014/main" id="{A9281003-F927-7411-7C1D-AD8A65BB30F5}"/>
              </a:ext>
            </a:extLst>
          </p:cNvPr>
          <p:cNvSpPr txBox="1">
            <a:spLocks/>
          </p:cNvSpPr>
          <p:nvPr/>
        </p:nvSpPr>
        <p:spPr>
          <a:xfrm>
            <a:off x="9097937" y="5981862"/>
            <a:ext cx="3672000" cy="360600"/>
          </a:xfrm>
          <a:prstGeom prst="rect">
            <a:avLst/>
          </a:prstGeom>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it-IT"/>
              <a:t>…anche al Sud</a:t>
            </a:r>
            <a:endParaRPr lang="it-IT" dirty="0"/>
          </a:p>
        </p:txBody>
      </p:sp>
      <p:sp>
        <p:nvSpPr>
          <p:cNvPr id="6" name="Google Shape;579;p42">
            <a:extLst>
              <a:ext uri="{FF2B5EF4-FFF2-40B4-BE49-F238E27FC236}">
                <a16:creationId xmlns:a16="http://schemas.microsoft.com/office/drawing/2014/main" id="{38C2F995-E005-2436-0DBE-48CC507E796D}"/>
              </a:ext>
            </a:extLst>
          </p:cNvPr>
          <p:cNvSpPr txBox="1">
            <a:spLocks/>
          </p:cNvSpPr>
          <p:nvPr/>
        </p:nvSpPr>
        <p:spPr>
          <a:xfrm>
            <a:off x="10509575" y="5007217"/>
            <a:ext cx="848700" cy="467100"/>
          </a:xfrm>
          <a:prstGeom prst="rect">
            <a:avLst/>
          </a:prstGeom>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en"/>
              <a:t>04</a:t>
            </a:r>
          </a:p>
        </p:txBody>
      </p:sp>
      <p:pic>
        <p:nvPicPr>
          <p:cNvPr id="9" name="Picture 2" descr="Federico II di Svevia, il sovrano e il concetto di laicità «Uomo del suo  tempo capace di porre temi attuali»">
            <a:extLst>
              <a:ext uri="{FF2B5EF4-FFF2-40B4-BE49-F238E27FC236}">
                <a16:creationId xmlns:a16="http://schemas.microsoft.com/office/drawing/2014/main" id="{6E325C79-D589-2A33-E7BD-E135565419A9}"/>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5676879" y="5260389"/>
            <a:ext cx="3468901" cy="3398124"/>
          </a:xfrm>
          <a:prstGeom prst="rect">
            <a:avLst/>
          </a:prstGeom>
          <a:noFill/>
          <a:extLst>
            <a:ext uri="{909E8E84-426E-40DD-AFC4-6F175D3DCCD1}">
              <a14:hiddenFill xmlns:a14="http://schemas.microsoft.com/office/drawing/2010/main">
                <a:solidFill>
                  <a:srgbClr val="FFFFFF"/>
                </a:solidFill>
              </a14:hiddenFill>
            </a:ext>
          </a:extLst>
        </p:spPr>
      </p:pic>
      <p:pic>
        <p:nvPicPr>
          <p:cNvPr id="10" name="Google Shape;705;p46">
            <a:extLst>
              <a:ext uri="{FF2B5EF4-FFF2-40B4-BE49-F238E27FC236}">
                <a16:creationId xmlns:a16="http://schemas.microsoft.com/office/drawing/2014/main" id="{BF4C989B-80AD-6FC0-B57F-69338FFAEFEB}"/>
              </a:ext>
            </a:extLst>
          </p:cNvPr>
          <p:cNvPicPr preferRelativeResize="0"/>
          <p:nvPr/>
        </p:nvPicPr>
        <p:blipFill rotWithShape="1">
          <a:blip r:embed="rId7">
            <a:alphaModFix/>
          </a:blip>
          <a:srcRect l="14127" t="5516" r="14120" b="5507"/>
          <a:stretch/>
        </p:blipFill>
        <p:spPr>
          <a:xfrm>
            <a:off x="5407412" y="5177739"/>
            <a:ext cx="3793101" cy="3960000"/>
          </a:xfrm>
          <a:prstGeom prst="rect">
            <a:avLst/>
          </a:prstGeom>
          <a:noFill/>
          <a:ln>
            <a:noFill/>
          </a:ln>
        </p:spPr>
      </p:pic>
      <p:sp>
        <p:nvSpPr>
          <p:cNvPr id="11" name="Google Shape;708;p46">
            <a:extLst>
              <a:ext uri="{FF2B5EF4-FFF2-40B4-BE49-F238E27FC236}">
                <a16:creationId xmlns:a16="http://schemas.microsoft.com/office/drawing/2014/main" id="{CA666C15-A2DD-AD01-7B20-D784066D7B9E}"/>
              </a:ext>
            </a:extLst>
          </p:cNvPr>
          <p:cNvSpPr/>
          <p:nvPr/>
        </p:nvSpPr>
        <p:spPr>
          <a:xfrm rot="5400000">
            <a:off x="2643828" y="5627498"/>
            <a:ext cx="993571" cy="1069327"/>
          </a:xfrm>
          <a:custGeom>
            <a:avLst/>
            <a:gdLst/>
            <a:ahLst/>
            <a:cxnLst/>
            <a:rect l="l" t="t" r="r" b="b"/>
            <a:pathLst>
              <a:path w="25591" h="27544" extrusionOk="0">
                <a:moveTo>
                  <a:pt x="14046" y="70"/>
                </a:moveTo>
                <a:cubicBezTo>
                  <a:pt x="11186" y="-321"/>
                  <a:pt x="8318" y="1001"/>
                  <a:pt x="6315" y="1873"/>
                </a:cubicBezTo>
                <a:cubicBezTo>
                  <a:pt x="4312" y="2745"/>
                  <a:pt x="3013" y="4080"/>
                  <a:pt x="2029" y="5302"/>
                </a:cubicBezTo>
                <a:cubicBezTo>
                  <a:pt x="1045" y="6524"/>
                  <a:pt x="728" y="7683"/>
                  <a:pt x="410" y="9207"/>
                </a:cubicBezTo>
                <a:cubicBezTo>
                  <a:pt x="93" y="10731"/>
                  <a:pt x="-162" y="12541"/>
                  <a:pt x="124" y="14446"/>
                </a:cubicBezTo>
                <a:cubicBezTo>
                  <a:pt x="410" y="16351"/>
                  <a:pt x="330" y="18462"/>
                  <a:pt x="2124" y="20637"/>
                </a:cubicBezTo>
                <a:cubicBezTo>
                  <a:pt x="3918" y="22812"/>
                  <a:pt x="7486" y="27058"/>
                  <a:pt x="10887" y="27495"/>
                </a:cubicBezTo>
                <a:cubicBezTo>
                  <a:pt x="14288" y="27932"/>
                  <a:pt x="20087" y="25355"/>
                  <a:pt x="22532" y="23259"/>
                </a:cubicBezTo>
                <a:cubicBezTo>
                  <a:pt x="24977" y="21164"/>
                  <a:pt x="25399" y="18096"/>
                  <a:pt x="25556" y="14922"/>
                </a:cubicBezTo>
                <a:cubicBezTo>
                  <a:pt x="25713" y="11748"/>
                  <a:pt x="25392" y="6692"/>
                  <a:pt x="23474" y="4217"/>
                </a:cubicBezTo>
                <a:cubicBezTo>
                  <a:pt x="21556" y="1742"/>
                  <a:pt x="16906" y="461"/>
                  <a:pt x="14046" y="70"/>
                </a:cubicBezTo>
                <a:close/>
              </a:path>
            </a:pathLst>
          </a:custGeom>
          <a:solidFill>
            <a:schemeClr val="accent6"/>
          </a:solidFill>
          <a:ln>
            <a:noFill/>
          </a:ln>
        </p:spPr>
      </p:sp>
      <p:pic>
        <p:nvPicPr>
          <p:cNvPr id="12" name="neg.mp3">
            <a:hlinkClick r:id="" action="ppaction://media"/>
            <a:extLst>
              <a:ext uri="{FF2B5EF4-FFF2-40B4-BE49-F238E27FC236}">
                <a16:creationId xmlns:a16="http://schemas.microsoft.com/office/drawing/2014/main" id="{DC598DC9-26D1-F3D5-C635-4C04AA0DE90C}"/>
              </a:ext>
            </a:extLst>
          </p:cNvPr>
          <p:cNvPicPr>
            <a:picLocks noChangeAspect="1"/>
          </p:cNvPicPr>
          <p:nvPr>
            <a:audioFile r:link="rId2"/>
            <p:extLst>
              <p:ext uri="{DAA4B4D4-6D71-4841-9C94-3DE7FCFB9230}">
                <p14:media xmlns:p14="http://schemas.microsoft.com/office/powerpoint/2010/main" r:embed="rId1"/>
              </p:ext>
            </p:extLst>
          </p:nvPr>
        </p:nvPicPr>
        <p:blipFill>
          <a:blip r:embed="rId8"/>
          <a:stretch>
            <a:fillRect/>
          </a:stretch>
        </p:blipFill>
        <p:spPr>
          <a:xfrm>
            <a:off x="4489010" y="-1187450"/>
            <a:ext cx="812800" cy="812800"/>
          </a:xfrm>
          <a:prstGeom prst="rect">
            <a:avLst/>
          </a:prstGeom>
        </p:spPr>
      </p:pic>
    </p:spTree>
    <p:extLst>
      <p:ext uri="{BB962C8B-B14F-4D97-AF65-F5344CB8AC3E}">
        <p14:creationId xmlns:p14="http://schemas.microsoft.com/office/powerpoint/2010/main" val="76103394"/>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6687" fill="hold"/>
                                        <p:tgtEl>
                                          <p:spTgt spid="1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12"/>
                </p:tgtEl>
              </p:cMediaNode>
            </p:audio>
          </p:childTnLst>
        </p:cTn>
      </p:par>
    </p:tnLst>
  </p:timing>
</p:sld>
</file>

<file path=ppt/theme/theme1.xml><?xml version="1.0" encoding="utf-8"?>
<a:theme xmlns:a="http://schemas.openxmlformats.org/drawingml/2006/main" name="Medieval Style Consulting Toolkit by Slidesgo">
  <a:themeElements>
    <a:clrScheme name="Simple Light">
      <a:dk1>
        <a:srgbClr val="3A1603"/>
      </a:dk1>
      <a:lt1>
        <a:srgbClr val="F6EDE6"/>
      </a:lt1>
      <a:dk2>
        <a:srgbClr val="948578"/>
      </a:dk2>
      <a:lt2>
        <a:srgbClr val="F9F6E8"/>
      </a:lt2>
      <a:accent1>
        <a:srgbClr val="3A1603"/>
      </a:accent1>
      <a:accent2>
        <a:srgbClr val="847F56"/>
      </a:accent2>
      <a:accent3>
        <a:srgbClr val="676242"/>
      </a:accent3>
      <a:accent4>
        <a:srgbClr val="0F0905"/>
      </a:accent4>
      <a:accent5>
        <a:srgbClr val="FFEDA4"/>
      </a:accent5>
      <a:accent6>
        <a:srgbClr val="FFD770"/>
      </a:accent6>
      <a:hlink>
        <a:srgbClr val="948578"/>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751</TotalTime>
  <Words>808</Words>
  <Application>Microsoft Macintosh PowerPoint</Application>
  <PresentationFormat>Presentazione su schermo (16:9)</PresentationFormat>
  <Paragraphs>115</Paragraphs>
  <Slides>12</Slides>
  <Notes>12</Notes>
  <HiddenSlides>0</HiddenSlides>
  <MMClips>19</MMClips>
  <ScaleCrop>false</ScaleCrop>
  <HeadingPairs>
    <vt:vector size="6" baseType="variant">
      <vt:variant>
        <vt:lpstr>Caratteri utilizzati</vt:lpstr>
      </vt:variant>
      <vt:variant>
        <vt:i4>4</vt:i4>
      </vt:variant>
      <vt:variant>
        <vt:lpstr>Tema</vt:lpstr>
      </vt:variant>
      <vt:variant>
        <vt:i4>1</vt:i4>
      </vt:variant>
      <vt:variant>
        <vt:lpstr>Titoli diapositive</vt:lpstr>
      </vt:variant>
      <vt:variant>
        <vt:i4>12</vt:i4>
      </vt:variant>
    </vt:vector>
  </HeadingPairs>
  <TitlesOfParts>
    <vt:vector size="17" baseType="lpstr">
      <vt:lpstr>Arial</vt:lpstr>
      <vt:lpstr>Blinker SemiBold</vt:lpstr>
      <vt:lpstr>Alegreya Sans</vt:lpstr>
      <vt:lpstr>Rakkas</vt:lpstr>
      <vt:lpstr>Medieval Style Consulting Toolkit by Slidesgo</vt:lpstr>
      <vt:lpstr>Imperatore Federico II</vt:lpstr>
      <vt:lpstr>Imperatore Federico II</vt:lpstr>
      <vt:lpstr>Contenuti</vt:lpstr>
      <vt:lpstr>Contenuti</vt:lpstr>
      <vt:lpstr>Contenuti</vt:lpstr>
      <vt:lpstr>Contenuti</vt:lpstr>
      <vt:lpstr>Contenuti</vt:lpstr>
      <vt:lpstr>Contenuti</vt:lpstr>
      <vt:lpstr>I lati negativi </vt:lpstr>
      <vt:lpstr>Conflitti Politici</vt:lpstr>
      <vt:lpstr>Conflitti Religiosi</vt:lpstr>
      <vt:lpstr>Grazie!!!!!!</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Imperatore Federico II</dc:title>
  <cp:lastModifiedBy>Francesco Gallo</cp:lastModifiedBy>
  <cp:revision>40</cp:revision>
  <dcterms:modified xsi:type="dcterms:W3CDTF">2024-04-17T10:43:46Z</dcterms:modified>
</cp:coreProperties>
</file>